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90691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9936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reeform 49"/>
          <p:cNvSpPr/>
          <p:nvPr/>
        </p:nvSpPr>
        <p:spPr>
          <a:xfrm>
            <a:off x="1" y="5086820"/>
            <a:ext cx="12184224" cy="1771181"/>
          </a:xfrm>
          <a:custGeom>
            <a:avLst/>
            <a:gdLst>
              <a:gd name="connsiteX0" fmla="*/ 0 w 12184224"/>
              <a:gd name="connsiteY0" fmla="*/ 0 h 2329032"/>
              <a:gd name="connsiteX1" fmla="*/ 1065006 w 12184224"/>
              <a:gd name="connsiteY1" fmla="*/ 0 h 2329032"/>
              <a:gd name="connsiteX2" fmla="*/ 1339325 w 12184224"/>
              <a:gd name="connsiteY2" fmla="*/ 365759 h 2329032"/>
              <a:gd name="connsiteX3" fmla="*/ 1613644 w 12184224"/>
              <a:gd name="connsiteY3" fmla="*/ 0 h 2329032"/>
              <a:gd name="connsiteX4" fmla="*/ 12184224 w 12184224"/>
              <a:gd name="connsiteY4" fmla="*/ 0 h 2329032"/>
              <a:gd name="connsiteX5" fmla="*/ 12184224 w 12184224"/>
              <a:gd name="connsiteY5" fmla="*/ 2329032 h 2329032"/>
              <a:gd name="connsiteX6" fmla="*/ 0 w 12184224"/>
              <a:gd name="connsiteY6" fmla="*/ 2329032 h 2329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2329032">
                <a:moveTo>
                  <a:pt x="0" y="0"/>
                </a:moveTo>
                <a:lnTo>
                  <a:pt x="1065006" y="0"/>
                </a:lnTo>
                <a:lnTo>
                  <a:pt x="1339325" y="365759"/>
                </a:lnTo>
                <a:lnTo>
                  <a:pt x="1613644" y="0"/>
                </a:lnTo>
                <a:lnTo>
                  <a:pt x="12184224" y="0"/>
                </a:lnTo>
                <a:lnTo>
                  <a:pt x="12184224" y="2329032"/>
                </a:lnTo>
                <a:lnTo>
                  <a:pt x="0" y="2329032"/>
                </a:lnTo>
                <a:close/>
              </a:path>
            </a:pathLst>
          </a:cu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450775" y="5451280"/>
            <a:ext cx="10585647" cy="113877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35" name="Round Diagonal Corner Rectangle 34"/>
          <p:cNvSpPr/>
          <p:nvPr/>
        </p:nvSpPr>
        <p:spPr>
          <a:xfrm>
            <a:off x="886275" y="2114876"/>
            <a:ext cx="2304280" cy="2457899"/>
          </a:xfrm>
          <a:prstGeom prst="round2Diag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 Diagonal Corner Rectangle 35"/>
          <p:cNvSpPr/>
          <p:nvPr/>
        </p:nvSpPr>
        <p:spPr>
          <a:xfrm>
            <a:off x="3586015" y="2141469"/>
            <a:ext cx="2304280" cy="2457899"/>
          </a:xfrm>
          <a:prstGeom prst="round2Diag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Round Diagonal Corner Rectangle 36"/>
          <p:cNvSpPr/>
          <p:nvPr/>
        </p:nvSpPr>
        <p:spPr>
          <a:xfrm>
            <a:off x="6309793" y="2114876"/>
            <a:ext cx="2304280" cy="2457899"/>
          </a:xfrm>
          <a:prstGeom prst="round2Diag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Round Diagonal Corner Rectangle 37"/>
          <p:cNvSpPr/>
          <p:nvPr/>
        </p:nvSpPr>
        <p:spPr>
          <a:xfrm>
            <a:off x="9014755" y="2114876"/>
            <a:ext cx="2304280" cy="2457899"/>
          </a:xfrm>
          <a:prstGeom prst="round2Diag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7" name="Arc 86"/>
          <p:cNvSpPr/>
          <p:nvPr/>
        </p:nvSpPr>
        <p:spPr>
          <a:xfrm rot="19051047">
            <a:off x="2437376" y="1479776"/>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8" name="Arc 87"/>
          <p:cNvSpPr/>
          <p:nvPr/>
        </p:nvSpPr>
        <p:spPr>
          <a:xfrm rot="19051047">
            <a:off x="5077083" y="1479777"/>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9" name="Arc 88"/>
          <p:cNvSpPr/>
          <p:nvPr/>
        </p:nvSpPr>
        <p:spPr>
          <a:xfrm rot="19051047">
            <a:off x="7716788" y="1479777"/>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2" name="Freeform 517"/>
          <p:cNvSpPr>
            <a:spLocks noChangeAspect="1" noEditPoints="1"/>
          </p:cNvSpPr>
          <p:nvPr/>
        </p:nvSpPr>
        <p:spPr bwMode="auto">
          <a:xfrm>
            <a:off x="9791380" y="2606150"/>
            <a:ext cx="731520" cy="288605"/>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25"/>
          <p:cNvSpPr>
            <a:spLocks noChangeAspect="1" noEditPoints="1"/>
          </p:cNvSpPr>
          <p:nvPr/>
        </p:nvSpPr>
        <p:spPr bwMode="auto">
          <a:xfrm>
            <a:off x="7092447" y="2510889"/>
            <a:ext cx="817119" cy="36576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43"/>
          <p:cNvSpPr>
            <a:spLocks noChangeAspect="1" noEditPoints="1"/>
          </p:cNvSpPr>
          <p:nvPr/>
        </p:nvSpPr>
        <p:spPr bwMode="auto">
          <a:xfrm>
            <a:off x="1684836" y="2527317"/>
            <a:ext cx="731520" cy="446272"/>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559"/>
          <p:cNvSpPr>
            <a:spLocks noChangeAspect="1" noEditPoints="1"/>
          </p:cNvSpPr>
          <p:nvPr/>
        </p:nvSpPr>
        <p:spPr bwMode="auto">
          <a:xfrm>
            <a:off x="4391736" y="2527317"/>
            <a:ext cx="731520" cy="332905"/>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Box 45"/>
          <p:cNvSpPr txBox="1"/>
          <p:nvPr/>
        </p:nvSpPr>
        <p:spPr>
          <a:xfrm>
            <a:off x="980359" y="3177563"/>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p:cNvSpPr txBox="1"/>
          <p:nvPr/>
        </p:nvSpPr>
        <p:spPr>
          <a:xfrm>
            <a:off x="3670088" y="3177563"/>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427420" y="3177562"/>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9106913" y="3177562"/>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20" name="Picture 1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77127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par>
                                <p:cTn id="8" presetID="53" presetClass="entr" presetSubtype="528"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 calcmode="lin" valueType="num">
                                      <p:cBhvr>
                                        <p:cTn id="10" dur="1000" fill="hold"/>
                                        <p:tgtEl>
                                          <p:spTgt spid="35"/>
                                        </p:tgtEl>
                                        <p:attrNameLst>
                                          <p:attrName>ppt_w</p:attrName>
                                        </p:attrNameLst>
                                      </p:cBhvr>
                                      <p:tavLst>
                                        <p:tav tm="0">
                                          <p:val>
                                            <p:fltVal val="0"/>
                                          </p:val>
                                        </p:tav>
                                        <p:tav tm="100000">
                                          <p:val>
                                            <p:strVal val="#ppt_w"/>
                                          </p:val>
                                        </p:tav>
                                      </p:tavLst>
                                    </p:anim>
                                    <p:anim calcmode="lin" valueType="num">
                                      <p:cBhvr>
                                        <p:cTn id="11" dur="1000" fill="hold"/>
                                        <p:tgtEl>
                                          <p:spTgt spid="35"/>
                                        </p:tgtEl>
                                        <p:attrNameLst>
                                          <p:attrName>ppt_h</p:attrName>
                                        </p:attrNameLst>
                                      </p:cBhvr>
                                      <p:tavLst>
                                        <p:tav tm="0">
                                          <p:val>
                                            <p:fltVal val="0"/>
                                          </p:val>
                                        </p:tav>
                                        <p:tav tm="100000">
                                          <p:val>
                                            <p:strVal val="#ppt_h"/>
                                          </p:val>
                                        </p:tav>
                                      </p:tavLst>
                                    </p:anim>
                                    <p:animEffect transition="in" filter="fade">
                                      <p:cBhvr>
                                        <p:cTn id="12" dur="1000"/>
                                        <p:tgtEl>
                                          <p:spTgt spid="35"/>
                                        </p:tgtEl>
                                      </p:cBhvr>
                                    </p:animEffect>
                                    <p:anim calcmode="lin" valueType="num">
                                      <p:cBhvr>
                                        <p:cTn id="13" dur="1000" fill="hold"/>
                                        <p:tgtEl>
                                          <p:spTgt spid="35"/>
                                        </p:tgtEl>
                                        <p:attrNameLst>
                                          <p:attrName>ppt_x</p:attrName>
                                        </p:attrNameLst>
                                      </p:cBhvr>
                                      <p:tavLst>
                                        <p:tav tm="0">
                                          <p:val>
                                            <p:fltVal val="0.5"/>
                                          </p:val>
                                        </p:tav>
                                        <p:tav tm="100000">
                                          <p:val>
                                            <p:strVal val="#ppt_x"/>
                                          </p:val>
                                        </p:tav>
                                      </p:tavLst>
                                    </p:anim>
                                    <p:anim calcmode="lin" valueType="num">
                                      <p:cBhvr>
                                        <p:cTn id="14" dur="1000" fill="hold"/>
                                        <p:tgtEl>
                                          <p:spTgt spid="35"/>
                                        </p:tgtEl>
                                        <p:attrNameLst>
                                          <p:attrName>ppt_y</p:attrName>
                                        </p:attrNameLst>
                                      </p:cBhvr>
                                      <p:tavLst>
                                        <p:tav tm="0">
                                          <p:val>
                                            <p:fltVal val="0.5"/>
                                          </p:val>
                                        </p:tav>
                                        <p:tav tm="100000">
                                          <p:val>
                                            <p:strVal val="#ppt_y"/>
                                          </p:val>
                                        </p:tav>
                                      </p:tavLst>
                                    </p:anim>
                                  </p:childTnLst>
                                </p:cTn>
                              </p:par>
                              <p:par>
                                <p:cTn id="15" presetID="53" presetClass="entr" presetSubtype="528"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anim calcmode="lin" valueType="num">
                                      <p:cBhvr>
                                        <p:cTn id="20" dur="1000" fill="hold"/>
                                        <p:tgtEl>
                                          <p:spTgt spid="36"/>
                                        </p:tgtEl>
                                        <p:attrNameLst>
                                          <p:attrName>ppt_x</p:attrName>
                                        </p:attrNameLst>
                                      </p:cBhvr>
                                      <p:tavLst>
                                        <p:tav tm="0">
                                          <p:val>
                                            <p:fltVal val="0.5"/>
                                          </p:val>
                                        </p:tav>
                                        <p:tav tm="100000">
                                          <p:val>
                                            <p:strVal val="#ppt_x"/>
                                          </p:val>
                                        </p:tav>
                                      </p:tavLst>
                                    </p:anim>
                                    <p:anim calcmode="lin" valueType="num">
                                      <p:cBhvr>
                                        <p:cTn id="21" dur="1000" fill="hold"/>
                                        <p:tgtEl>
                                          <p:spTgt spid="36"/>
                                        </p:tgtEl>
                                        <p:attrNameLst>
                                          <p:attrName>ppt_y</p:attrName>
                                        </p:attrNameLst>
                                      </p:cBhvr>
                                      <p:tavLst>
                                        <p:tav tm="0">
                                          <p:val>
                                            <p:fltVal val="0.5"/>
                                          </p:val>
                                        </p:tav>
                                        <p:tav tm="100000">
                                          <p:val>
                                            <p:strVal val="#ppt_y"/>
                                          </p:val>
                                        </p:tav>
                                      </p:tavLst>
                                    </p:anim>
                                  </p:childTnLst>
                                </p:cTn>
                              </p:par>
                              <p:par>
                                <p:cTn id="22" presetID="53" presetClass="entr" presetSubtype="528" fill="hold" grpId="0" nodeType="with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1000" fill="hold"/>
                                        <p:tgtEl>
                                          <p:spTgt spid="37"/>
                                        </p:tgtEl>
                                        <p:attrNameLst>
                                          <p:attrName>ppt_w</p:attrName>
                                        </p:attrNameLst>
                                      </p:cBhvr>
                                      <p:tavLst>
                                        <p:tav tm="0">
                                          <p:val>
                                            <p:fltVal val="0"/>
                                          </p:val>
                                        </p:tav>
                                        <p:tav tm="100000">
                                          <p:val>
                                            <p:strVal val="#ppt_w"/>
                                          </p:val>
                                        </p:tav>
                                      </p:tavLst>
                                    </p:anim>
                                    <p:anim calcmode="lin" valueType="num">
                                      <p:cBhvr>
                                        <p:cTn id="25" dur="1000" fill="hold"/>
                                        <p:tgtEl>
                                          <p:spTgt spid="37"/>
                                        </p:tgtEl>
                                        <p:attrNameLst>
                                          <p:attrName>ppt_h</p:attrName>
                                        </p:attrNameLst>
                                      </p:cBhvr>
                                      <p:tavLst>
                                        <p:tav tm="0">
                                          <p:val>
                                            <p:fltVal val="0"/>
                                          </p:val>
                                        </p:tav>
                                        <p:tav tm="100000">
                                          <p:val>
                                            <p:strVal val="#ppt_h"/>
                                          </p:val>
                                        </p:tav>
                                      </p:tavLst>
                                    </p:anim>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fltVal val="0.5"/>
                                          </p:val>
                                        </p:tav>
                                        <p:tav tm="100000">
                                          <p:val>
                                            <p:strVal val="#ppt_x"/>
                                          </p:val>
                                        </p:tav>
                                      </p:tavLst>
                                    </p:anim>
                                    <p:anim calcmode="lin" valueType="num">
                                      <p:cBhvr>
                                        <p:cTn id="28" dur="1000" fill="hold"/>
                                        <p:tgtEl>
                                          <p:spTgt spid="37"/>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1000" fill="hold"/>
                                        <p:tgtEl>
                                          <p:spTgt spid="38"/>
                                        </p:tgtEl>
                                        <p:attrNameLst>
                                          <p:attrName>ppt_w</p:attrName>
                                        </p:attrNameLst>
                                      </p:cBhvr>
                                      <p:tavLst>
                                        <p:tav tm="0">
                                          <p:val>
                                            <p:fltVal val="0"/>
                                          </p:val>
                                        </p:tav>
                                        <p:tav tm="100000">
                                          <p:val>
                                            <p:strVal val="#ppt_w"/>
                                          </p:val>
                                        </p:tav>
                                      </p:tavLst>
                                    </p:anim>
                                    <p:anim calcmode="lin" valueType="num">
                                      <p:cBhvr>
                                        <p:cTn id="32" dur="1000" fill="hold"/>
                                        <p:tgtEl>
                                          <p:spTgt spid="38"/>
                                        </p:tgtEl>
                                        <p:attrNameLst>
                                          <p:attrName>ppt_h</p:attrName>
                                        </p:attrNameLst>
                                      </p:cBhvr>
                                      <p:tavLst>
                                        <p:tav tm="0">
                                          <p:val>
                                            <p:fltVal val="0"/>
                                          </p:val>
                                        </p:tav>
                                        <p:tav tm="100000">
                                          <p:val>
                                            <p:strVal val="#ppt_h"/>
                                          </p:val>
                                        </p:tav>
                                      </p:tavLst>
                                    </p:anim>
                                    <p:animEffect transition="in" filter="fade">
                                      <p:cBhvr>
                                        <p:cTn id="33" dur="1000"/>
                                        <p:tgtEl>
                                          <p:spTgt spid="38"/>
                                        </p:tgtEl>
                                      </p:cBhvr>
                                    </p:animEffect>
                                    <p:anim calcmode="lin" valueType="num">
                                      <p:cBhvr>
                                        <p:cTn id="34" dur="1000" fill="hold"/>
                                        <p:tgtEl>
                                          <p:spTgt spid="38"/>
                                        </p:tgtEl>
                                        <p:attrNameLst>
                                          <p:attrName>ppt_x</p:attrName>
                                        </p:attrNameLst>
                                      </p:cBhvr>
                                      <p:tavLst>
                                        <p:tav tm="0">
                                          <p:val>
                                            <p:fltVal val="0.5"/>
                                          </p:val>
                                        </p:tav>
                                        <p:tav tm="100000">
                                          <p:val>
                                            <p:strVal val="#ppt_x"/>
                                          </p:val>
                                        </p:tav>
                                      </p:tavLst>
                                    </p:anim>
                                    <p:anim calcmode="lin" valueType="num">
                                      <p:cBhvr>
                                        <p:cTn id="35" dur="1000" fill="hold"/>
                                        <p:tgtEl>
                                          <p:spTgt spid="38"/>
                                        </p:tgtEl>
                                        <p:attrNameLst>
                                          <p:attrName>ppt_y</p:attrName>
                                        </p:attrNameLst>
                                      </p:cBhvr>
                                      <p:tavLst>
                                        <p:tav tm="0">
                                          <p:val>
                                            <p:fltVal val="0.5"/>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fade">
                                      <p:cBhvr>
                                        <p:cTn id="38" dur="1000"/>
                                        <p:tgtEl>
                                          <p:spTgt spid="50"/>
                                        </p:tgtEl>
                                      </p:cBhvr>
                                    </p:animEffect>
                                    <p:anim calcmode="lin" valueType="num">
                                      <p:cBhvr>
                                        <p:cTn id="39" dur="1000" fill="hold"/>
                                        <p:tgtEl>
                                          <p:spTgt spid="50"/>
                                        </p:tgtEl>
                                        <p:attrNameLst>
                                          <p:attrName>ppt_x</p:attrName>
                                        </p:attrNameLst>
                                      </p:cBhvr>
                                      <p:tavLst>
                                        <p:tav tm="0">
                                          <p:val>
                                            <p:strVal val="#ppt_x"/>
                                          </p:val>
                                        </p:tav>
                                        <p:tav tm="100000">
                                          <p:val>
                                            <p:strVal val="#ppt_x"/>
                                          </p:val>
                                        </p:tav>
                                      </p:tavLst>
                                    </p:anim>
                                    <p:anim calcmode="lin" valueType="num">
                                      <p:cBhvr>
                                        <p:cTn id="40" dur="1000" fill="hold"/>
                                        <p:tgtEl>
                                          <p:spTgt spid="50"/>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53" presetClass="entr" presetSubtype="16" fill="hold" grpId="0"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500" fill="hold"/>
                                        <p:tgtEl>
                                          <p:spTgt spid="44"/>
                                        </p:tgtEl>
                                        <p:attrNameLst>
                                          <p:attrName>ppt_w</p:attrName>
                                        </p:attrNameLst>
                                      </p:cBhvr>
                                      <p:tavLst>
                                        <p:tav tm="0">
                                          <p:val>
                                            <p:fltVal val="0"/>
                                          </p:val>
                                        </p:tav>
                                        <p:tav tm="100000">
                                          <p:val>
                                            <p:strVal val="#ppt_w"/>
                                          </p:val>
                                        </p:tav>
                                      </p:tavLst>
                                    </p:anim>
                                    <p:anim calcmode="lin" valueType="num">
                                      <p:cBhvr>
                                        <p:cTn id="45" dur="500" fill="hold"/>
                                        <p:tgtEl>
                                          <p:spTgt spid="44"/>
                                        </p:tgtEl>
                                        <p:attrNameLst>
                                          <p:attrName>ppt_h</p:attrName>
                                        </p:attrNameLst>
                                      </p:cBhvr>
                                      <p:tavLst>
                                        <p:tav tm="0">
                                          <p:val>
                                            <p:fltVal val="0"/>
                                          </p:val>
                                        </p:tav>
                                        <p:tav tm="100000">
                                          <p:val>
                                            <p:strVal val="#ppt_h"/>
                                          </p:val>
                                        </p:tav>
                                      </p:tavLst>
                                    </p:anim>
                                    <p:animEffect transition="in" filter="fade">
                                      <p:cBhvr>
                                        <p:cTn id="46" dur="500"/>
                                        <p:tgtEl>
                                          <p:spTgt spid="44"/>
                                        </p:tgtEl>
                                      </p:cBhvr>
                                    </p:animEffect>
                                  </p:childTnLst>
                                </p:cTn>
                              </p:par>
                            </p:childTnLst>
                          </p:cTn>
                        </p:par>
                        <p:par>
                          <p:cTn id="47" fill="hold">
                            <p:stCondLst>
                              <p:cond delay="1500"/>
                            </p:stCondLst>
                            <p:childTnLst>
                              <p:par>
                                <p:cTn id="48" presetID="22" presetClass="entr" presetSubtype="1"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wipe(up)">
                                      <p:cBhvr>
                                        <p:cTn id="50" dur="500"/>
                                        <p:tgtEl>
                                          <p:spTgt spid="46"/>
                                        </p:tgtEl>
                                      </p:cBhvr>
                                    </p:animEffect>
                                  </p:childTnLst>
                                </p:cTn>
                              </p:par>
                            </p:childTnLst>
                          </p:cTn>
                        </p:par>
                        <p:par>
                          <p:cTn id="51" fill="hold">
                            <p:stCondLst>
                              <p:cond delay="2000"/>
                            </p:stCondLst>
                            <p:childTnLst>
                              <p:par>
                                <p:cTn id="52" presetID="22" presetClass="entr" presetSubtype="8" fill="hold" grpId="0" nodeType="afterEffect">
                                  <p:stCondLst>
                                    <p:cond delay="0"/>
                                  </p:stCondLst>
                                  <p:childTnLst>
                                    <p:set>
                                      <p:cBhvr>
                                        <p:cTn id="53" dur="1" fill="hold">
                                          <p:stCondLst>
                                            <p:cond delay="0"/>
                                          </p:stCondLst>
                                        </p:cTn>
                                        <p:tgtEl>
                                          <p:spTgt spid="87"/>
                                        </p:tgtEl>
                                        <p:attrNameLst>
                                          <p:attrName>style.visibility</p:attrName>
                                        </p:attrNameLst>
                                      </p:cBhvr>
                                      <p:to>
                                        <p:strVal val="visible"/>
                                      </p:to>
                                    </p:set>
                                    <p:animEffect transition="in" filter="wipe(left)">
                                      <p:cBhvr>
                                        <p:cTn id="54" dur="500"/>
                                        <p:tgtEl>
                                          <p:spTgt spid="87"/>
                                        </p:tgtEl>
                                      </p:cBhvr>
                                    </p:animEffect>
                                  </p:childTnLst>
                                </p:cTn>
                              </p:par>
                            </p:childTnLst>
                          </p:cTn>
                        </p:par>
                        <p:par>
                          <p:cTn id="55" fill="hold">
                            <p:stCondLst>
                              <p:cond delay="2500"/>
                            </p:stCondLst>
                            <p:childTnLst>
                              <p:par>
                                <p:cTn id="56" presetID="53" presetClass="entr" presetSubtype="16"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anim calcmode="lin" valueType="num">
                                      <p:cBhvr>
                                        <p:cTn id="58" dur="500" fill="hold"/>
                                        <p:tgtEl>
                                          <p:spTgt spid="45"/>
                                        </p:tgtEl>
                                        <p:attrNameLst>
                                          <p:attrName>ppt_w</p:attrName>
                                        </p:attrNameLst>
                                      </p:cBhvr>
                                      <p:tavLst>
                                        <p:tav tm="0">
                                          <p:val>
                                            <p:fltVal val="0"/>
                                          </p:val>
                                        </p:tav>
                                        <p:tav tm="100000">
                                          <p:val>
                                            <p:strVal val="#ppt_w"/>
                                          </p:val>
                                        </p:tav>
                                      </p:tavLst>
                                    </p:anim>
                                    <p:anim calcmode="lin" valueType="num">
                                      <p:cBhvr>
                                        <p:cTn id="59" dur="500" fill="hold"/>
                                        <p:tgtEl>
                                          <p:spTgt spid="45"/>
                                        </p:tgtEl>
                                        <p:attrNameLst>
                                          <p:attrName>ppt_h</p:attrName>
                                        </p:attrNameLst>
                                      </p:cBhvr>
                                      <p:tavLst>
                                        <p:tav tm="0">
                                          <p:val>
                                            <p:fltVal val="0"/>
                                          </p:val>
                                        </p:tav>
                                        <p:tav tm="100000">
                                          <p:val>
                                            <p:strVal val="#ppt_h"/>
                                          </p:val>
                                        </p:tav>
                                      </p:tavLst>
                                    </p:anim>
                                    <p:animEffect transition="in" filter="fade">
                                      <p:cBhvr>
                                        <p:cTn id="60" dur="500"/>
                                        <p:tgtEl>
                                          <p:spTgt spid="45"/>
                                        </p:tgtEl>
                                      </p:cBhvr>
                                    </p:animEffect>
                                  </p:childTnLst>
                                </p:cTn>
                              </p:par>
                            </p:childTnLst>
                          </p:cTn>
                        </p:par>
                        <p:par>
                          <p:cTn id="61" fill="hold">
                            <p:stCondLst>
                              <p:cond delay="3000"/>
                            </p:stCondLst>
                            <p:childTnLst>
                              <p:par>
                                <p:cTn id="62" presetID="22" presetClass="entr" presetSubtype="1" fill="hold" grpId="0" nodeType="after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wipe(up)">
                                      <p:cBhvr>
                                        <p:cTn id="64" dur="500"/>
                                        <p:tgtEl>
                                          <p:spTgt spid="47"/>
                                        </p:tgtEl>
                                      </p:cBhvr>
                                    </p:animEffect>
                                  </p:childTnLst>
                                </p:cTn>
                              </p:par>
                            </p:childTnLst>
                          </p:cTn>
                        </p:par>
                        <p:par>
                          <p:cTn id="65" fill="hold">
                            <p:stCondLst>
                              <p:cond delay="3500"/>
                            </p:stCondLst>
                            <p:childTnLst>
                              <p:par>
                                <p:cTn id="66" presetID="22" presetClass="entr" presetSubtype="8" fill="hold" grpId="0" nodeType="afterEffect">
                                  <p:stCondLst>
                                    <p:cond delay="0"/>
                                  </p:stCondLst>
                                  <p:childTnLst>
                                    <p:set>
                                      <p:cBhvr>
                                        <p:cTn id="67" dur="1" fill="hold">
                                          <p:stCondLst>
                                            <p:cond delay="0"/>
                                          </p:stCondLst>
                                        </p:cTn>
                                        <p:tgtEl>
                                          <p:spTgt spid="88"/>
                                        </p:tgtEl>
                                        <p:attrNameLst>
                                          <p:attrName>style.visibility</p:attrName>
                                        </p:attrNameLst>
                                      </p:cBhvr>
                                      <p:to>
                                        <p:strVal val="visible"/>
                                      </p:to>
                                    </p:set>
                                    <p:animEffect transition="in" filter="wipe(left)">
                                      <p:cBhvr>
                                        <p:cTn id="68" dur="500"/>
                                        <p:tgtEl>
                                          <p:spTgt spid="88"/>
                                        </p:tgtEl>
                                      </p:cBhvr>
                                    </p:animEffect>
                                  </p:childTnLst>
                                </p:cTn>
                              </p:par>
                            </p:childTnLst>
                          </p:cTn>
                        </p:par>
                        <p:par>
                          <p:cTn id="69" fill="hold">
                            <p:stCondLst>
                              <p:cond delay="4000"/>
                            </p:stCondLst>
                            <p:childTnLst>
                              <p:par>
                                <p:cTn id="70" presetID="53" presetClass="entr" presetSubtype="16" fill="hold" grpId="0" nodeType="afterEffect">
                                  <p:stCondLst>
                                    <p:cond delay="0"/>
                                  </p:stCondLst>
                                  <p:childTnLst>
                                    <p:set>
                                      <p:cBhvr>
                                        <p:cTn id="71" dur="1" fill="hold">
                                          <p:stCondLst>
                                            <p:cond delay="0"/>
                                          </p:stCondLst>
                                        </p:cTn>
                                        <p:tgtEl>
                                          <p:spTgt spid="43"/>
                                        </p:tgtEl>
                                        <p:attrNameLst>
                                          <p:attrName>style.visibility</p:attrName>
                                        </p:attrNameLst>
                                      </p:cBhvr>
                                      <p:to>
                                        <p:strVal val="visible"/>
                                      </p:to>
                                    </p:set>
                                    <p:anim calcmode="lin" valueType="num">
                                      <p:cBhvr>
                                        <p:cTn id="72" dur="500" fill="hold"/>
                                        <p:tgtEl>
                                          <p:spTgt spid="43"/>
                                        </p:tgtEl>
                                        <p:attrNameLst>
                                          <p:attrName>ppt_w</p:attrName>
                                        </p:attrNameLst>
                                      </p:cBhvr>
                                      <p:tavLst>
                                        <p:tav tm="0">
                                          <p:val>
                                            <p:fltVal val="0"/>
                                          </p:val>
                                        </p:tav>
                                        <p:tav tm="100000">
                                          <p:val>
                                            <p:strVal val="#ppt_w"/>
                                          </p:val>
                                        </p:tav>
                                      </p:tavLst>
                                    </p:anim>
                                    <p:anim calcmode="lin" valueType="num">
                                      <p:cBhvr>
                                        <p:cTn id="73" dur="500" fill="hold"/>
                                        <p:tgtEl>
                                          <p:spTgt spid="43"/>
                                        </p:tgtEl>
                                        <p:attrNameLst>
                                          <p:attrName>ppt_h</p:attrName>
                                        </p:attrNameLst>
                                      </p:cBhvr>
                                      <p:tavLst>
                                        <p:tav tm="0">
                                          <p:val>
                                            <p:fltVal val="0"/>
                                          </p:val>
                                        </p:tav>
                                        <p:tav tm="100000">
                                          <p:val>
                                            <p:strVal val="#ppt_h"/>
                                          </p:val>
                                        </p:tav>
                                      </p:tavLst>
                                    </p:anim>
                                    <p:animEffect transition="in" filter="fade">
                                      <p:cBhvr>
                                        <p:cTn id="74" dur="500"/>
                                        <p:tgtEl>
                                          <p:spTgt spid="43"/>
                                        </p:tgtEl>
                                      </p:cBhvr>
                                    </p:animEffect>
                                  </p:childTnLst>
                                </p:cTn>
                              </p:par>
                            </p:childTnLst>
                          </p:cTn>
                        </p:par>
                        <p:par>
                          <p:cTn id="75" fill="hold">
                            <p:stCondLst>
                              <p:cond delay="4500"/>
                            </p:stCondLst>
                            <p:childTnLst>
                              <p:par>
                                <p:cTn id="76" presetID="22" presetClass="entr" presetSubtype="1"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500"/>
                                        <p:tgtEl>
                                          <p:spTgt spid="48"/>
                                        </p:tgtEl>
                                      </p:cBhvr>
                                    </p:animEffect>
                                  </p:childTnLst>
                                </p:cTn>
                              </p:par>
                            </p:childTnLst>
                          </p:cTn>
                        </p:par>
                        <p:par>
                          <p:cTn id="79" fill="hold">
                            <p:stCondLst>
                              <p:cond delay="5000"/>
                            </p:stCondLst>
                            <p:childTnLst>
                              <p:par>
                                <p:cTn id="80" presetID="22" presetClass="entr" presetSubtype="8" fill="hold" grpId="0" nodeType="afterEffect">
                                  <p:stCondLst>
                                    <p:cond delay="0"/>
                                  </p:stCondLst>
                                  <p:childTnLst>
                                    <p:set>
                                      <p:cBhvr>
                                        <p:cTn id="81" dur="1" fill="hold">
                                          <p:stCondLst>
                                            <p:cond delay="0"/>
                                          </p:stCondLst>
                                        </p:cTn>
                                        <p:tgtEl>
                                          <p:spTgt spid="89"/>
                                        </p:tgtEl>
                                        <p:attrNameLst>
                                          <p:attrName>style.visibility</p:attrName>
                                        </p:attrNameLst>
                                      </p:cBhvr>
                                      <p:to>
                                        <p:strVal val="visible"/>
                                      </p:to>
                                    </p:set>
                                    <p:animEffect transition="in" filter="wipe(left)">
                                      <p:cBhvr>
                                        <p:cTn id="82" dur="500"/>
                                        <p:tgtEl>
                                          <p:spTgt spid="89"/>
                                        </p:tgtEl>
                                      </p:cBhvr>
                                    </p:animEffect>
                                  </p:childTnLst>
                                </p:cTn>
                              </p:par>
                            </p:childTnLst>
                          </p:cTn>
                        </p:par>
                        <p:par>
                          <p:cTn id="83" fill="hold">
                            <p:stCondLst>
                              <p:cond delay="5500"/>
                            </p:stCondLst>
                            <p:childTnLst>
                              <p:par>
                                <p:cTn id="84" presetID="53" presetClass="entr" presetSubtype="16" fill="hold" grpId="0" nodeType="afterEffect">
                                  <p:stCondLst>
                                    <p:cond delay="0"/>
                                  </p:stCondLst>
                                  <p:childTnLst>
                                    <p:set>
                                      <p:cBhvr>
                                        <p:cTn id="85" dur="1" fill="hold">
                                          <p:stCondLst>
                                            <p:cond delay="0"/>
                                          </p:stCondLst>
                                        </p:cTn>
                                        <p:tgtEl>
                                          <p:spTgt spid="42"/>
                                        </p:tgtEl>
                                        <p:attrNameLst>
                                          <p:attrName>style.visibility</p:attrName>
                                        </p:attrNameLst>
                                      </p:cBhvr>
                                      <p:to>
                                        <p:strVal val="visible"/>
                                      </p:to>
                                    </p:set>
                                    <p:anim calcmode="lin" valueType="num">
                                      <p:cBhvr>
                                        <p:cTn id="86" dur="500" fill="hold"/>
                                        <p:tgtEl>
                                          <p:spTgt spid="42"/>
                                        </p:tgtEl>
                                        <p:attrNameLst>
                                          <p:attrName>ppt_w</p:attrName>
                                        </p:attrNameLst>
                                      </p:cBhvr>
                                      <p:tavLst>
                                        <p:tav tm="0">
                                          <p:val>
                                            <p:fltVal val="0"/>
                                          </p:val>
                                        </p:tav>
                                        <p:tav tm="100000">
                                          <p:val>
                                            <p:strVal val="#ppt_w"/>
                                          </p:val>
                                        </p:tav>
                                      </p:tavLst>
                                    </p:anim>
                                    <p:anim calcmode="lin" valueType="num">
                                      <p:cBhvr>
                                        <p:cTn id="87" dur="500" fill="hold"/>
                                        <p:tgtEl>
                                          <p:spTgt spid="42"/>
                                        </p:tgtEl>
                                        <p:attrNameLst>
                                          <p:attrName>ppt_h</p:attrName>
                                        </p:attrNameLst>
                                      </p:cBhvr>
                                      <p:tavLst>
                                        <p:tav tm="0">
                                          <p:val>
                                            <p:fltVal val="0"/>
                                          </p:val>
                                        </p:tav>
                                        <p:tav tm="100000">
                                          <p:val>
                                            <p:strVal val="#ppt_h"/>
                                          </p:val>
                                        </p:tav>
                                      </p:tavLst>
                                    </p:anim>
                                    <p:animEffect transition="in" filter="fade">
                                      <p:cBhvr>
                                        <p:cTn id="88" dur="500"/>
                                        <p:tgtEl>
                                          <p:spTgt spid="42"/>
                                        </p:tgtEl>
                                      </p:cBhvr>
                                    </p:animEffect>
                                  </p:childTnLst>
                                </p:cTn>
                              </p:par>
                            </p:childTnLst>
                          </p:cTn>
                        </p:par>
                        <p:par>
                          <p:cTn id="89" fill="hold">
                            <p:stCondLst>
                              <p:cond delay="6000"/>
                            </p:stCondLst>
                            <p:childTnLst>
                              <p:par>
                                <p:cTn id="90" presetID="22" presetClass="entr" presetSubtype="1" fill="hold" grpId="0" nodeType="afterEffect">
                                  <p:stCondLst>
                                    <p:cond delay="0"/>
                                  </p:stCondLst>
                                  <p:childTnLst>
                                    <p:set>
                                      <p:cBhvr>
                                        <p:cTn id="91" dur="1" fill="hold">
                                          <p:stCondLst>
                                            <p:cond delay="0"/>
                                          </p:stCondLst>
                                        </p:cTn>
                                        <p:tgtEl>
                                          <p:spTgt spid="49"/>
                                        </p:tgtEl>
                                        <p:attrNameLst>
                                          <p:attrName>style.visibility</p:attrName>
                                        </p:attrNameLst>
                                      </p:cBhvr>
                                      <p:to>
                                        <p:strVal val="visible"/>
                                      </p:to>
                                    </p:set>
                                    <p:animEffect transition="in" filter="wipe(up)">
                                      <p:cBhvr>
                                        <p:cTn id="92" dur="500"/>
                                        <p:tgtEl>
                                          <p:spTgt spid="49"/>
                                        </p:tgtEl>
                                      </p:cBhvr>
                                    </p:animEffect>
                                  </p:childTnLst>
                                </p:cTn>
                              </p:par>
                            </p:childTnLst>
                          </p:cTn>
                        </p:par>
                        <p:par>
                          <p:cTn id="93" fill="hold">
                            <p:stCondLst>
                              <p:cond delay="6500"/>
                            </p:stCondLst>
                            <p:childTnLst>
                              <p:par>
                                <p:cTn id="94" presetID="42" presetClass="entr" presetSubtype="0"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fade">
                                      <p:cBhvr>
                                        <p:cTn id="96" dur="1000"/>
                                        <p:tgtEl>
                                          <p:spTgt spid="51"/>
                                        </p:tgtEl>
                                      </p:cBhvr>
                                    </p:animEffect>
                                    <p:anim calcmode="lin" valueType="num">
                                      <p:cBhvr>
                                        <p:cTn id="97" dur="1000" fill="hold"/>
                                        <p:tgtEl>
                                          <p:spTgt spid="51"/>
                                        </p:tgtEl>
                                        <p:attrNameLst>
                                          <p:attrName>ppt_x</p:attrName>
                                        </p:attrNameLst>
                                      </p:cBhvr>
                                      <p:tavLst>
                                        <p:tav tm="0">
                                          <p:val>
                                            <p:strVal val="#ppt_x"/>
                                          </p:val>
                                        </p:tav>
                                        <p:tav tm="100000">
                                          <p:val>
                                            <p:strVal val="#ppt_x"/>
                                          </p:val>
                                        </p:tav>
                                      </p:tavLst>
                                    </p:anim>
                                    <p:anim calcmode="lin" valueType="num">
                                      <p:cBhvr>
                                        <p:cTn id="98"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p:bldP spid="35" grpId="0" animBg="1"/>
      <p:bldP spid="36" grpId="0" animBg="1"/>
      <p:bldP spid="37" grpId="0" animBg="1"/>
      <p:bldP spid="38" grpId="0" animBg="1"/>
      <p:bldP spid="87" grpId="0" animBg="1"/>
      <p:bldP spid="88" grpId="0" animBg="1"/>
      <p:bldP spid="89" grpId="0" animBg="1"/>
      <p:bldP spid="42" grpId="0" animBg="1"/>
      <p:bldP spid="43" grpId="0" animBg="1"/>
      <p:bldP spid="44" grpId="0" animBg="1"/>
      <p:bldP spid="45" grpId="0" animBg="1"/>
      <p:bldP spid="46" grpId="0"/>
      <p:bldP spid="47" grpId="0"/>
      <p:bldP spid="48" grpId="0"/>
      <p:bldP spid="49"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1339</Words>
  <Application>Microsoft Office PowerPoint</Application>
  <PresentationFormat>Widescreen</PresentationFormat>
  <Paragraphs>60</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2016-11-14T23:30:04Z</dcterms:modified>
</cp:coreProperties>
</file>