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4" name="Freeform 43"/>
          <p:cNvSpPr/>
          <p:nvPr/>
        </p:nvSpPr>
        <p:spPr>
          <a:xfrm rot="18022239">
            <a:off x="4463106" y="2549389"/>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830309">
            <a:off x="5438023" y="3796838"/>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4CC8EC"/>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p:nvPr/>
        </p:nvSpPr>
        <p:spPr>
          <a:xfrm rot="14404155">
            <a:off x="7944147" y="2049128"/>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47"/>
          <p:cNvSpPr>
            <a:spLocks noChangeAspect="1"/>
          </p:cNvSpPr>
          <p:nvPr/>
        </p:nvSpPr>
        <p:spPr>
          <a:xfrm rot="15212225">
            <a:off x="9349071" y="2419961"/>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57CCC6"/>
          </a:solidFill>
          <a:ln w="165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50"/>
          <p:cNvSpPr/>
          <p:nvPr/>
        </p:nvSpPr>
        <p:spPr>
          <a:xfrm>
            <a:off x="978958" y="2008073"/>
            <a:ext cx="3017520" cy="2196797"/>
          </a:xfrm>
          <a:custGeom>
            <a:avLst/>
            <a:gdLst>
              <a:gd name="connsiteX0" fmla="*/ 1163042 w 6035040"/>
              <a:gd name="connsiteY0" fmla="*/ 0 h 4393586"/>
              <a:gd name="connsiteX1" fmla="*/ 1210291 w 6035040"/>
              <a:gd name="connsiteY1" fmla="*/ 4764 h 4393586"/>
              <a:gd name="connsiteX2" fmla="*/ 1233884 w 6035040"/>
              <a:gd name="connsiteY2" fmla="*/ 0 h 4393586"/>
              <a:gd name="connsiteX3" fmla="*/ 4664326 w 6035040"/>
              <a:gd name="connsiteY3" fmla="*/ 0 h 4393586"/>
              <a:gd name="connsiteX4" fmla="*/ 4692435 w 6035040"/>
              <a:gd name="connsiteY4" fmla="*/ 5675 h 4393586"/>
              <a:gd name="connsiteX5" fmla="*/ 4704503 w 6035040"/>
              <a:gd name="connsiteY5" fmla="*/ 5675 h 4393586"/>
              <a:gd name="connsiteX6" fmla="*/ 4794463 w 6035040"/>
              <a:gd name="connsiteY6" fmla="*/ 0 h 4393586"/>
              <a:gd name="connsiteX7" fmla="*/ 6035040 w 6035040"/>
              <a:gd name="connsiteY7" fmla="*/ 1240577 h 4393586"/>
              <a:gd name="connsiteX8" fmla="*/ 5847591 w 6035040"/>
              <a:gd name="connsiteY8" fmla="*/ 1896599 h 4393586"/>
              <a:gd name="connsiteX9" fmla="*/ 5807844 w 6035040"/>
              <a:gd name="connsiteY9" fmla="*/ 1949106 h 4393586"/>
              <a:gd name="connsiteX10" fmla="*/ 4396521 w 6035040"/>
              <a:gd name="connsiteY10" fmla="*/ 4393586 h 4393586"/>
              <a:gd name="connsiteX11" fmla="*/ 4400081 w 6035040"/>
              <a:gd name="connsiteY11" fmla="*/ 4371833 h 4393586"/>
              <a:gd name="connsiteX12" fmla="*/ 4408504 w 6035040"/>
              <a:gd name="connsiteY12" fmla="*/ 4234335 h 4393586"/>
              <a:gd name="connsiteX13" fmla="*/ 3600019 w 6035040"/>
              <a:gd name="connsiteY13" fmla="*/ 2985718 h 4393586"/>
              <a:gd name="connsiteX14" fmla="*/ 3526473 w 6035040"/>
              <a:gd name="connsiteY14" fmla="*/ 2957903 h 4393586"/>
              <a:gd name="connsiteX15" fmla="*/ 3515693 w 6035040"/>
              <a:gd name="connsiteY15" fmla="*/ 2952672 h 4393586"/>
              <a:gd name="connsiteX16" fmla="*/ 3384574 w 6035040"/>
              <a:gd name="connsiteY16" fmla="*/ 2905734 h 4393586"/>
              <a:gd name="connsiteX17" fmla="*/ 485999 w 6035040"/>
              <a:gd name="connsiteY17" fmla="*/ 2057265 h 4393586"/>
              <a:gd name="connsiteX18" fmla="*/ 257995 w 6035040"/>
              <a:gd name="connsiteY18" fmla="*/ 1948884 h 4393586"/>
              <a:gd name="connsiteX19" fmla="*/ 193954 w 6035040"/>
              <a:gd name="connsiteY19" fmla="*/ 1839397 h 4393586"/>
              <a:gd name="connsiteX20" fmla="*/ 174727 w 6035040"/>
              <a:gd name="connsiteY20" fmla="*/ 1783269 h 4393586"/>
              <a:gd name="connsiteX21" fmla="*/ 123429 w 6035040"/>
              <a:gd name="connsiteY21" fmla="*/ 1690726 h 4393586"/>
              <a:gd name="connsiteX22" fmla="*/ 111267 w 6035040"/>
              <a:gd name="connsiteY22" fmla="*/ 1652355 h 4393586"/>
              <a:gd name="connsiteX23" fmla="*/ 91398 w 6035040"/>
              <a:gd name="connsiteY23" fmla="*/ 1615749 h 4393586"/>
              <a:gd name="connsiteX24" fmla="*/ 0 w 6035040"/>
              <a:gd name="connsiteY24" fmla="*/ 1163041 h 4393586"/>
              <a:gd name="connsiteX25" fmla="*/ 1163042 w 6035040"/>
              <a:gd name="connsiteY25" fmla="*/ 0 h 4393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6035040" h="4393586">
                <a:moveTo>
                  <a:pt x="1163042" y="0"/>
                </a:moveTo>
                <a:lnTo>
                  <a:pt x="1210291" y="4764"/>
                </a:lnTo>
                <a:lnTo>
                  <a:pt x="1233884" y="0"/>
                </a:lnTo>
                <a:lnTo>
                  <a:pt x="4664326" y="0"/>
                </a:lnTo>
                <a:lnTo>
                  <a:pt x="4692435" y="5675"/>
                </a:lnTo>
                <a:lnTo>
                  <a:pt x="4704503" y="5675"/>
                </a:lnTo>
                <a:lnTo>
                  <a:pt x="4794463" y="0"/>
                </a:lnTo>
                <a:cubicBezTo>
                  <a:pt x="5479614" y="0"/>
                  <a:pt x="6035040" y="555425"/>
                  <a:pt x="6035040" y="1240577"/>
                </a:cubicBezTo>
                <a:cubicBezTo>
                  <a:pt x="6035040" y="1481451"/>
                  <a:pt x="5966392" y="1706290"/>
                  <a:pt x="5847591" y="1896599"/>
                </a:cubicBezTo>
                <a:lnTo>
                  <a:pt x="5807844" y="1949106"/>
                </a:lnTo>
                <a:lnTo>
                  <a:pt x="4396521" y="4393586"/>
                </a:lnTo>
                <a:lnTo>
                  <a:pt x="4400081" y="4371833"/>
                </a:lnTo>
                <a:cubicBezTo>
                  <a:pt x="4405160" y="4326649"/>
                  <a:pt x="4408006" y="4280780"/>
                  <a:pt x="4408504" y="4234335"/>
                </a:cubicBezTo>
                <a:cubicBezTo>
                  <a:pt x="4414485" y="3676995"/>
                  <a:pt x="4080759" y="3195165"/>
                  <a:pt x="3600019" y="2985718"/>
                </a:cubicBezTo>
                <a:lnTo>
                  <a:pt x="3526473" y="2957903"/>
                </a:lnTo>
                <a:lnTo>
                  <a:pt x="3515693" y="2952672"/>
                </a:lnTo>
                <a:lnTo>
                  <a:pt x="3384574" y="2905734"/>
                </a:lnTo>
                <a:cubicBezTo>
                  <a:pt x="2021295" y="2428858"/>
                  <a:pt x="1668066" y="2597457"/>
                  <a:pt x="485999" y="2057265"/>
                </a:cubicBezTo>
                <a:lnTo>
                  <a:pt x="257995" y="1948884"/>
                </a:lnTo>
                <a:lnTo>
                  <a:pt x="193954" y="1839397"/>
                </a:lnTo>
                <a:lnTo>
                  <a:pt x="174727" y="1783269"/>
                </a:lnTo>
                <a:lnTo>
                  <a:pt x="123429" y="1690726"/>
                </a:lnTo>
                <a:lnTo>
                  <a:pt x="111267" y="1652355"/>
                </a:lnTo>
                <a:lnTo>
                  <a:pt x="91398" y="1615749"/>
                </a:lnTo>
                <a:cubicBezTo>
                  <a:pt x="32544" y="1476605"/>
                  <a:pt x="0" y="1323622"/>
                  <a:pt x="0" y="1163041"/>
                </a:cubicBezTo>
                <a:cubicBezTo>
                  <a:pt x="0" y="520711"/>
                  <a:pt x="520711" y="0"/>
                  <a:pt x="1163042" y="0"/>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rot="808070">
            <a:off x="993382" y="3314479"/>
            <a:ext cx="2139079" cy="1311045"/>
          </a:xfrm>
          <a:custGeom>
            <a:avLst/>
            <a:gdLst>
              <a:gd name="connsiteX0" fmla="*/ 0 w 4278158"/>
              <a:gd name="connsiteY0" fmla="*/ 0 h 2622085"/>
              <a:gd name="connsiteX1" fmla="*/ 14077 w 4278158"/>
              <a:gd name="connsiteY1" fmla="*/ 3071 h 2622085"/>
              <a:gd name="connsiteX2" fmla="*/ 3030366 w 4278158"/>
              <a:gd name="connsiteY2" fmla="*/ 146266 h 2622085"/>
              <a:gd name="connsiteX3" fmla="*/ 3157572 w 4278158"/>
              <a:gd name="connsiteY3" fmla="*/ 158160 h 2622085"/>
              <a:gd name="connsiteX4" fmla="*/ 3168343 w 4278158"/>
              <a:gd name="connsiteY4" fmla="*/ 160357 h 2622085"/>
              <a:gd name="connsiteX5" fmla="*/ 3240032 w 4278158"/>
              <a:gd name="connsiteY5" fmla="*/ 168351 h 2622085"/>
              <a:gd name="connsiteX6" fmla="*/ 4242549 w 4278158"/>
              <a:gd name="connsiteY6" fmla="*/ 1094169 h 2622085"/>
              <a:gd name="connsiteX7" fmla="*/ 3336622 w 4278158"/>
              <a:gd name="connsiteY7" fmla="*/ 2586476 h 2622085"/>
              <a:gd name="connsiteX8" fmla="*/ 2052670 w 4278158"/>
              <a:gd name="connsiteY8" fmla="*/ 2124259 h 2622085"/>
              <a:gd name="connsiteX9" fmla="*/ 2037512 w 4278158"/>
              <a:gd name="connsiteY9" fmla="*/ 2101651 h 2622085"/>
              <a:gd name="connsiteX10" fmla="*/ 42113 w 4278158"/>
              <a:gd name="connsiteY10" fmla="*/ 45861 h 2622085"/>
              <a:gd name="connsiteX11" fmla="*/ 45845 w 4278158"/>
              <a:gd name="connsiteY11" fmla="*/ 46382 h 262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278158" h="2622085">
                <a:moveTo>
                  <a:pt x="0" y="0"/>
                </a:moveTo>
                <a:lnTo>
                  <a:pt x="14077" y="3071"/>
                </a:lnTo>
                <a:cubicBezTo>
                  <a:pt x="1402616" y="294903"/>
                  <a:pt x="1622298" y="24922"/>
                  <a:pt x="3030366" y="146266"/>
                </a:cubicBezTo>
                <a:lnTo>
                  <a:pt x="3157572" y="158160"/>
                </a:lnTo>
                <a:lnTo>
                  <a:pt x="3168343" y="160357"/>
                </a:lnTo>
                <a:lnTo>
                  <a:pt x="3240032" y="168351"/>
                </a:lnTo>
                <a:cubicBezTo>
                  <a:pt x="3714922" y="245157"/>
                  <a:pt x="4121105" y="597478"/>
                  <a:pt x="4242549" y="1094169"/>
                </a:cubicBezTo>
                <a:cubicBezTo>
                  <a:pt x="4404473" y="1756422"/>
                  <a:pt x="3998875" y="2424552"/>
                  <a:pt x="3336622" y="2586476"/>
                </a:cubicBezTo>
                <a:cubicBezTo>
                  <a:pt x="2839932" y="2707919"/>
                  <a:pt x="2339937" y="2510131"/>
                  <a:pt x="2052670" y="2124259"/>
                </a:cubicBezTo>
                <a:lnTo>
                  <a:pt x="2037512" y="2101651"/>
                </a:lnTo>
                <a:lnTo>
                  <a:pt x="42113" y="45861"/>
                </a:lnTo>
                <a:lnTo>
                  <a:pt x="45845" y="46382"/>
                </a:lnTo>
                <a:close/>
              </a:path>
            </a:pathLst>
          </a:custGeom>
          <a:solidFill>
            <a:srgbClr val="FF7467"/>
          </a:solidFill>
          <a:ln w="165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p:cNvSpPr txBox="1"/>
          <p:nvPr/>
        </p:nvSpPr>
        <p:spPr>
          <a:xfrm>
            <a:off x="1450962"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4935110"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8439346" y="5017681"/>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9" name="Freeform 121"/>
          <p:cNvSpPr>
            <a:spLocks noEditPoints="1"/>
          </p:cNvSpPr>
          <p:nvPr/>
        </p:nvSpPr>
        <p:spPr bwMode="auto">
          <a:xfrm>
            <a:off x="2164446" y="3622505"/>
            <a:ext cx="646541" cy="743453"/>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74"/>
          <p:cNvSpPr>
            <a:spLocks noEditPoints="1"/>
          </p:cNvSpPr>
          <p:nvPr/>
        </p:nvSpPr>
        <p:spPr bwMode="auto">
          <a:xfrm>
            <a:off x="6507562" y="3836371"/>
            <a:ext cx="628311" cy="561055"/>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1" name="Group 60"/>
          <p:cNvGrpSpPr/>
          <p:nvPr/>
        </p:nvGrpSpPr>
        <p:grpSpPr>
          <a:xfrm>
            <a:off x="9914489" y="2267871"/>
            <a:ext cx="713347" cy="689751"/>
            <a:chOff x="5659438" y="2249488"/>
            <a:chExt cx="623887" cy="603250"/>
          </a:xfrm>
          <a:solidFill>
            <a:schemeClr val="accent3">
              <a:lumMod val="50000"/>
            </a:schemeClr>
          </a:solidFill>
          <a:effectLst>
            <a:outerShdw blurRad="50800" dist="38100" dir="2700000" algn="tl" rotWithShape="0">
              <a:prstClr val="black">
                <a:alpha val="40000"/>
              </a:prstClr>
            </a:outerShdw>
          </a:effectLst>
        </p:grpSpPr>
        <p:sp>
          <p:nvSpPr>
            <p:cNvPr id="6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p:cNvSpPr txBox="1"/>
          <p:nvPr/>
        </p:nvSpPr>
        <p:spPr>
          <a:xfrm>
            <a:off x="1298555" y="2264202"/>
            <a:ext cx="2365696" cy="738664"/>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7" name="TextBox 66"/>
          <p:cNvSpPr txBox="1"/>
          <p:nvPr/>
        </p:nvSpPr>
        <p:spPr>
          <a:xfrm>
            <a:off x="5275794" y="234955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sp>
        <p:nvSpPr>
          <p:cNvPr id="68" name="TextBox 67"/>
          <p:cNvSpPr txBox="1"/>
          <p:nvPr/>
        </p:nvSpPr>
        <p:spPr>
          <a:xfrm>
            <a:off x="8238860" y="2314761"/>
            <a:ext cx="1456435" cy="1169551"/>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a:t>
            </a:r>
          </a:p>
        </p:txBody>
      </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2419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fade">
                                      <p:cBhvr>
                                        <p:cTn id="11" dur="1000"/>
                                        <p:tgtEl>
                                          <p:spTgt spid="51"/>
                                        </p:tgtEl>
                                      </p:cBhvr>
                                    </p:animEffect>
                                    <p:anim calcmode="lin" valueType="num">
                                      <p:cBhvr>
                                        <p:cTn id="12" dur="1000" fill="hold"/>
                                        <p:tgtEl>
                                          <p:spTgt spid="51"/>
                                        </p:tgtEl>
                                        <p:attrNameLst>
                                          <p:attrName>ppt_x</p:attrName>
                                        </p:attrNameLst>
                                      </p:cBhvr>
                                      <p:tavLst>
                                        <p:tav tm="0">
                                          <p:val>
                                            <p:strVal val="#ppt_x"/>
                                          </p:val>
                                        </p:tav>
                                        <p:tav tm="100000">
                                          <p:val>
                                            <p:strVal val="#ppt_x"/>
                                          </p:val>
                                        </p:tav>
                                      </p:tavLst>
                                    </p:anim>
                                    <p:anim calcmode="lin" valueType="num">
                                      <p:cBhvr>
                                        <p:cTn id="13" dur="1000" fill="hold"/>
                                        <p:tgtEl>
                                          <p:spTgt spid="51"/>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fade">
                                      <p:cBhvr>
                                        <p:cTn id="16" dur="1000"/>
                                        <p:tgtEl>
                                          <p:spTgt spid="52"/>
                                        </p:tgtEl>
                                      </p:cBhvr>
                                    </p:animEffect>
                                    <p:anim calcmode="lin" valueType="num">
                                      <p:cBhvr>
                                        <p:cTn id="17" dur="1000" fill="hold"/>
                                        <p:tgtEl>
                                          <p:spTgt spid="52"/>
                                        </p:tgtEl>
                                        <p:attrNameLst>
                                          <p:attrName>ppt_x</p:attrName>
                                        </p:attrNameLst>
                                      </p:cBhvr>
                                      <p:tavLst>
                                        <p:tav tm="0">
                                          <p:val>
                                            <p:strVal val="#ppt_x"/>
                                          </p:val>
                                        </p:tav>
                                        <p:tav tm="100000">
                                          <p:val>
                                            <p:strVal val="#ppt_x"/>
                                          </p:val>
                                        </p:tav>
                                      </p:tavLst>
                                    </p:anim>
                                    <p:anim calcmode="lin" valueType="num">
                                      <p:cBhvr>
                                        <p:cTn id="18" dur="1000" fill="hold"/>
                                        <p:tgtEl>
                                          <p:spTgt spid="52"/>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wipe(left)">
                                      <p:cBhvr>
                                        <p:cTn id="22" dur="500"/>
                                        <p:tgtEl>
                                          <p:spTgt spid="66"/>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9"/>
                                        </p:tgtEl>
                                        <p:attrNameLst>
                                          <p:attrName>style.visibility</p:attrName>
                                        </p:attrNameLst>
                                      </p:cBhvr>
                                      <p:to>
                                        <p:strVal val="visible"/>
                                      </p:to>
                                    </p:set>
                                    <p:anim calcmode="lin" valueType="num">
                                      <p:cBhvr>
                                        <p:cTn id="26" dur="500" fill="hold"/>
                                        <p:tgtEl>
                                          <p:spTgt spid="59"/>
                                        </p:tgtEl>
                                        <p:attrNameLst>
                                          <p:attrName>ppt_w</p:attrName>
                                        </p:attrNameLst>
                                      </p:cBhvr>
                                      <p:tavLst>
                                        <p:tav tm="0">
                                          <p:val>
                                            <p:fltVal val="0"/>
                                          </p:val>
                                        </p:tav>
                                        <p:tav tm="100000">
                                          <p:val>
                                            <p:strVal val="#ppt_w"/>
                                          </p:val>
                                        </p:tav>
                                      </p:tavLst>
                                    </p:anim>
                                    <p:anim calcmode="lin" valueType="num">
                                      <p:cBhvr>
                                        <p:cTn id="27" dur="500" fill="hold"/>
                                        <p:tgtEl>
                                          <p:spTgt spid="59"/>
                                        </p:tgtEl>
                                        <p:attrNameLst>
                                          <p:attrName>ppt_h</p:attrName>
                                        </p:attrNameLst>
                                      </p:cBhvr>
                                      <p:tavLst>
                                        <p:tav tm="0">
                                          <p:val>
                                            <p:fltVal val="0"/>
                                          </p:val>
                                        </p:tav>
                                        <p:tav tm="100000">
                                          <p:val>
                                            <p:strVal val="#ppt_h"/>
                                          </p:val>
                                        </p:tav>
                                      </p:tavLst>
                                    </p:anim>
                                    <p:animEffect transition="in" filter="fade">
                                      <p:cBhvr>
                                        <p:cTn id="28" dur="500"/>
                                        <p:tgtEl>
                                          <p:spTgt spid="59"/>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56"/>
                                        </p:tgtEl>
                                        <p:attrNameLst>
                                          <p:attrName>style.visibility</p:attrName>
                                        </p:attrNameLst>
                                      </p:cBhvr>
                                      <p:to>
                                        <p:strVal val="visible"/>
                                      </p:to>
                                    </p:set>
                                    <p:animEffect transition="in" filter="fade">
                                      <p:cBhvr>
                                        <p:cTn id="32" dur="1000"/>
                                        <p:tgtEl>
                                          <p:spTgt spid="56"/>
                                        </p:tgtEl>
                                      </p:cBhvr>
                                    </p:animEffect>
                                    <p:anim calcmode="lin" valueType="num">
                                      <p:cBhvr>
                                        <p:cTn id="33" dur="1000" fill="hold"/>
                                        <p:tgtEl>
                                          <p:spTgt spid="56"/>
                                        </p:tgtEl>
                                        <p:attrNameLst>
                                          <p:attrName>ppt_x</p:attrName>
                                        </p:attrNameLst>
                                      </p:cBhvr>
                                      <p:tavLst>
                                        <p:tav tm="0">
                                          <p:val>
                                            <p:strVal val="#ppt_x"/>
                                          </p:val>
                                        </p:tav>
                                        <p:tav tm="100000">
                                          <p:val>
                                            <p:strVal val="#ppt_x"/>
                                          </p:val>
                                        </p:tav>
                                      </p:tavLst>
                                    </p:anim>
                                    <p:anim calcmode="lin" valueType="num">
                                      <p:cBhvr>
                                        <p:cTn id="34" dur="900" decel="100000" fill="hold"/>
                                        <p:tgtEl>
                                          <p:spTgt spid="56"/>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36" fill="hold">
                            <p:stCondLst>
                              <p:cond delay="3500"/>
                            </p:stCondLst>
                            <p:childTnLst>
                              <p:par>
                                <p:cTn id="37" presetID="47" presetClass="entr" presetSubtype="0" fill="hold" grpId="0" nodeType="afterEffect">
                                  <p:stCondLst>
                                    <p:cond delay="0"/>
                                  </p:stCondLst>
                                  <p:childTnLst>
                                    <p:set>
                                      <p:cBhvr>
                                        <p:cTn id="38" dur="1" fill="hold">
                                          <p:stCondLst>
                                            <p:cond delay="0"/>
                                          </p:stCondLst>
                                        </p:cTn>
                                        <p:tgtEl>
                                          <p:spTgt spid="44"/>
                                        </p:tgtEl>
                                        <p:attrNameLst>
                                          <p:attrName>style.visibility</p:attrName>
                                        </p:attrNameLst>
                                      </p:cBhvr>
                                      <p:to>
                                        <p:strVal val="visible"/>
                                      </p:to>
                                    </p:set>
                                    <p:animEffect transition="in" filter="fade">
                                      <p:cBhvr>
                                        <p:cTn id="39" dur="1000"/>
                                        <p:tgtEl>
                                          <p:spTgt spid="44"/>
                                        </p:tgtEl>
                                      </p:cBhvr>
                                    </p:animEffect>
                                    <p:anim calcmode="lin" valueType="num">
                                      <p:cBhvr>
                                        <p:cTn id="40" dur="1000" fill="hold"/>
                                        <p:tgtEl>
                                          <p:spTgt spid="44"/>
                                        </p:tgtEl>
                                        <p:attrNameLst>
                                          <p:attrName>ppt_x</p:attrName>
                                        </p:attrNameLst>
                                      </p:cBhvr>
                                      <p:tavLst>
                                        <p:tav tm="0">
                                          <p:val>
                                            <p:strVal val="#ppt_x"/>
                                          </p:val>
                                        </p:tav>
                                        <p:tav tm="100000">
                                          <p:val>
                                            <p:strVal val="#ppt_x"/>
                                          </p:val>
                                        </p:tav>
                                      </p:tavLst>
                                    </p:anim>
                                    <p:anim calcmode="lin" valueType="num">
                                      <p:cBhvr>
                                        <p:cTn id="41" dur="1000" fill="hold"/>
                                        <p:tgtEl>
                                          <p:spTgt spid="44"/>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fade">
                                      <p:cBhvr>
                                        <p:cTn id="44" dur="1000"/>
                                        <p:tgtEl>
                                          <p:spTgt spid="45"/>
                                        </p:tgtEl>
                                      </p:cBhvr>
                                    </p:animEffect>
                                    <p:anim calcmode="lin" valueType="num">
                                      <p:cBhvr>
                                        <p:cTn id="45" dur="1000" fill="hold"/>
                                        <p:tgtEl>
                                          <p:spTgt spid="45"/>
                                        </p:tgtEl>
                                        <p:attrNameLst>
                                          <p:attrName>ppt_x</p:attrName>
                                        </p:attrNameLst>
                                      </p:cBhvr>
                                      <p:tavLst>
                                        <p:tav tm="0">
                                          <p:val>
                                            <p:strVal val="#ppt_x"/>
                                          </p:val>
                                        </p:tav>
                                        <p:tav tm="100000">
                                          <p:val>
                                            <p:strVal val="#ppt_x"/>
                                          </p:val>
                                        </p:tav>
                                      </p:tavLst>
                                    </p:anim>
                                    <p:anim calcmode="lin" valueType="num">
                                      <p:cBhvr>
                                        <p:cTn id="46" dur="1000" fill="hold"/>
                                        <p:tgtEl>
                                          <p:spTgt spid="45"/>
                                        </p:tgtEl>
                                        <p:attrNameLst>
                                          <p:attrName>ppt_y</p:attrName>
                                        </p:attrNameLst>
                                      </p:cBhvr>
                                      <p:tavLst>
                                        <p:tav tm="0">
                                          <p:val>
                                            <p:strVal val="#ppt_y+.1"/>
                                          </p:val>
                                        </p:tav>
                                        <p:tav tm="100000">
                                          <p:val>
                                            <p:strVal val="#ppt_y"/>
                                          </p:val>
                                        </p:tav>
                                      </p:tavLst>
                                    </p:anim>
                                  </p:childTnLst>
                                </p:cTn>
                              </p:par>
                            </p:childTnLst>
                          </p:cTn>
                        </p:par>
                        <p:par>
                          <p:cTn id="47" fill="hold">
                            <p:stCondLst>
                              <p:cond delay="4500"/>
                            </p:stCondLst>
                            <p:childTnLst>
                              <p:par>
                                <p:cTn id="48" presetID="22" presetClass="entr" presetSubtype="1" fill="hold" grpId="0" nodeType="afterEffect">
                                  <p:stCondLst>
                                    <p:cond delay="0"/>
                                  </p:stCondLst>
                                  <p:childTnLst>
                                    <p:set>
                                      <p:cBhvr>
                                        <p:cTn id="49" dur="1" fill="hold">
                                          <p:stCondLst>
                                            <p:cond delay="0"/>
                                          </p:stCondLst>
                                        </p:cTn>
                                        <p:tgtEl>
                                          <p:spTgt spid="67"/>
                                        </p:tgtEl>
                                        <p:attrNameLst>
                                          <p:attrName>style.visibility</p:attrName>
                                        </p:attrNameLst>
                                      </p:cBhvr>
                                      <p:to>
                                        <p:strVal val="visible"/>
                                      </p:to>
                                    </p:set>
                                    <p:animEffect transition="in" filter="wipe(up)">
                                      <p:cBhvr>
                                        <p:cTn id="50" dur="500"/>
                                        <p:tgtEl>
                                          <p:spTgt spid="67"/>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60"/>
                                        </p:tgtEl>
                                        <p:attrNameLst>
                                          <p:attrName>style.visibility</p:attrName>
                                        </p:attrNameLst>
                                      </p:cBhvr>
                                      <p:to>
                                        <p:strVal val="visible"/>
                                      </p:to>
                                    </p:set>
                                    <p:anim calcmode="lin" valueType="num">
                                      <p:cBhvr>
                                        <p:cTn id="54" dur="500" fill="hold"/>
                                        <p:tgtEl>
                                          <p:spTgt spid="60"/>
                                        </p:tgtEl>
                                        <p:attrNameLst>
                                          <p:attrName>ppt_w</p:attrName>
                                        </p:attrNameLst>
                                      </p:cBhvr>
                                      <p:tavLst>
                                        <p:tav tm="0">
                                          <p:val>
                                            <p:fltVal val="0"/>
                                          </p:val>
                                        </p:tav>
                                        <p:tav tm="100000">
                                          <p:val>
                                            <p:strVal val="#ppt_w"/>
                                          </p:val>
                                        </p:tav>
                                      </p:tavLst>
                                    </p:anim>
                                    <p:anim calcmode="lin" valueType="num">
                                      <p:cBhvr>
                                        <p:cTn id="55" dur="500" fill="hold"/>
                                        <p:tgtEl>
                                          <p:spTgt spid="60"/>
                                        </p:tgtEl>
                                        <p:attrNameLst>
                                          <p:attrName>ppt_h</p:attrName>
                                        </p:attrNameLst>
                                      </p:cBhvr>
                                      <p:tavLst>
                                        <p:tav tm="0">
                                          <p:val>
                                            <p:fltVal val="0"/>
                                          </p:val>
                                        </p:tav>
                                        <p:tav tm="100000">
                                          <p:val>
                                            <p:strVal val="#ppt_h"/>
                                          </p:val>
                                        </p:tav>
                                      </p:tavLst>
                                    </p:anim>
                                    <p:animEffect transition="in" filter="fade">
                                      <p:cBhvr>
                                        <p:cTn id="56" dur="500"/>
                                        <p:tgtEl>
                                          <p:spTgt spid="60"/>
                                        </p:tgtEl>
                                      </p:cBhvr>
                                    </p:animEffect>
                                  </p:childTnLst>
                                </p:cTn>
                              </p:par>
                            </p:childTnLst>
                          </p:cTn>
                        </p:par>
                        <p:par>
                          <p:cTn id="57" fill="hold">
                            <p:stCondLst>
                              <p:cond delay="5500"/>
                            </p:stCondLst>
                            <p:childTnLst>
                              <p:par>
                                <p:cTn id="58" presetID="37" presetClass="entr" presetSubtype="0" fill="hold" grpId="0" nodeType="after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900" decel="100000" fill="hold"/>
                                        <p:tgtEl>
                                          <p:spTgt spid="5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64" fill="hold">
                            <p:stCondLst>
                              <p:cond delay="6500"/>
                            </p:stCondLst>
                            <p:childTnLst>
                              <p:par>
                                <p:cTn id="65" presetID="47" presetClass="entr" presetSubtype="0" fill="hold" grpId="0" nodeType="after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fade">
                                      <p:cBhvr>
                                        <p:cTn id="67" dur="1000"/>
                                        <p:tgtEl>
                                          <p:spTgt spid="47"/>
                                        </p:tgtEl>
                                      </p:cBhvr>
                                    </p:animEffect>
                                    <p:anim calcmode="lin" valueType="num">
                                      <p:cBhvr>
                                        <p:cTn id="68" dur="1000" fill="hold"/>
                                        <p:tgtEl>
                                          <p:spTgt spid="47"/>
                                        </p:tgtEl>
                                        <p:attrNameLst>
                                          <p:attrName>ppt_x</p:attrName>
                                        </p:attrNameLst>
                                      </p:cBhvr>
                                      <p:tavLst>
                                        <p:tav tm="0">
                                          <p:val>
                                            <p:strVal val="#ppt_x"/>
                                          </p:val>
                                        </p:tav>
                                        <p:tav tm="100000">
                                          <p:val>
                                            <p:strVal val="#ppt_x"/>
                                          </p:val>
                                        </p:tav>
                                      </p:tavLst>
                                    </p:anim>
                                    <p:anim calcmode="lin" valueType="num">
                                      <p:cBhvr>
                                        <p:cTn id="69" dur="1000" fill="hold"/>
                                        <p:tgtEl>
                                          <p:spTgt spid="47"/>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fade">
                                      <p:cBhvr>
                                        <p:cTn id="72" dur="1000"/>
                                        <p:tgtEl>
                                          <p:spTgt spid="48"/>
                                        </p:tgtEl>
                                      </p:cBhvr>
                                    </p:animEffect>
                                    <p:anim calcmode="lin" valueType="num">
                                      <p:cBhvr>
                                        <p:cTn id="73" dur="1000" fill="hold"/>
                                        <p:tgtEl>
                                          <p:spTgt spid="48"/>
                                        </p:tgtEl>
                                        <p:attrNameLst>
                                          <p:attrName>ppt_x</p:attrName>
                                        </p:attrNameLst>
                                      </p:cBhvr>
                                      <p:tavLst>
                                        <p:tav tm="0">
                                          <p:val>
                                            <p:strVal val="#ppt_x"/>
                                          </p:val>
                                        </p:tav>
                                        <p:tav tm="100000">
                                          <p:val>
                                            <p:strVal val="#ppt_x"/>
                                          </p:val>
                                        </p:tav>
                                      </p:tavLst>
                                    </p:anim>
                                    <p:anim calcmode="lin" valueType="num">
                                      <p:cBhvr>
                                        <p:cTn id="74" dur="1000" fill="hold"/>
                                        <p:tgtEl>
                                          <p:spTgt spid="48"/>
                                        </p:tgtEl>
                                        <p:attrNameLst>
                                          <p:attrName>ppt_y</p:attrName>
                                        </p:attrNameLst>
                                      </p:cBhvr>
                                      <p:tavLst>
                                        <p:tav tm="0">
                                          <p:val>
                                            <p:strVal val="#ppt_y+.1"/>
                                          </p:val>
                                        </p:tav>
                                        <p:tav tm="100000">
                                          <p:val>
                                            <p:strVal val="#ppt_y"/>
                                          </p:val>
                                        </p:tav>
                                      </p:tavLst>
                                    </p:anim>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Effect transition="in" filter="wipe(up)">
                                      <p:cBhvr>
                                        <p:cTn id="78" dur="500"/>
                                        <p:tgtEl>
                                          <p:spTgt spid="68"/>
                                        </p:tgtEl>
                                      </p:cBhvr>
                                    </p:animEffect>
                                  </p:childTnLst>
                                </p:cTn>
                              </p:par>
                            </p:childTnLst>
                          </p:cTn>
                        </p:par>
                        <p:par>
                          <p:cTn id="79" fill="hold">
                            <p:stCondLst>
                              <p:cond delay="8000"/>
                            </p:stCondLst>
                            <p:childTnLst>
                              <p:par>
                                <p:cTn id="80" presetID="53" presetClass="entr" presetSubtype="16" fill="hold" nodeType="afterEffect">
                                  <p:stCondLst>
                                    <p:cond delay="0"/>
                                  </p:stCondLst>
                                  <p:childTnLst>
                                    <p:set>
                                      <p:cBhvr>
                                        <p:cTn id="81" dur="1" fill="hold">
                                          <p:stCondLst>
                                            <p:cond delay="0"/>
                                          </p:stCondLst>
                                        </p:cTn>
                                        <p:tgtEl>
                                          <p:spTgt spid="61"/>
                                        </p:tgtEl>
                                        <p:attrNameLst>
                                          <p:attrName>style.visibility</p:attrName>
                                        </p:attrNameLst>
                                      </p:cBhvr>
                                      <p:to>
                                        <p:strVal val="visible"/>
                                      </p:to>
                                    </p:set>
                                    <p:anim calcmode="lin" valueType="num">
                                      <p:cBhvr>
                                        <p:cTn id="82" dur="500" fill="hold"/>
                                        <p:tgtEl>
                                          <p:spTgt spid="61"/>
                                        </p:tgtEl>
                                        <p:attrNameLst>
                                          <p:attrName>ppt_w</p:attrName>
                                        </p:attrNameLst>
                                      </p:cBhvr>
                                      <p:tavLst>
                                        <p:tav tm="0">
                                          <p:val>
                                            <p:fltVal val="0"/>
                                          </p:val>
                                        </p:tav>
                                        <p:tav tm="100000">
                                          <p:val>
                                            <p:strVal val="#ppt_w"/>
                                          </p:val>
                                        </p:tav>
                                      </p:tavLst>
                                    </p:anim>
                                    <p:anim calcmode="lin" valueType="num">
                                      <p:cBhvr>
                                        <p:cTn id="83" dur="500" fill="hold"/>
                                        <p:tgtEl>
                                          <p:spTgt spid="61"/>
                                        </p:tgtEl>
                                        <p:attrNameLst>
                                          <p:attrName>ppt_h</p:attrName>
                                        </p:attrNameLst>
                                      </p:cBhvr>
                                      <p:tavLst>
                                        <p:tav tm="0">
                                          <p:val>
                                            <p:fltVal val="0"/>
                                          </p:val>
                                        </p:tav>
                                        <p:tav tm="100000">
                                          <p:val>
                                            <p:strVal val="#ppt_h"/>
                                          </p:val>
                                        </p:tav>
                                      </p:tavLst>
                                    </p:anim>
                                    <p:animEffect transition="in" filter="fade">
                                      <p:cBhvr>
                                        <p:cTn id="84" dur="500"/>
                                        <p:tgtEl>
                                          <p:spTgt spid="61"/>
                                        </p:tgtEl>
                                      </p:cBhvr>
                                    </p:animEffect>
                                  </p:childTnLst>
                                </p:cTn>
                              </p:par>
                            </p:childTnLst>
                          </p:cTn>
                        </p:par>
                        <p:par>
                          <p:cTn id="85" fill="hold">
                            <p:stCondLst>
                              <p:cond delay="8500"/>
                            </p:stCondLst>
                            <p:childTnLst>
                              <p:par>
                                <p:cTn id="86" presetID="37" presetClass="entr" presetSubtype="0" fill="hold" grpId="0" nodeType="afterEffect">
                                  <p:stCondLst>
                                    <p:cond delay="0"/>
                                  </p:stCondLst>
                                  <p:childTnLst>
                                    <p:set>
                                      <p:cBhvr>
                                        <p:cTn id="87" dur="1" fill="hold">
                                          <p:stCondLst>
                                            <p:cond delay="0"/>
                                          </p:stCondLst>
                                        </p:cTn>
                                        <p:tgtEl>
                                          <p:spTgt spid="58"/>
                                        </p:tgtEl>
                                        <p:attrNameLst>
                                          <p:attrName>style.visibility</p:attrName>
                                        </p:attrNameLst>
                                      </p:cBhvr>
                                      <p:to>
                                        <p:strVal val="visible"/>
                                      </p:to>
                                    </p:set>
                                    <p:animEffect transition="in" filter="fade">
                                      <p:cBhvr>
                                        <p:cTn id="88" dur="1000"/>
                                        <p:tgtEl>
                                          <p:spTgt spid="58"/>
                                        </p:tgtEl>
                                      </p:cBhvr>
                                    </p:animEffect>
                                    <p:anim calcmode="lin" valueType="num">
                                      <p:cBhvr>
                                        <p:cTn id="89" dur="1000" fill="hold"/>
                                        <p:tgtEl>
                                          <p:spTgt spid="58"/>
                                        </p:tgtEl>
                                        <p:attrNameLst>
                                          <p:attrName>ppt_x</p:attrName>
                                        </p:attrNameLst>
                                      </p:cBhvr>
                                      <p:tavLst>
                                        <p:tav tm="0">
                                          <p:val>
                                            <p:strVal val="#ppt_x"/>
                                          </p:val>
                                        </p:tav>
                                        <p:tav tm="100000">
                                          <p:val>
                                            <p:strVal val="#ppt_x"/>
                                          </p:val>
                                        </p:tav>
                                      </p:tavLst>
                                    </p:anim>
                                    <p:anim calcmode="lin" valueType="num">
                                      <p:cBhvr>
                                        <p:cTn id="90" dur="900" decel="100000" fill="hold"/>
                                        <p:tgtEl>
                                          <p:spTgt spid="58"/>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7" grpId="0" animBg="1"/>
      <p:bldP spid="48" grpId="0" animBg="1"/>
      <p:bldP spid="51" grpId="0" animBg="1"/>
      <p:bldP spid="52" grpId="0" animBg="1"/>
      <p:bldP spid="56" grpId="0"/>
      <p:bldP spid="57" grpId="0"/>
      <p:bldP spid="58" grpId="0"/>
      <p:bldP spid="59" grpId="0" animBg="1"/>
      <p:bldP spid="60" grpId="0" animBg="1"/>
      <p:bldP spid="66" grpId="0"/>
      <p:bldP spid="67" grpId="0"/>
      <p:bldP spid="6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1285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2016-11-14T23:28:03Z</dcterms:modified>
</cp:coreProperties>
</file>