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4426258" y="1966647"/>
            <a:ext cx="3369816" cy="3369814"/>
            <a:chOff x="4724399" y="2554378"/>
            <a:chExt cx="2743200" cy="2743200"/>
          </a:xfrm>
          <a:solidFill>
            <a:srgbClr val="292C35"/>
          </a:solidFill>
        </p:grpSpPr>
        <p:sp>
          <p:nvSpPr>
            <p:cNvPr id="23" name="Freeform 22"/>
            <p:cNvSpPr/>
            <p:nvPr/>
          </p:nvSpPr>
          <p:spPr>
            <a:xfrm rot="18849758">
              <a:off x="4724399" y="2554378"/>
              <a:ext cx="2743200" cy="2743200"/>
            </a:xfrm>
            <a:custGeom>
              <a:avLst/>
              <a:gdLst>
                <a:gd name="connsiteX0" fmla="*/ 2651760 w 2743200"/>
                <a:gd name="connsiteY0" fmla="*/ 91440 h 2743200"/>
                <a:gd name="connsiteX1" fmla="*/ 91440 w 2743200"/>
                <a:gd name="connsiteY1" fmla="*/ 91440 h 2743200"/>
                <a:gd name="connsiteX2" fmla="*/ 91440 w 2743200"/>
                <a:gd name="connsiteY2" fmla="*/ 2651760 h 2743200"/>
                <a:gd name="connsiteX3" fmla="*/ 2651760 w 2743200"/>
                <a:gd name="connsiteY3" fmla="*/ 2651760 h 2743200"/>
                <a:gd name="connsiteX4" fmla="*/ 2743200 w 2743200"/>
                <a:gd name="connsiteY4" fmla="*/ 0 h 2743200"/>
                <a:gd name="connsiteX5" fmla="*/ 2743200 w 2743200"/>
                <a:gd name="connsiteY5" fmla="*/ 2743200 h 2743200"/>
                <a:gd name="connsiteX6" fmla="*/ 0 w 2743200"/>
                <a:gd name="connsiteY6" fmla="*/ 2743200 h 2743200"/>
                <a:gd name="connsiteX7" fmla="*/ 0 w 2743200"/>
                <a:gd name="connsiteY7"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200" h="2743200">
                  <a:moveTo>
                    <a:pt x="2651760" y="91440"/>
                  </a:moveTo>
                  <a:lnTo>
                    <a:pt x="91440" y="91440"/>
                  </a:lnTo>
                  <a:lnTo>
                    <a:pt x="91440" y="2651760"/>
                  </a:lnTo>
                  <a:lnTo>
                    <a:pt x="2651760" y="2651760"/>
                  </a:lnTo>
                  <a:close/>
                  <a:moveTo>
                    <a:pt x="2743200" y="0"/>
                  </a:moveTo>
                  <a:lnTo>
                    <a:pt x="2743200" y="2743200"/>
                  </a:lnTo>
                  <a:lnTo>
                    <a:pt x="0" y="2743200"/>
                  </a:lnTo>
                  <a:lnTo>
                    <a:pt x="0" y="0"/>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a:spLocks noChangeAspect="1"/>
            </p:cNvSpPr>
            <p:nvPr/>
          </p:nvSpPr>
          <p:spPr>
            <a:xfrm rot="18849758">
              <a:off x="4861558" y="2691537"/>
              <a:ext cx="2468880" cy="2468880"/>
            </a:xfrm>
            <a:custGeom>
              <a:avLst/>
              <a:gdLst>
                <a:gd name="connsiteX0" fmla="*/ 2651760 w 2743200"/>
                <a:gd name="connsiteY0" fmla="*/ 91440 h 2743200"/>
                <a:gd name="connsiteX1" fmla="*/ 91440 w 2743200"/>
                <a:gd name="connsiteY1" fmla="*/ 91440 h 2743200"/>
                <a:gd name="connsiteX2" fmla="*/ 91440 w 2743200"/>
                <a:gd name="connsiteY2" fmla="*/ 2651760 h 2743200"/>
                <a:gd name="connsiteX3" fmla="*/ 2651760 w 2743200"/>
                <a:gd name="connsiteY3" fmla="*/ 2651760 h 2743200"/>
                <a:gd name="connsiteX4" fmla="*/ 2743200 w 2743200"/>
                <a:gd name="connsiteY4" fmla="*/ 0 h 2743200"/>
                <a:gd name="connsiteX5" fmla="*/ 2743200 w 2743200"/>
                <a:gd name="connsiteY5" fmla="*/ 2743200 h 2743200"/>
                <a:gd name="connsiteX6" fmla="*/ 0 w 2743200"/>
                <a:gd name="connsiteY6" fmla="*/ 2743200 h 2743200"/>
                <a:gd name="connsiteX7" fmla="*/ 0 w 2743200"/>
                <a:gd name="connsiteY7"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200" h="2743200">
                  <a:moveTo>
                    <a:pt x="2651760" y="91440"/>
                  </a:moveTo>
                  <a:lnTo>
                    <a:pt x="91440" y="91440"/>
                  </a:lnTo>
                  <a:lnTo>
                    <a:pt x="91440" y="2651760"/>
                  </a:lnTo>
                  <a:lnTo>
                    <a:pt x="2651760" y="2651760"/>
                  </a:lnTo>
                  <a:close/>
                  <a:moveTo>
                    <a:pt x="2743200" y="0"/>
                  </a:moveTo>
                  <a:lnTo>
                    <a:pt x="2743200" y="2743200"/>
                  </a:lnTo>
                  <a:lnTo>
                    <a:pt x="0" y="2743200"/>
                  </a:lnTo>
                  <a:lnTo>
                    <a:pt x="0"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a:spLocks noChangeAspect="1"/>
            </p:cNvSpPr>
            <p:nvPr/>
          </p:nvSpPr>
          <p:spPr>
            <a:xfrm rot="18849758">
              <a:off x="4998717" y="2828696"/>
              <a:ext cx="2194560" cy="2194560"/>
            </a:xfrm>
            <a:custGeom>
              <a:avLst/>
              <a:gdLst>
                <a:gd name="connsiteX0" fmla="*/ 2651760 w 2743200"/>
                <a:gd name="connsiteY0" fmla="*/ 91440 h 2743200"/>
                <a:gd name="connsiteX1" fmla="*/ 91440 w 2743200"/>
                <a:gd name="connsiteY1" fmla="*/ 91440 h 2743200"/>
                <a:gd name="connsiteX2" fmla="*/ 91440 w 2743200"/>
                <a:gd name="connsiteY2" fmla="*/ 2651760 h 2743200"/>
                <a:gd name="connsiteX3" fmla="*/ 2651760 w 2743200"/>
                <a:gd name="connsiteY3" fmla="*/ 2651760 h 2743200"/>
                <a:gd name="connsiteX4" fmla="*/ 2743200 w 2743200"/>
                <a:gd name="connsiteY4" fmla="*/ 0 h 2743200"/>
                <a:gd name="connsiteX5" fmla="*/ 2743200 w 2743200"/>
                <a:gd name="connsiteY5" fmla="*/ 2743200 h 2743200"/>
                <a:gd name="connsiteX6" fmla="*/ 0 w 2743200"/>
                <a:gd name="connsiteY6" fmla="*/ 2743200 h 2743200"/>
                <a:gd name="connsiteX7" fmla="*/ 0 w 2743200"/>
                <a:gd name="connsiteY7"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200" h="2743200">
                  <a:moveTo>
                    <a:pt x="2651760" y="91440"/>
                  </a:moveTo>
                  <a:lnTo>
                    <a:pt x="91440" y="91440"/>
                  </a:lnTo>
                  <a:lnTo>
                    <a:pt x="91440" y="2651760"/>
                  </a:lnTo>
                  <a:lnTo>
                    <a:pt x="2651760" y="2651760"/>
                  </a:lnTo>
                  <a:close/>
                  <a:moveTo>
                    <a:pt x="2743200" y="0"/>
                  </a:moveTo>
                  <a:lnTo>
                    <a:pt x="2743200" y="2743200"/>
                  </a:lnTo>
                  <a:lnTo>
                    <a:pt x="0" y="2743200"/>
                  </a:lnTo>
                  <a:lnTo>
                    <a:pt x="0" y="0"/>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Freeform 19"/>
          <p:cNvSpPr>
            <a:spLocks noChangeAspect="1"/>
          </p:cNvSpPr>
          <p:nvPr/>
        </p:nvSpPr>
        <p:spPr>
          <a:xfrm rot="8100000">
            <a:off x="5455209" y="705466"/>
            <a:ext cx="1936293" cy="2349007"/>
          </a:xfrm>
          <a:custGeom>
            <a:avLst/>
            <a:gdLst>
              <a:gd name="connsiteX0" fmla="*/ 424456 w 1576240"/>
              <a:gd name="connsiteY0" fmla="*/ 1819094 h 1912211"/>
              <a:gd name="connsiteX1" fmla="*/ 354616 w 1576240"/>
              <a:gd name="connsiteY1" fmla="*/ 1713923 h 1912211"/>
              <a:gd name="connsiteX2" fmla="*/ 346834 w 1576240"/>
              <a:gd name="connsiteY2" fmla="*/ 1687661 h 1912211"/>
              <a:gd name="connsiteX3" fmla="*/ 344720 w 1576240"/>
              <a:gd name="connsiteY3" fmla="*/ 1687654 h 1912211"/>
              <a:gd name="connsiteX4" fmla="*/ 344745 w 1576240"/>
              <a:gd name="connsiteY4" fmla="*/ 1680612 h 1912211"/>
              <a:gd name="connsiteX5" fmla="*/ 337158 w 1576240"/>
              <a:gd name="connsiteY5" fmla="*/ 1655009 h 1912211"/>
              <a:gd name="connsiteX6" fmla="*/ 331338 w 1576240"/>
              <a:gd name="connsiteY6" fmla="*/ 1594288 h 1912211"/>
              <a:gd name="connsiteX7" fmla="*/ 331589 w 1576240"/>
              <a:gd name="connsiteY7" fmla="*/ 1591672 h 1912211"/>
              <a:gd name="connsiteX8" fmla="*/ 330057 w 1576240"/>
              <a:gd name="connsiteY8" fmla="*/ 1564564 h 1912211"/>
              <a:gd name="connsiteX9" fmla="*/ 342721 w 1576240"/>
              <a:gd name="connsiteY9" fmla="*/ 839005 h 1912211"/>
              <a:gd name="connsiteX10" fmla="*/ 0 w 1576240"/>
              <a:gd name="connsiteY10" fmla="*/ 837795 h 1912211"/>
              <a:gd name="connsiteX11" fmla="*/ 719956 w 1576240"/>
              <a:gd name="connsiteY11" fmla="*/ 65737 h 1912211"/>
              <a:gd name="connsiteX12" fmla="*/ 789795 w 1576240"/>
              <a:gd name="connsiteY12" fmla="*/ 0 h 1912211"/>
              <a:gd name="connsiteX13" fmla="*/ 1576240 w 1576240"/>
              <a:gd name="connsiteY13" fmla="*/ 843359 h 1912211"/>
              <a:gd name="connsiteX14" fmla="*/ 1242946 w 1576240"/>
              <a:gd name="connsiteY14" fmla="*/ 842182 h 1912211"/>
              <a:gd name="connsiteX15" fmla="*/ 1240620 w 1576240"/>
              <a:gd name="connsiteY15" fmla="*/ 1501036 h 1912211"/>
              <a:gd name="connsiteX16" fmla="*/ 1245736 w 1576240"/>
              <a:gd name="connsiteY16" fmla="*/ 1572680 h 1912211"/>
              <a:gd name="connsiteX17" fmla="*/ 1532919 w 1576240"/>
              <a:gd name="connsiteY17" fmla="*/ 1903035 h 1912211"/>
              <a:gd name="connsiteX18" fmla="*/ 966926 w 1576240"/>
              <a:gd name="connsiteY18" fmla="*/ 1903035 h 1912211"/>
              <a:gd name="connsiteX19" fmla="*/ 700144 w 1576240"/>
              <a:gd name="connsiteY19" fmla="*/ 1907691 h 1912211"/>
              <a:gd name="connsiteX20" fmla="*/ 672129 w 1576240"/>
              <a:gd name="connsiteY20" fmla="*/ 1911393 h 1912211"/>
              <a:gd name="connsiteX21" fmla="*/ 424456 w 1576240"/>
              <a:gd name="connsiteY21" fmla="*/ 1819094 h 1912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576240" h="1912211">
                <a:moveTo>
                  <a:pt x="424456" y="1819094"/>
                </a:moveTo>
                <a:cubicBezTo>
                  <a:pt x="393416" y="1788055"/>
                  <a:pt x="370136" y="1752193"/>
                  <a:pt x="354616" y="1713923"/>
                </a:cubicBezTo>
                <a:lnTo>
                  <a:pt x="346834" y="1687661"/>
                </a:lnTo>
                <a:lnTo>
                  <a:pt x="344720" y="1687654"/>
                </a:lnTo>
                <a:lnTo>
                  <a:pt x="344745" y="1680612"/>
                </a:lnTo>
                <a:lnTo>
                  <a:pt x="337158" y="1655009"/>
                </a:lnTo>
                <a:cubicBezTo>
                  <a:pt x="333278" y="1634970"/>
                  <a:pt x="331338" y="1614629"/>
                  <a:pt x="331338" y="1594288"/>
                </a:cubicBezTo>
                <a:lnTo>
                  <a:pt x="331589" y="1591672"/>
                </a:lnTo>
                <a:lnTo>
                  <a:pt x="330057" y="1564564"/>
                </a:lnTo>
                <a:lnTo>
                  <a:pt x="342721" y="839005"/>
                </a:lnTo>
                <a:lnTo>
                  <a:pt x="0" y="837795"/>
                </a:lnTo>
                <a:lnTo>
                  <a:pt x="719956" y="65737"/>
                </a:lnTo>
                <a:lnTo>
                  <a:pt x="789795" y="0"/>
                </a:lnTo>
                <a:lnTo>
                  <a:pt x="1576240" y="843359"/>
                </a:lnTo>
                <a:lnTo>
                  <a:pt x="1242946" y="842182"/>
                </a:lnTo>
                <a:lnTo>
                  <a:pt x="1240620" y="1501036"/>
                </a:lnTo>
                <a:lnTo>
                  <a:pt x="1245736" y="1572680"/>
                </a:lnTo>
                <a:cubicBezTo>
                  <a:pt x="1273059" y="1761189"/>
                  <a:pt x="1391209" y="1903034"/>
                  <a:pt x="1532919" y="1903035"/>
                </a:cubicBezTo>
                <a:lnTo>
                  <a:pt x="966926" y="1903035"/>
                </a:lnTo>
                <a:lnTo>
                  <a:pt x="700144" y="1907691"/>
                </a:lnTo>
                <a:lnTo>
                  <a:pt x="672129" y="1911393"/>
                </a:lnTo>
                <a:cubicBezTo>
                  <a:pt x="583322" y="1917758"/>
                  <a:pt x="492354" y="1886992"/>
                  <a:pt x="424456" y="1819094"/>
                </a:cubicBezTo>
                <a:close/>
              </a:path>
            </a:pathLst>
          </a:custGeom>
          <a:solidFill>
            <a:srgbClr val="FF7467"/>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5291773" y="735553"/>
            <a:ext cx="673963" cy="673963"/>
          </a:xfrm>
          <a:prstGeom prst="ellipse">
            <a:avLst/>
          </a:prstGeom>
          <a:solidFill>
            <a:srgbClr val="524E67"/>
          </a:solidFill>
          <a:ln w="25400">
            <a:solidFill>
              <a:srgbClr val="4CC8EC"/>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a:spLocks noChangeAspect="1"/>
          </p:cNvSpPr>
          <p:nvPr/>
        </p:nvSpPr>
        <p:spPr>
          <a:xfrm rot="13500000">
            <a:off x="6999235" y="2703355"/>
            <a:ext cx="1936292" cy="2349008"/>
          </a:xfrm>
          <a:custGeom>
            <a:avLst/>
            <a:gdLst>
              <a:gd name="connsiteX0" fmla="*/ 424456 w 1576240"/>
              <a:gd name="connsiteY0" fmla="*/ 1819094 h 1912211"/>
              <a:gd name="connsiteX1" fmla="*/ 354616 w 1576240"/>
              <a:gd name="connsiteY1" fmla="*/ 1713923 h 1912211"/>
              <a:gd name="connsiteX2" fmla="*/ 346834 w 1576240"/>
              <a:gd name="connsiteY2" fmla="*/ 1687661 h 1912211"/>
              <a:gd name="connsiteX3" fmla="*/ 344720 w 1576240"/>
              <a:gd name="connsiteY3" fmla="*/ 1687654 h 1912211"/>
              <a:gd name="connsiteX4" fmla="*/ 344745 w 1576240"/>
              <a:gd name="connsiteY4" fmla="*/ 1680612 h 1912211"/>
              <a:gd name="connsiteX5" fmla="*/ 337158 w 1576240"/>
              <a:gd name="connsiteY5" fmla="*/ 1655009 h 1912211"/>
              <a:gd name="connsiteX6" fmla="*/ 331338 w 1576240"/>
              <a:gd name="connsiteY6" fmla="*/ 1594288 h 1912211"/>
              <a:gd name="connsiteX7" fmla="*/ 331589 w 1576240"/>
              <a:gd name="connsiteY7" fmla="*/ 1591672 h 1912211"/>
              <a:gd name="connsiteX8" fmla="*/ 330057 w 1576240"/>
              <a:gd name="connsiteY8" fmla="*/ 1564564 h 1912211"/>
              <a:gd name="connsiteX9" fmla="*/ 342721 w 1576240"/>
              <a:gd name="connsiteY9" fmla="*/ 839005 h 1912211"/>
              <a:gd name="connsiteX10" fmla="*/ 0 w 1576240"/>
              <a:gd name="connsiteY10" fmla="*/ 837795 h 1912211"/>
              <a:gd name="connsiteX11" fmla="*/ 719956 w 1576240"/>
              <a:gd name="connsiteY11" fmla="*/ 65737 h 1912211"/>
              <a:gd name="connsiteX12" fmla="*/ 789795 w 1576240"/>
              <a:gd name="connsiteY12" fmla="*/ 0 h 1912211"/>
              <a:gd name="connsiteX13" fmla="*/ 1576240 w 1576240"/>
              <a:gd name="connsiteY13" fmla="*/ 843359 h 1912211"/>
              <a:gd name="connsiteX14" fmla="*/ 1242946 w 1576240"/>
              <a:gd name="connsiteY14" fmla="*/ 842182 h 1912211"/>
              <a:gd name="connsiteX15" fmla="*/ 1240620 w 1576240"/>
              <a:gd name="connsiteY15" fmla="*/ 1501036 h 1912211"/>
              <a:gd name="connsiteX16" fmla="*/ 1245736 w 1576240"/>
              <a:gd name="connsiteY16" fmla="*/ 1572680 h 1912211"/>
              <a:gd name="connsiteX17" fmla="*/ 1532919 w 1576240"/>
              <a:gd name="connsiteY17" fmla="*/ 1903035 h 1912211"/>
              <a:gd name="connsiteX18" fmla="*/ 966926 w 1576240"/>
              <a:gd name="connsiteY18" fmla="*/ 1903035 h 1912211"/>
              <a:gd name="connsiteX19" fmla="*/ 700144 w 1576240"/>
              <a:gd name="connsiteY19" fmla="*/ 1907691 h 1912211"/>
              <a:gd name="connsiteX20" fmla="*/ 672129 w 1576240"/>
              <a:gd name="connsiteY20" fmla="*/ 1911393 h 1912211"/>
              <a:gd name="connsiteX21" fmla="*/ 424456 w 1576240"/>
              <a:gd name="connsiteY21" fmla="*/ 1819094 h 1912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576240" h="1912211">
                <a:moveTo>
                  <a:pt x="424456" y="1819094"/>
                </a:moveTo>
                <a:cubicBezTo>
                  <a:pt x="393416" y="1788055"/>
                  <a:pt x="370136" y="1752193"/>
                  <a:pt x="354616" y="1713923"/>
                </a:cubicBezTo>
                <a:lnTo>
                  <a:pt x="346834" y="1687661"/>
                </a:lnTo>
                <a:lnTo>
                  <a:pt x="344720" y="1687654"/>
                </a:lnTo>
                <a:lnTo>
                  <a:pt x="344745" y="1680612"/>
                </a:lnTo>
                <a:lnTo>
                  <a:pt x="337158" y="1655009"/>
                </a:lnTo>
                <a:cubicBezTo>
                  <a:pt x="333278" y="1634970"/>
                  <a:pt x="331338" y="1614629"/>
                  <a:pt x="331338" y="1594288"/>
                </a:cubicBezTo>
                <a:lnTo>
                  <a:pt x="331589" y="1591672"/>
                </a:lnTo>
                <a:lnTo>
                  <a:pt x="330057" y="1564564"/>
                </a:lnTo>
                <a:lnTo>
                  <a:pt x="342721" y="839005"/>
                </a:lnTo>
                <a:lnTo>
                  <a:pt x="0" y="837795"/>
                </a:lnTo>
                <a:lnTo>
                  <a:pt x="719956" y="65737"/>
                </a:lnTo>
                <a:lnTo>
                  <a:pt x="789795" y="0"/>
                </a:lnTo>
                <a:lnTo>
                  <a:pt x="1576240" y="843359"/>
                </a:lnTo>
                <a:lnTo>
                  <a:pt x="1242946" y="842182"/>
                </a:lnTo>
                <a:lnTo>
                  <a:pt x="1240620" y="1501036"/>
                </a:lnTo>
                <a:lnTo>
                  <a:pt x="1245736" y="1572680"/>
                </a:lnTo>
                <a:cubicBezTo>
                  <a:pt x="1273059" y="1761189"/>
                  <a:pt x="1391209" y="1903034"/>
                  <a:pt x="1532919" y="1903035"/>
                </a:cubicBezTo>
                <a:lnTo>
                  <a:pt x="966926" y="1903035"/>
                </a:lnTo>
                <a:lnTo>
                  <a:pt x="700144" y="1907691"/>
                </a:lnTo>
                <a:lnTo>
                  <a:pt x="672129" y="1911393"/>
                </a:lnTo>
                <a:cubicBezTo>
                  <a:pt x="583322" y="1917758"/>
                  <a:pt x="492354" y="1886992"/>
                  <a:pt x="424456" y="1819094"/>
                </a:cubicBezTo>
                <a:close/>
              </a:path>
            </a:pathLst>
          </a:custGeom>
          <a:solidFill>
            <a:srgbClr val="4CC8EC"/>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rot="5400000">
            <a:off x="8437835" y="2746277"/>
            <a:ext cx="673963" cy="673963"/>
          </a:xfrm>
          <a:prstGeom prst="ellipse">
            <a:avLst/>
          </a:prstGeom>
          <a:solidFill>
            <a:srgbClr val="524E67"/>
          </a:solidFill>
          <a:ln w="25400">
            <a:solidFill>
              <a:srgbClr val="4CC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a:spLocks noChangeAspect="1"/>
          </p:cNvSpPr>
          <p:nvPr/>
        </p:nvSpPr>
        <p:spPr>
          <a:xfrm rot="18900000">
            <a:off x="4851042" y="4267386"/>
            <a:ext cx="1936293" cy="2349007"/>
          </a:xfrm>
          <a:custGeom>
            <a:avLst/>
            <a:gdLst>
              <a:gd name="connsiteX0" fmla="*/ 424456 w 1576240"/>
              <a:gd name="connsiteY0" fmla="*/ 1819094 h 1912211"/>
              <a:gd name="connsiteX1" fmla="*/ 354616 w 1576240"/>
              <a:gd name="connsiteY1" fmla="*/ 1713923 h 1912211"/>
              <a:gd name="connsiteX2" fmla="*/ 346834 w 1576240"/>
              <a:gd name="connsiteY2" fmla="*/ 1687661 h 1912211"/>
              <a:gd name="connsiteX3" fmla="*/ 344720 w 1576240"/>
              <a:gd name="connsiteY3" fmla="*/ 1687654 h 1912211"/>
              <a:gd name="connsiteX4" fmla="*/ 344745 w 1576240"/>
              <a:gd name="connsiteY4" fmla="*/ 1680612 h 1912211"/>
              <a:gd name="connsiteX5" fmla="*/ 337158 w 1576240"/>
              <a:gd name="connsiteY5" fmla="*/ 1655009 h 1912211"/>
              <a:gd name="connsiteX6" fmla="*/ 331338 w 1576240"/>
              <a:gd name="connsiteY6" fmla="*/ 1594288 h 1912211"/>
              <a:gd name="connsiteX7" fmla="*/ 331589 w 1576240"/>
              <a:gd name="connsiteY7" fmla="*/ 1591672 h 1912211"/>
              <a:gd name="connsiteX8" fmla="*/ 330057 w 1576240"/>
              <a:gd name="connsiteY8" fmla="*/ 1564564 h 1912211"/>
              <a:gd name="connsiteX9" fmla="*/ 342721 w 1576240"/>
              <a:gd name="connsiteY9" fmla="*/ 839005 h 1912211"/>
              <a:gd name="connsiteX10" fmla="*/ 0 w 1576240"/>
              <a:gd name="connsiteY10" fmla="*/ 837795 h 1912211"/>
              <a:gd name="connsiteX11" fmla="*/ 719956 w 1576240"/>
              <a:gd name="connsiteY11" fmla="*/ 65737 h 1912211"/>
              <a:gd name="connsiteX12" fmla="*/ 789795 w 1576240"/>
              <a:gd name="connsiteY12" fmla="*/ 0 h 1912211"/>
              <a:gd name="connsiteX13" fmla="*/ 1576240 w 1576240"/>
              <a:gd name="connsiteY13" fmla="*/ 843359 h 1912211"/>
              <a:gd name="connsiteX14" fmla="*/ 1242946 w 1576240"/>
              <a:gd name="connsiteY14" fmla="*/ 842182 h 1912211"/>
              <a:gd name="connsiteX15" fmla="*/ 1240620 w 1576240"/>
              <a:gd name="connsiteY15" fmla="*/ 1501036 h 1912211"/>
              <a:gd name="connsiteX16" fmla="*/ 1245736 w 1576240"/>
              <a:gd name="connsiteY16" fmla="*/ 1572680 h 1912211"/>
              <a:gd name="connsiteX17" fmla="*/ 1532919 w 1576240"/>
              <a:gd name="connsiteY17" fmla="*/ 1903035 h 1912211"/>
              <a:gd name="connsiteX18" fmla="*/ 966926 w 1576240"/>
              <a:gd name="connsiteY18" fmla="*/ 1903035 h 1912211"/>
              <a:gd name="connsiteX19" fmla="*/ 700144 w 1576240"/>
              <a:gd name="connsiteY19" fmla="*/ 1907691 h 1912211"/>
              <a:gd name="connsiteX20" fmla="*/ 672129 w 1576240"/>
              <a:gd name="connsiteY20" fmla="*/ 1911393 h 1912211"/>
              <a:gd name="connsiteX21" fmla="*/ 424456 w 1576240"/>
              <a:gd name="connsiteY21" fmla="*/ 1819094 h 1912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576240" h="1912211">
                <a:moveTo>
                  <a:pt x="424456" y="1819094"/>
                </a:moveTo>
                <a:cubicBezTo>
                  <a:pt x="393416" y="1788055"/>
                  <a:pt x="370136" y="1752193"/>
                  <a:pt x="354616" y="1713923"/>
                </a:cubicBezTo>
                <a:lnTo>
                  <a:pt x="346834" y="1687661"/>
                </a:lnTo>
                <a:lnTo>
                  <a:pt x="344720" y="1687654"/>
                </a:lnTo>
                <a:lnTo>
                  <a:pt x="344745" y="1680612"/>
                </a:lnTo>
                <a:lnTo>
                  <a:pt x="337158" y="1655009"/>
                </a:lnTo>
                <a:cubicBezTo>
                  <a:pt x="333278" y="1634970"/>
                  <a:pt x="331338" y="1614629"/>
                  <a:pt x="331338" y="1594288"/>
                </a:cubicBezTo>
                <a:lnTo>
                  <a:pt x="331589" y="1591672"/>
                </a:lnTo>
                <a:lnTo>
                  <a:pt x="330057" y="1564564"/>
                </a:lnTo>
                <a:lnTo>
                  <a:pt x="342721" y="839005"/>
                </a:lnTo>
                <a:lnTo>
                  <a:pt x="0" y="837795"/>
                </a:lnTo>
                <a:lnTo>
                  <a:pt x="719956" y="65737"/>
                </a:lnTo>
                <a:lnTo>
                  <a:pt x="789795" y="0"/>
                </a:lnTo>
                <a:lnTo>
                  <a:pt x="1576240" y="843359"/>
                </a:lnTo>
                <a:lnTo>
                  <a:pt x="1242946" y="842182"/>
                </a:lnTo>
                <a:lnTo>
                  <a:pt x="1240620" y="1501036"/>
                </a:lnTo>
                <a:lnTo>
                  <a:pt x="1245736" y="1572680"/>
                </a:lnTo>
                <a:cubicBezTo>
                  <a:pt x="1273059" y="1761189"/>
                  <a:pt x="1391209" y="1903034"/>
                  <a:pt x="1532919" y="1903035"/>
                </a:cubicBezTo>
                <a:lnTo>
                  <a:pt x="966926" y="1903035"/>
                </a:lnTo>
                <a:lnTo>
                  <a:pt x="700144" y="1907691"/>
                </a:lnTo>
                <a:lnTo>
                  <a:pt x="672129" y="1911393"/>
                </a:lnTo>
                <a:cubicBezTo>
                  <a:pt x="583322" y="1917758"/>
                  <a:pt x="492354" y="1886992"/>
                  <a:pt x="424456" y="1819094"/>
                </a:cubicBezTo>
                <a:close/>
              </a:path>
            </a:pathLst>
          </a:custGeom>
          <a:solidFill>
            <a:srgbClr val="F4C95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rot="10800000">
            <a:off x="6276808" y="5912344"/>
            <a:ext cx="673963" cy="673963"/>
          </a:xfrm>
          <a:prstGeom prst="ellipse">
            <a:avLst/>
          </a:prstGeom>
          <a:solidFill>
            <a:srgbClr val="524E67"/>
          </a:solidFill>
          <a:ln w="25400">
            <a:solidFill>
              <a:srgbClr val="F4C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a:spLocks noChangeAspect="1"/>
          </p:cNvSpPr>
          <p:nvPr/>
        </p:nvSpPr>
        <p:spPr>
          <a:xfrm rot="2700000">
            <a:off x="3353636" y="2186902"/>
            <a:ext cx="1936292" cy="2349008"/>
          </a:xfrm>
          <a:custGeom>
            <a:avLst/>
            <a:gdLst>
              <a:gd name="connsiteX0" fmla="*/ 424456 w 1576240"/>
              <a:gd name="connsiteY0" fmla="*/ 1819094 h 1912211"/>
              <a:gd name="connsiteX1" fmla="*/ 354616 w 1576240"/>
              <a:gd name="connsiteY1" fmla="*/ 1713923 h 1912211"/>
              <a:gd name="connsiteX2" fmla="*/ 346834 w 1576240"/>
              <a:gd name="connsiteY2" fmla="*/ 1687661 h 1912211"/>
              <a:gd name="connsiteX3" fmla="*/ 344720 w 1576240"/>
              <a:gd name="connsiteY3" fmla="*/ 1687654 h 1912211"/>
              <a:gd name="connsiteX4" fmla="*/ 344745 w 1576240"/>
              <a:gd name="connsiteY4" fmla="*/ 1680612 h 1912211"/>
              <a:gd name="connsiteX5" fmla="*/ 337158 w 1576240"/>
              <a:gd name="connsiteY5" fmla="*/ 1655009 h 1912211"/>
              <a:gd name="connsiteX6" fmla="*/ 331338 w 1576240"/>
              <a:gd name="connsiteY6" fmla="*/ 1594288 h 1912211"/>
              <a:gd name="connsiteX7" fmla="*/ 331589 w 1576240"/>
              <a:gd name="connsiteY7" fmla="*/ 1591672 h 1912211"/>
              <a:gd name="connsiteX8" fmla="*/ 330057 w 1576240"/>
              <a:gd name="connsiteY8" fmla="*/ 1564564 h 1912211"/>
              <a:gd name="connsiteX9" fmla="*/ 342721 w 1576240"/>
              <a:gd name="connsiteY9" fmla="*/ 839005 h 1912211"/>
              <a:gd name="connsiteX10" fmla="*/ 0 w 1576240"/>
              <a:gd name="connsiteY10" fmla="*/ 837795 h 1912211"/>
              <a:gd name="connsiteX11" fmla="*/ 719956 w 1576240"/>
              <a:gd name="connsiteY11" fmla="*/ 65737 h 1912211"/>
              <a:gd name="connsiteX12" fmla="*/ 789795 w 1576240"/>
              <a:gd name="connsiteY12" fmla="*/ 0 h 1912211"/>
              <a:gd name="connsiteX13" fmla="*/ 1576240 w 1576240"/>
              <a:gd name="connsiteY13" fmla="*/ 843359 h 1912211"/>
              <a:gd name="connsiteX14" fmla="*/ 1242946 w 1576240"/>
              <a:gd name="connsiteY14" fmla="*/ 842182 h 1912211"/>
              <a:gd name="connsiteX15" fmla="*/ 1240620 w 1576240"/>
              <a:gd name="connsiteY15" fmla="*/ 1501036 h 1912211"/>
              <a:gd name="connsiteX16" fmla="*/ 1245736 w 1576240"/>
              <a:gd name="connsiteY16" fmla="*/ 1572680 h 1912211"/>
              <a:gd name="connsiteX17" fmla="*/ 1532919 w 1576240"/>
              <a:gd name="connsiteY17" fmla="*/ 1903035 h 1912211"/>
              <a:gd name="connsiteX18" fmla="*/ 966926 w 1576240"/>
              <a:gd name="connsiteY18" fmla="*/ 1903035 h 1912211"/>
              <a:gd name="connsiteX19" fmla="*/ 700144 w 1576240"/>
              <a:gd name="connsiteY19" fmla="*/ 1907691 h 1912211"/>
              <a:gd name="connsiteX20" fmla="*/ 672129 w 1576240"/>
              <a:gd name="connsiteY20" fmla="*/ 1911393 h 1912211"/>
              <a:gd name="connsiteX21" fmla="*/ 424456 w 1576240"/>
              <a:gd name="connsiteY21" fmla="*/ 1819094 h 1912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576240" h="1912211">
                <a:moveTo>
                  <a:pt x="424456" y="1819094"/>
                </a:moveTo>
                <a:cubicBezTo>
                  <a:pt x="393416" y="1788055"/>
                  <a:pt x="370136" y="1752193"/>
                  <a:pt x="354616" y="1713923"/>
                </a:cubicBezTo>
                <a:lnTo>
                  <a:pt x="346834" y="1687661"/>
                </a:lnTo>
                <a:lnTo>
                  <a:pt x="344720" y="1687654"/>
                </a:lnTo>
                <a:lnTo>
                  <a:pt x="344745" y="1680612"/>
                </a:lnTo>
                <a:lnTo>
                  <a:pt x="337158" y="1655009"/>
                </a:lnTo>
                <a:cubicBezTo>
                  <a:pt x="333278" y="1634970"/>
                  <a:pt x="331338" y="1614629"/>
                  <a:pt x="331338" y="1594288"/>
                </a:cubicBezTo>
                <a:lnTo>
                  <a:pt x="331589" y="1591672"/>
                </a:lnTo>
                <a:lnTo>
                  <a:pt x="330057" y="1564564"/>
                </a:lnTo>
                <a:lnTo>
                  <a:pt x="342721" y="839005"/>
                </a:lnTo>
                <a:lnTo>
                  <a:pt x="0" y="837795"/>
                </a:lnTo>
                <a:lnTo>
                  <a:pt x="719956" y="65737"/>
                </a:lnTo>
                <a:lnTo>
                  <a:pt x="789795" y="0"/>
                </a:lnTo>
                <a:lnTo>
                  <a:pt x="1576240" y="843359"/>
                </a:lnTo>
                <a:lnTo>
                  <a:pt x="1242946" y="842182"/>
                </a:lnTo>
                <a:lnTo>
                  <a:pt x="1240620" y="1501036"/>
                </a:lnTo>
                <a:lnTo>
                  <a:pt x="1245736" y="1572680"/>
                </a:lnTo>
                <a:cubicBezTo>
                  <a:pt x="1273059" y="1761189"/>
                  <a:pt x="1391209" y="1903034"/>
                  <a:pt x="1532919" y="1903035"/>
                </a:cubicBezTo>
                <a:lnTo>
                  <a:pt x="966926" y="1903035"/>
                </a:lnTo>
                <a:lnTo>
                  <a:pt x="700144" y="1907691"/>
                </a:lnTo>
                <a:lnTo>
                  <a:pt x="672129" y="1911393"/>
                </a:lnTo>
                <a:cubicBezTo>
                  <a:pt x="583322" y="1917758"/>
                  <a:pt x="492354" y="1886992"/>
                  <a:pt x="424456" y="1819094"/>
                </a:cubicBezTo>
                <a:close/>
              </a:path>
            </a:pathLst>
          </a:custGeom>
          <a:solidFill>
            <a:srgbClr val="57CCC6"/>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rot="16200000">
            <a:off x="3177365" y="3819025"/>
            <a:ext cx="673963" cy="673963"/>
          </a:xfrm>
          <a:prstGeom prst="ellipse">
            <a:avLst/>
          </a:prstGeom>
          <a:solidFill>
            <a:srgbClr val="524E67"/>
          </a:solidFill>
          <a:ln w="25400">
            <a:solidFill>
              <a:srgbClr val="57CC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Connector 40"/>
          <p:cNvCxnSpPr/>
          <p:nvPr/>
        </p:nvCxnSpPr>
        <p:spPr>
          <a:xfrm flipH="1">
            <a:off x="2054713" y="1113267"/>
            <a:ext cx="3141231" cy="966511"/>
          </a:xfrm>
          <a:prstGeom prst="line">
            <a:avLst/>
          </a:prstGeom>
          <a:solidFill>
            <a:srgbClr val="00B0F0"/>
          </a:solidFill>
          <a:ln w="12700">
            <a:solidFill>
              <a:srgbClr val="FF7467"/>
            </a:solidFill>
            <a:prstDash val="dash"/>
            <a:headEnd type="stealth"/>
            <a:tailEnd type="none"/>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418412" y="2002595"/>
            <a:ext cx="2468880" cy="1114151"/>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endParaRPr lang="en-US" sz="800" b="1" dirty="0">
              <a:solidFill>
                <a:srgbClr val="FF7467"/>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2" name="TextBox 51"/>
          <p:cNvSpPr txBox="1"/>
          <p:nvPr/>
        </p:nvSpPr>
        <p:spPr>
          <a:xfrm>
            <a:off x="418412" y="4812134"/>
            <a:ext cx="2468880" cy="1114151"/>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endParaRPr lang="en-US" sz="800" b="1" dirty="0">
              <a:solidFill>
                <a:srgbClr val="57CCC6"/>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3" name="TextBox 52"/>
          <p:cNvSpPr txBox="1"/>
          <p:nvPr/>
        </p:nvSpPr>
        <p:spPr>
          <a:xfrm>
            <a:off x="9551722" y="2079778"/>
            <a:ext cx="2468880" cy="1114151"/>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endParaRPr lang="en-US" sz="800" b="1" dirty="0">
              <a:solidFill>
                <a:srgbClr val="4CC8EC"/>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4" name="TextBox 53"/>
          <p:cNvSpPr txBox="1"/>
          <p:nvPr/>
        </p:nvSpPr>
        <p:spPr>
          <a:xfrm>
            <a:off x="8923895" y="5000528"/>
            <a:ext cx="2468880" cy="1114151"/>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endParaRPr lang="en-US" sz="800" b="1" dirty="0">
              <a:solidFill>
                <a:srgbClr val="F4C956"/>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cxnSp>
        <p:nvCxnSpPr>
          <p:cNvPr id="55" name="Straight Connector 54"/>
          <p:cNvCxnSpPr/>
          <p:nvPr/>
        </p:nvCxnSpPr>
        <p:spPr>
          <a:xfrm flipH="1">
            <a:off x="1959731" y="4403010"/>
            <a:ext cx="1165816" cy="581944"/>
          </a:xfrm>
          <a:prstGeom prst="line">
            <a:avLst/>
          </a:prstGeom>
          <a:solidFill>
            <a:srgbClr val="00B0F0"/>
          </a:solidFill>
          <a:ln w="12700">
            <a:solidFill>
              <a:srgbClr val="57CCC6"/>
            </a:solidFill>
            <a:prstDash val="dash"/>
            <a:headEnd type="stealth"/>
            <a:tailEnd type="none"/>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V="1">
            <a:off x="9044968" y="2325345"/>
            <a:ext cx="506754" cy="458690"/>
          </a:xfrm>
          <a:prstGeom prst="line">
            <a:avLst/>
          </a:prstGeom>
          <a:solidFill>
            <a:srgbClr val="00B0F0"/>
          </a:solidFill>
          <a:ln w="12700">
            <a:solidFill>
              <a:srgbClr val="4CC8EC"/>
            </a:solidFill>
            <a:prstDash val="dash"/>
            <a:headEnd type="stealth"/>
            <a:tailEnd type="none"/>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V="1">
            <a:off x="7072246" y="5201651"/>
            <a:ext cx="1851226" cy="944369"/>
          </a:xfrm>
          <a:prstGeom prst="line">
            <a:avLst/>
          </a:prstGeom>
          <a:solidFill>
            <a:srgbClr val="00B0F0"/>
          </a:solidFill>
          <a:ln w="12700">
            <a:solidFill>
              <a:srgbClr val="F4C956"/>
            </a:solidFill>
            <a:prstDash val="dash"/>
            <a:headEnd type="stealth"/>
            <a:tailEnd type="none"/>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73" name="Freeform 121"/>
          <p:cNvSpPr>
            <a:spLocks noChangeAspect="1" noEditPoints="1"/>
          </p:cNvSpPr>
          <p:nvPr/>
        </p:nvSpPr>
        <p:spPr bwMode="auto">
          <a:xfrm>
            <a:off x="8556505" y="2832982"/>
            <a:ext cx="397602"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74" name="Group 73"/>
          <p:cNvGrpSpPr>
            <a:grpSpLocks noChangeAspect="1"/>
          </p:cNvGrpSpPr>
          <p:nvPr/>
        </p:nvGrpSpPr>
        <p:grpSpPr>
          <a:xfrm>
            <a:off x="6355852" y="6007851"/>
            <a:ext cx="457200" cy="442078"/>
            <a:chOff x="5659438" y="2249488"/>
            <a:chExt cx="623887" cy="603250"/>
          </a:xfrm>
          <a:solidFill>
            <a:schemeClr val="accent3">
              <a:lumMod val="50000"/>
            </a:schemeClr>
          </a:solidFill>
        </p:grpSpPr>
        <p:sp>
          <p:nvSpPr>
            <p:cNvPr id="75"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9" name="Group 78"/>
          <p:cNvGrpSpPr>
            <a:grpSpLocks noChangeAspect="1"/>
          </p:cNvGrpSpPr>
          <p:nvPr/>
        </p:nvGrpSpPr>
        <p:grpSpPr>
          <a:xfrm>
            <a:off x="3333777" y="3927490"/>
            <a:ext cx="326457" cy="457200"/>
            <a:chOff x="4938713" y="2352675"/>
            <a:chExt cx="646113" cy="904875"/>
          </a:xfrm>
          <a:solidFill>
            <a:schemeClr val="accent5">
              <a:lumMod val="50000"/>
            </a:schemeClr>
          </a:solidFill>
        </p:grpSpPr>
        <p:sp>
          <p:nvSpPr>
            <p:cNvPr id="80"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Rectangle 112"/>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Rectangle 113"/>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1" name="Freeform 110"/>
          <p:cNvSpPr>
            <a:spLocks noChangeAspect="1" noEditPoints="1"/>
          </p:cNvSpPr>
          <p:nvPr/>
        </p:nvSpPr>
        <p:spPr bwMode="auto">
          <a:xfrm>
            <a:off x="5395489" y="891623"/>
            <a:ext cx="457200" cy="313083"/>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7" name="Picture 3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30232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500"/>
                                        <p:tgtEl>
                                          <p:spTgt spid="6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500" fill="hold"/>
                                        <p:tgtEl>
                                          <p:spTgt spid="26"/>
                                        </p:tgtEl>
                                        <p:attrNameLst>
                                          <p:attrName>ppt_w</p:attrName>
                                        </p:attrNameLst>
                                      </p:cBhvr>
                                      <p:tavLst>
                                        <p:tav tm="0">
                                          <p:val>
                                            <p:fltVal val="0"/>
                                          </p:val>
                                        </p:tav>
                                        <p:tav tm="100000">
                                          <p:val>
                                            <p:strVal val="#ppt_w"/>
                                          </p:val>
                                        </p:tav>
                                      </p:tavLst>
                                    </p:anim>
                                    <p:anim calcmode="lin" valueType="num">
                                      <p:cBhvr>
                                        <p:cTn id="12" dur="500" fill="hold"/>
                                        <p:tgtEl>
                                          <p:spTgt spid="26"/>
                                        </p:tgtEl>
                                        <p:attrNameLst>
                                          <p:attrName>ppt_h</p:attrName>
                                        </p:attrNameLst>
                                      </p:cBhvr>
                                      <p:tavLst>
                                        <p:tav tm="0">
                                          <p:val>
                                            <p:fltVal val="0"/>
                                          </p:val>
                                        </p:tav>
                                        <p:tav tm="100000">
                                          <p:val>
                                            <p:strVal val="#ppt_h"/>
                                          </p:val>
                                        </p:tav>
                                      </p:tavLst>
                                    </p:anim>
                                    <p:animEffect transition="in" filter="fade">
                                      <p:cBhvr>
                                        <p:cTn id="13" dur="500"/>
                                        <p:tgtEl>
                                          <p:spTgt spid="26"/>
                                        </p:tgtEl>
                                      </p:cBhvr>
                                    </p:animEffect>
                                  </p:childTnLst>
                                </p:cTn>
                              </p:par>
                            </p:childTnLst>
                          </p:cTn>
                        </p:par>
                        <p:par>
                          <p:cTn id="14" fill="hold">
                            <p:stCondLst>
                              <p:cond delay="1000"/>
                            </p:stCondLst>
                            <p:childTnLst>
                              <p:par>
                                <p:cTn id="15" presetID="37" presetClass="entr" presetSubtype="0" fill="hold" grpId="0" nodeType="after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fade">
                                      <p:cBhvr>
                                        <p:cTn id="17" dur="1000"/>
                                        <p:tgtEl>
                                          <p:spTgt spid="43"/>
                                        </p:tgtEl>
                                      </p:cBhvr>
                                    </p:animEffect>
                                    <p:anim calcmode="lin" valueType="num">
                                      <p:cBhvr>
                                        <p:cTn id="18" dur="1000" fill="hold"/>
                                        <p:tgtEl>
                                          <p:spTgt spid="43"/>
                                        </p:tgtEl>
                                        <p:attrNameLst>
                                          <p:attrName>ppt_x</p:attrName>
                                        </p:attrNameLst>
                                      </p:cBhvr>
                                      <p:tavLst>
                                        <p:tav tm="0">
                                          <p:val>
                                            <p:strVal val="#ppt_x"/>
                                          </p:val>
                                        </p:tav>
                                        <p:tav tm="100000">
                                          <p:val>
                                            <p:strVal val="#ppt_x"/>
                                          </p:val>
                                        </p:tav>
                                      </p:tavLst>
                                    </p:anim>
                                    <p:anim calcmode="lin" valueType="num">
                                      <p:cBhvr>
                                        <p:cTn id="19" dur="900" decel="100000" fill="hold"/>
                                        <p:tgtEl>
                                          <p:spTgt spid="43"/>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43"/>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22" presetClass="entr" presetSubtype="8" fill="hold" nodeType="afterEffect">
                                  <p:stCondLst>
                                    <p:cond delay="0"/>
                                  </p:stCondLst>
                                  <p:childTnLst>
                                    <p:set>
                                      <p:cBhvr>
                                        <p:cTn id="23" dur="1" fill="hold">
                                          <p:stCondLst>
                                            <p:cond delay="0"/>
                                          </p:stCondLst>
                                        </p:cTn>
                                        <p:tgtEl>
                                          <p:spTgt spid="41"/>
                                        </p:tgtEl>
                                        <p:attrNameLst>
                                          <p:attrName>style.visibility</p:attrName>
                                        </p:attrNameLst>
                                      </p:cBhvr>
                                      <p:to>
                                        <p:strVal val="visible"/>
                                      </p:to>
                                    </p:set>
                                    <p:animEffect transition="in" filter="wipe(left)">
                                      <p:cBhvr>
                                        <p:cTn id="24" dur="500"/>
                                        <p:tgtEl>
                                          <p:spTgt spid="41"/>
                                        </p:tgtEl>
                                      </p:cBhvr>
                                    </p:animEffect>
                                  </p:childTnLst>
                                </p:cTn>
                              </p:par>
                            </p:childTnLst>
                          </p:cTn>
                        </p:par>
                        <p:par>
                          <p:cTn id="25" fill="hold">
                            <p:stCondLst>
                              <p:cond delay="2500"/>
                            </p:stCondLst>
                            <p:childTnLst>
                              <p:par>
                                <p:cTn id="26" presetID="53" presetClass="entr" presetSubtype="16" fill="hold" grpId="0" nodeType="afterEffect">
                                  <p:stCondLst>
                                    <p:cond delay="0"/>
                                  </p:stCondLst>
                                  <p:childTnLst>
                                    <p:set>
                                      <p:cBhvr>
                                        <p:cTn id="27" dur="1" fill="hold">
                                          <p:stCondLst>
                                            <p:cond delay="0"/>
                                          </p:stCondLst>
                                        </p:cTn>
                                        <p:tgtEl>
                                          <p:spTgt spid="91"/>
                                        </p:tgtEl>
                                        <p:attrNameLst>
                                          <p:attrName>style.visibility</p:attrName>
                                        </p:attrNameLst>
                                      </p:cBhvr>
                                      <p:to>
                                        <p:strVal val="visible"/>
                                      </p:to>
                                    </p:set>
                                    <p:anim calcmode="lin" valueType="num">
                                      <p:cBhvr>
                                        <p:cTn id="28" dur="500" fill="hold"/>
                                        <p:tgtEl>
                                          <p:spTgt spid="91"/>
                                        </p:tgtEl>
                                        <p:attrNameLst>
                                          <p:attrName>ppt_w</p:attrName>
                                        </p:attrNameLst>
                                      </p:cBhvr>
                                      <p:tavLst>
                                        <p:tav tm="0">
                                          <p:val>
                                            <p:fltVal val="0"/>
                                          </p:val>
                                        </p:tav>
                                        <p:tav tm="100000">
                                          <p:val>
                                            <p:strVal val="#ppt_w"/>
                                          </p:val>
                                        </p:tav>
                                      </p:tavLst>
                                    </p:anim>
                                    <p:anim calcmode="lin" valueType="num">
                                      <p:cBhvr>
                                        <p:cTn id="29" dur="500" fill="hold"/>
                                        <p:tgtEl>
                                          <p:spTgt spid="91"/>
                                        </p:tgtEl>
                                        <p:attrNameLst>
                                          <p:attrName>ppt_h</p:attrName>
                                        </p:attrNameLst>
                                      </p:cBhvr>
                                      <p:tavLst>
                                        <p:tav tm="0">
                                          <p:val>
                                            <p:fltVal val="0"/>
                                          </p:val>
                                        </p:tav>
                                        <p:tav tm="100000">
                                          <p:val>
                                            <p:strVal val="#ppt_h"/>
                                          </p:val>
                                        </p:tav>
                                      </p:tavLst>
                                    </p:anim>
                                    <p:animEffect transition="in" filter="fade">
                                      <p:cBhvr>
                                        <p:cTn id="30" dur="500"/>
                                        <p:tgtEl>
                                          <p:spTgt spid="91"/>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anim calcmode="lin" valueType="num">
                                      <p:cBhvr>
                                        <p:cTn id="33" dur="500" fill="hold"/>
                                        <p:tgtEl>
                                          <p:spTgt spid="27"/>
                                        </p:tgtEl>
                                        <p:attrNameLst>
                                          <p:attrName>ppt_w</p:attrName>
                                        </p:attrNameLst>
                                      </p:cBhvr>
                                      <p:tavLst>
                                        <p:tav tm="0">
                                          <p:val>
                                            <p:fltVal val="0"/>
                                          </p:val>
                                        </p:tav>
                                        <p:tav tm="100000">
                                          <p:val>
                                            <p:strVal val="#ppt_w"/>
                                          </p:val>
                                        </p:tav>
                                      </p:tavLst>
                                    </p:anim>
                                    <p:anim calcmode="lin" valueType="num">
                                      <p:cBhvr>
                                        <p:cTn id="34" dur="500" fill="hold"/>
                                        <p:tgtEl>
                                          <p:spTgt spid="27"/>
                                        </p:tgtEl>
                                        <p:attrNameLst>
                                          <p:attrName>ppt_h</p:attrName>
                                        </p:attrNameLst>
                                      </p:cBhvr>
                                      <p:tavLst>
                                        <p:tav tm="0">
                                          <p:val>
                                            <p:fltVal val="0"/>
                                          </p:val>
                                        </p:tav>
                                        <p:tav tm="100000">
                                          <p:val>
                                            <p:strVal val="#ppt_h"/>
                                          </p:val>
                                        </p:tav>
                                      </p:tavLst>
                                    </p:anim>
                                    <p:animEffect transition="in" filter="fade">
                                      <p:cBhvr>
                                        <p:cTn id="35" dur="500"/>
                                        <p:tgtEl>
                                          <p:spTgt spid="27"/>
                                        </p:tgtEl>
                                      </p:cBhvr>
                                    </p:animEffect>
                                  </p:childTnLst>
                                </p:cTn>
                              </p:par>
                            </p:childTnLst>
                          </p:cTn>
                        </p:par>
                        <p:par>
                          <p:cTn id="36" fill="hold">
                            <p:stCondLst>
                              <p:cond delay="3000"/>
                            </p:stCondLst>
                            <p:childTnLst>
                              <p:par>
                                <p:cTn id="37" presetID="18" presetClass="entr" presetSubtype="6"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strips(downRight)">
                                      <p:cBhvr>
                                        <p:cTn id="39" dur="500"/>
                                        <p:tgtEl>
                                          <p:spTgt spid="20"/>
                                        </p:tgtEl>
                                      </p:cBhvr>
                                    </p:animEffect>
                                  </p:childTnLst>
                                </p:cTn>
                              </p:par>
                            </p:childTnLst>
                          </p:cTn>
                        </p:par>
                        <p:par>
                          <p:cTn id="40" fill="hold">
                            <p:stCondLst>
                              <p:cond delay="3500"/>
                            </p:stCondLst>
                            <p:childTnLst>
                              <p:par>
                                <p:cTn id="41" presetID="37" presetClass="entr" presetSubtype="0" fill="hold" grpId="0" nodeType="afterEffect">
                                  <p:stCondLst>
                                    <p:cond delay="0"/>
                                  </p:stCondLst>
                                  <p:childTnLst>
                                    <p:set>
                                      <p:cBhvr>
                                        <p:cTn id="42" dur="1" fill="hold">
                                          <p:stCondLst>
                                            <p:cond delay="0"/>
                                          </p:stCondLst>
                                        </p:cTn>
                                        <p:tgtEl>
                                          <p:spTgt spid="53"/>
                                        </p:tgtEl>
                                        <p:attrNameLst>
                                          <p:attrName>style.visibility</p:attrName>
                                        </p:attrNameLst>
                                      </p:cBhvr>
                                      <p:to>
                                        <p:strVal val="visible"/>
                                      </p:to>
                                    </p:set>
                                    <p:animEffect transition="in" filter="fade">
                                      <p:cBhvr>
                                        <p:cTn id="43" dur="1000"/>
                                        <p:tgtEl>
                                          <p:spTgt spid="53"/>
                                        </p:tgtEl>
                                      </p:cBhvr>
                                    </p:animEffect>
                                    <p:anim calcmode="lin" valueType="num">
                                      <p:cBhvr>
                                        <p:cTn id="44" dur="1000" fill="hold"/>
                                        <p:tgtEl>
                                          <p:spTgt spid="53"/>
                                        </p:tgtEl>
                                        <p:attrNameLst>
                                          <p:attrName>ppt_x</p:attrName>
                                        </p:attrNameLst>
                                      </p:cBhvr>
                                      <p:tavLst>
                                        <p:tav tm="0">
                                          <p:val>
                                            <p:strVal val="#ppt_x"/>
                                          </p:val>
                                        </p:tav>
                                        <p:tav tm="100000">
                                          <p:val>
                                            <p:strVal val="#ppt_x"/>
                                          </p:val>
                                        </p:tav>
                                      </p:tavLst>
                                    </p:anim>
                                    <p:anim calcmode="lin" valueType="num">
                                      <p:cBhvr>
                                        <p:cTn id="45" dur="900" decel="100000" fill="hold"/>
                                        <p:tgtEl>
                                          <p:spTgt spid="53"/>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childTnLst>
                          </p:cTn>
                        </p:par>
                        <p:par>
                          <p:cTn id="47" fill="hold">
                            <p:stCondLst>
                              <p:cond delay="4500"/>
                            </p:stCondLst>
                            <p:childTnLst>
                              <p:par>
                                <p:cTn id="48" presetID="22" presetClass="entr" presetSubtype="2" fill="hold" nodeType="afterEffect">
                                  <p:stCondLst>
                                    <p:cond delay="0"/>
                                  </p:stCondLst>
                                  <p:childTnLst>
                                    <p:set>
                                      <p:cBhvr>
                                        <p:cTn id="49" dur="1" fill="hold">
                                          <p:stCondLst>
                                            <p:cond delay="0"/>
                                          </p:stCondLst>
                                        </p:cTn>
                                        <p:tgtEl>
                                          <p:spTgt spid="58"/>
                                        </p:tgtEl>
                                        <p:attrNameLst>
                                          <p:attrName>style.visibility</p:attrName>
                                        </p:attrNameLst>
                                      </p:cBhvr>
                                      <p:to>
                                        <p:strVal val="visible"/>
                                      </p:to>
                                    </p:set>
                                    <p:animEffect transition="in" filter="wipe(right)">
                                      <p:cBhvr>
                                        <p:cTn id="50" dur="500"/>
                                        <p:tgtEl>
                                          <p:spTgt spid="58"/>
                                        </p:tgtEl>
                                      </p:cBhvr>
                                    </p:animEffect>
                                  </p:childTnLst>
                                </p:cTn>
                              </p:par>
                            </p:childTnLst>
                          </p:cTn>
                        </p:par>
                        <p:par>
                          <p:cTn id="51" fill="hold">
                            <p:stCondLst>
                              <p:cond delay="5000"/>
                            </p:stCondLst>
                            <p:childTnLst>
                              <p:par>
                                <p:cTn id="52" presetID="53" presetClass="entr" presetSubtype="16" fill="hold" grpId="0" nodeType="afterEffect">
                                  <p:stCondLst>
                                    <p:cond delay="0"/>
                                  </p:stCondLst>
                                  <p:childTnLst>
                                    <p:set>
                                      <p:cBhvr>
                                        <p:cTn id="53" dur="1" fill="hold">
                                          <p:stCondLst>
                                            <p:cond delay="0"/>
                                          </p:stCondLst>
                                        </p:cTn>
                                        <p:tgtEl>
                                          <p:spTgt spid="73"/>
                                        </p:tgtEl>
                                        <p:attrNameLst>
                                          <p:attrName>style.visibility</p:attrName>
                                        </p:attrNameLst>
                                      </p:cBhvr>
                                      <p:to>
                                        <p:strVal val="visible"/>
                                      </p:to>
                                    </p:set>
                                    <p:anim calcmode="lin" valueType="num">
                                      <p:cBhvr>
                                        <p:cTn id="54" dur="500" fill="hold"/>
                                        <p:tgtEl>
                                          <p:spTgt spid="73"/>
                                        </p:tgtEl>
                                        <p:attrNameLst>
                                          <p:attrName>ppt_w</p:attrName>
                                        </p:attrNameLst>
                                      </p:cBhvr>
                                      <p:tavLst>
                                        <p:tav tm="0">
                                          <p:val>
                                            <p:fltVal val="0"/>
                                          </p:val>
                                        </p:tav>
                                        <p:tav tm="100000">
                                          <p:val>
                                            <p:strVal val="#ppt_w"/>
                                          </p:val>
                                        </p:tav>
                                      </p:tavLst>
                                    </p:anim>
                                    <p:anim calcmode="lin" valueType="num">
                                      <p:cBhvr>
                                        <p:cTn id="55" dur="500" fill="hold"/>
                                        <p:tgtEl>
                                          <p:spTgt spid="73"/>
                                        </p:tgtEl>
                                        <p:attrNameLst>
                                          <p:attrName>ppt_h</p:attrName>
                                        </p:attrNameLst>
                                      </p:cBhvr>
                                      <p:tavLst>
                                        <p:tav tm="0">
                                          <p:val>
                                            <p:fltVal val="0"/>
                                          </p:val>
                                        </p:tav>
                                        <p:tav tm="100000">
                                          <p:val>
                                            <p:strVal val="#ppt_h"/>
                                          </p:val>
                                        </p:tav>
                                      </p:tavLst>
                                    </p:anim>
                                    <p:animEffect transition="in" filter="fade">
                                      <p:cBhvr>
                                        <p:cTn id="56" dur="500"/>
                                        <p:tgtEl>
                                          <p:spTgt spid="73"/>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33"/>
                                        </p:tgtEl>
                                        <p:attrNameLst>
                                          <p:attrName>style.visibility</p:attrName>
                                        </p:attrNameLst>
                                      </p:cBhvr>
                                      <p:to>
                                        <p:strVal val="visible"/>
                                      </p:to>
                                    </p:set>
                                    <p:anim calcmode="lin" valueType="num">
                                      <p:cBhvr>
                                        <p:cTn id="59" dur="500" fill="hold"/>
                                        <p:tgtEl>
                                          <p:spTgt spid="33"/>
                                        </p:tgtEl>
                                        <p:attrNameLst>
                                          <p:attrName>ppt_w</p:attrName>
                                        </p:attrNameLst>
                                      </p:cBhvr>
                                      <p:tavLst>
                                        <p:tav tm="0">
                                          <p:val>
                                            <p:fltVal val="0"/>
                                          </p:val>
                                        </p:tav>
                                        <p:tav tm="100000">
                                          <p:val>
                                            <p:strVal val="#ppt_w"/>
                                          </p:val>
                                        </p:tav>
                                      </p:tavLst>
                                    </p:anim>
                                    <p:anim calcmode="lin" valueType="num">
                                      <p:cBhvr>
                                        <p:cTn id="60" dur="500" fill="hold"/>
                                        <p:tgtEl>
                                          <p:spTgt spid="33"/>
                                        </p:tgtEl>
                                        <p:attrNameLst>
                                          <p:attrName>ppt_h</p:attrName>
                                        </p:attrNameLst>
                                      </p:cBhvr>
                                      <p:tavLst>
                                        <p:tav tm="0">
                                          <p:val>
                                            <p:fltVal val="0"/>
                                          </p:val>
                                        </p:tav>
                                        <p:tav tm="100000">
                                          <p:val>
                                            <p:strVal val="#ppt_h"/>
                                          </p:val>
                                        </p:tav>
                                      </p:tavLst>
                                    </p:anim>
                                    <p:animEffect transition="in" filter="fade">
                                      <p:cBhvr>
                                        <p:cTn id="61" dur="500"/>
                                        <p:tgtEl>
                                          <p:spTgt spid="33"/>
                                        </p:tgtEl>
                                      </p:cBhvr>
                                    </p:animEffect>
                                  </p:childTnLst>
                                </p:cTn>
                              </p:par>
                            </p:childTnLst>
                          </p:cTn>
                        </p:par>
                        <p:par>
                          <p:cTn id="62" fill="hold">
                            <p:stCondLst>
                              <p:cond delay="5500"/>
                            </p:stCondLst>
                            <p:childTnLst>
                              <p:par>
                                <p:cTn id="63" presetID="18" presetClass="entr" presetSubtype="12" fill="hold" grpId="0" nodeType="afterEffect">
                                  <p:stCondLst>
                                    <p:cond delay="0"/>
                                  </p:stCondLst>
                                  <p:childTnLst>
                                    <p:set>
                                      <p:cBhvr>
                                        <p:cTn id="64" dur="1" fill="hold">
                                          <p:stCondLst>
                                            <p:cond delay="0"/>
                                          </p:stCondLst>
                                        </p:cTn>
                                        <p:tgtEl>
                                          <p:spTgt spid="32"/>
                                        </p:tgtEl>
                                        <p:attrNameLst>
                                          <p:attrName>style.visibility</p:attrName>
                                        </p:attrNameLst>
                                      </p:cBhvr>
                                      <p:to>
                                        <p:strVal val="visible"/>
                                      </p:to>
                                    </p:set>
                                    <p:animEffect transition="in" filter="strips(downLeft)">
                                      <p:cBhvr>
                                        <p:cTn id="65" dur="500"/>
                                        <p:tgtEl>
                                          <p:spTgt spid="32"/>
                                        </p:tgtEl>
                                      </p:cBhvr>
                                    </p:animEffect>
                                  </p:childTnLst>
                                </p:cTn>
                              </p:par>
                            </p:childTnLst>
                          </p:cTn>
                        </p:par>
                        <p:par>
                          <p:cTn id="66" fill="hold">
                            <p:stCondLst>
                              <p:cond delay="6000"/>
                            </p:stCondLst>
                            <p:childTnLst>
                              <p:par>
                                <p:cTn id="67" presetID="37" presetClass="entr" presetSubtype="0" fill="hold" grpId="0" nodeType="afterEffect">
                                  <p:stCondLst>
                                    <p:cond delay="0"/>
                                  </p:stCondLst>
                                  <p:childTnLst>
                                    <p:set>
                                      <p:cBhvr>
                                        <p:cTn id="68" dur="1" fill="hold">
                                          <p:stCondLst>
                                            <p:cond delay="0"/>
                                          </p:stCondLst>
                                        </p:cTn>
                                        <p:tgtEl>
                                          <p:spTgt spid="54"/>
                                        </p:tgtEl>
                                        <p:attrNameLst>
                                          <p:attrName>style.visibility</p:attrName>
                                        </p:attrNameLst>
                                      </p:cBhvr>
                                      <p:to>
                                        <p:strVal val="visible"/>
                                      </p:to>
                                    </p:set>
                                    <p:animEffect transition="in" filter="fade">
                                      <p:cBhvr>
                                        <p:cTn id="69" dur="1000"/>
                                        <p:tgtEl>
                                          <p:spTgt spid="54"/>
                                        </p:tgtEl>
                                      </p:cBhvr>
                                    </p:animEffect>
                                    <p:anim calcmode="lin" valueType="num">
                                      <p:cBhvr>
                                        <p:cTn id="70" dur="1000" fill="hold"/>
                                        <p:tgtEl>
                                          <p:spTgt spid="54"/>
                                        </p:tgtEl>
                                        <p:attrNameLst>
                                          <p:attrName>ppt_x</p:attrName>
                                        </p:attrNameLst>
                                      </p:cBhvr>
                                      <p:tavLst>
                                        <p:tav tm="0">
                                          <p:val>
                                            <p:strVal val="#ppt_x"/>
                                          </p:val>
                                        </p:tav>
                                        <p:tav tm="100000">
                                          <p:val>
                                            <p:strVal val="#ppt_x"/>
                                          </p:val>
                                        </p:tav>
                                      </p:tavLst>
                                    </p:anim>
                                    <p:anim calcmode="lin" valueType="num">
                                      <p:cBhvr>
                                        <p:cTn id="71" dur="900" decel="100000" fill="hold"/>
                                        <p:tgtEl>
                                          <p:spTgt spid="54"/>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73" fill="hold">
                            <p:stCondLst>
                              <p:cond delay="7000"/>
                            </p:stCondLst>
                            <p:childTnLst>
                              <p:par>
                                <p:cTn id="74" presetID="22" presetClass="entr" presetSubtype="2" fill="hold" nodeType="afterEffect">
                                  <p:stCondLst>
                                    <p:cond delay="0"/>
                                  </p:stCondLst>
                                  <p:childTnLst>
                                    <p:set>
                                      <p:cBhvr>
                                        <p:cTn id="75" dur="1" fill="hold">
                                          <p:stCondLst>
                                            <p:cond delay="0"/>
                                          </p:stCondLst>
                                        </p:cTn>
                                        <p:tgtEl>
                                          <p:spTgt spid="61"/>
                                        </p:tgtEl>
                                        <p:attrNameLst>
                                          <p:attrName>style.visibility</p:attrName>
                                        </p:attrNameLst>
                                      </p:cBhvr>
                                      <p:to>
                                        <p:strVal val="visible"/>
                                      </p:to>
                                    </p:set>
                                    <p:animEffect transition="in" filter="wipe(right)">
                                      <p:cBhvr>
                                        <p:cTn id="76" dur="500"/>
                                        <p:tgtEl>
                                          <p:spTgt spid="61"/>
                                        </p:tgtEl>
                                      </p:cBhvr>
                                    </p:animEffect>
                                  </p:childTnLst>
                                </p:cTn>
                              </p:par>
                            </p:childTnLst>
                          </p:cTn>
                        </p:par>
                        <p:par>
                          <p:cTn id="77" fill="hold">
                            <p:stCondLst>
                              <p:cond delay="7500"/>
                            </p:stCondLst>
                            <p:childTnLst>
                              <p:par>
                                <p:cTn id="78" presetID="53" presetClass="entr" presetSubtype="16" fill="hold" grpId="0" nodeType="afterEffect">
                                  <p:stCondLst>
                                    <p:cond delay="0"/>
                                  </p:stCondLst>
                                  <p:childTnLst>
                                    <p:set>
                                      <p:cBhvr>
                                        <p:cTn id="79" dur="1" fill="hold">
                                          <p:stCondLst>
                                            <p:cond delay="0"/>
                                          </p:stCondLst>
                                        </p:cTn>
                                        <p:tgtEl>
                                          <p:spTgt spid="36"/>
                                        </p:tgtEl>
                                        <p:attrNameLst>
                                          <p:attrName>style.visibility</p:attrName>
                                        </p:attrNameLst>
                                      </p:cBhvr>
                                      <p:to>
                                        <p:strVal val="visible"/>
                                      </p:to>
                                    </p:set>
                                    <p:anim calcmode="lin" valueType="num">
                                      <p:cBhvr>
                                        <p:cTn id="80" dur="500" fill="hold"/>
                                        <p:tgtEl>
                                          <p:spTgt spid="36"/>
                                        </p:tgtEl>
                                        <p:attrNameLst>
                                          <p:attrName>ppt_w</p:attrName>
                                        </p:attrNameLst>
                                      </p:cBhvr>
                                      <p:tavLst>
                                        <p:tav tm="0">
                                          <p:val>
                                            <p:fltVal val="0"/>
                                          </p:val>
                                        </p:tav>
                                        <p:tav tm="100000">
                                          <p:val>
                                            <p:strVal val="#ppt_w"/>
                                          </p:val>
                                        </p:tav>
                                      </p:tavLst>
                                    </p:anim>
                                    <p:anim calcmode="lin" valueType="num">
                                      <p:cBhvr>
                                        <p:cTn id="81" dur="500" fill="hold"/>
                                        <p:tgtEl>
                                          <p:spTgt spid="36"/>
                                        </p:tgtEl>
                                        <p:attrNameLst>
                                          <p:attrName>ppt_h</p:attrName>
                                        </p:attrNameLst>
                                      </p:cBhvr>
                                      <p:tavLst>
                                        <p:tav tm="0">
                                          <p:val>
                                            <p:fltVal val="0"/>
                                          </p:val>
                                        </p:tav>
                                        <p:tav tm="100000">
                                          <p:val>
                                            <p:strVal val="#ppt_h"/>
                                          </p:val>
                                        </p:tav>
                                      </p:tavLst>
                                    </p:anim>
                                    <p:animEffect transition="in" filter="fade">
                                      <p:cBhvr>
                                        <p:cTn id="82" dur="500"/>
                                        <p:tgtEl>
                                          <p:spTgt spid="36"/>
                                        </p:tgtEl>
                                      </p:cBhvr>
                                    </p:animEffect>
                                  </p:childTnLst>
                                </p:cTn>
                              </p:par>
                              <p:par>
                                <p:cTn id="83" presetID="53" presetClass="entr" presetSubtype="16" fill="hold" nodeType="withEffect">
                                  <p:stCondLst>
                                    <p:cond delay="0"/>
                                  </p:stCondLst>
                                  <p:childTnLst>
                                    <p:set>
                                      <p:cBhvr>
                                        <p:cTn id="84" dur="1" fill="hold">
                                          <p:stCondLst>
                                            <p:cond delay="0"/>
                                          </p:stCondLst>
                                        </p:cTn>
                                        <p:tgtEl>
                                          <p:spTgt spid="74"/>
                                        </p:tgtEl>
                                        <p:attrNameLst>
                                          <p:attrName>style.visibility</p:attrName>
                                        </p:attrNameLst>
                                      </p:cBhvr>
                                      <p:to>
                                        <p:strVal val="visible"/>
                                      </p:to>
                                    </p:set>
                                    <p:anim calcmode="lin" valueType="num">
                                      <p:cBhvr>
                                        <p:cTn id="85" dur="500" fill="hold"/>
                                        <p:tgtEl>
                                          <p:spTgt spid="74"/>
                                        </p:tgtEl>
                                        <p:attrNameLst>
                                          <p:attrName>ppt_w</p:attrName>
                                        </p:attrNameLst>
                                      </p:cBhvr>
                                      <p:tavLst>
                                        <p:tav tm="0">
                                          <p:val>
                                            <p:fltVal val="0"/>
                                          </p:val>
                                        </p:tav>
                                        <p:tav tm="100000">
                                          <p:val>
                                            <p:strVal val="#ppt_w"/>
                                          </p:val>
                                        </p:tav>
                                      </p:tavLst>
                                    </p:anim>
                                    <p:anim calcmode="lin" valueType="num">
                                      <p:cBhvr>
                                        <p:cTn id="86" dur="500" fill="hold"/>
                                        <p:tgtEl>
                                          <p:spTgt spid="74"/>
                                        </p:tgtEl>
                                        <p:attrNameLst>
                                          <p:attrName>ppt_h</p:attrName>
                                        </p:attrNameLst>
                                      </p:cBhvr>
                                      <p:tavLst>
                                        <p:tav tm="0">
                                          <p:val>
                                            <p:fltVal val="0"/>
                                          </p:val>
                                        </p:tav>
                                        <p:tav tm="100000">
                                          <p:val>
                                            <p:strVal val="#ppt_h"/>
                                          </p:val>
                                        </p:tav>
                                      </p:tavLst>
                                    </p:anim>
                                    <p:animEffect transition="in" filter="fade">
                                      <p:cBhvr>
                                        <p:cTn id="87" dur="500"/>
                                        <p:tgtEl>
                                          <p:spTgt spid="74"/>
                                        </p:tgtEl>
                                      </p:cBhvr>
                                    </p:animEffect>
                                  </p:childTnLst>
                                </p:cTn>
                              </p:par>
                            </p:childTnLst>
                          </p:cTn>
                        </p:par>
                        <p:par>
                          <p:cTn id="88" fill="hold">
                            <p:stCondLst>
                              <p:cond delay="8000"/>
                            </p:stCondLst>
                            <p:childTnLst>
                              <p:par>
                                <p:cTn id="89" presetID="18" presetClass="entr" presetSubtype="9" fill="hold" grpId="0" nodeType="afterEffect">
                                  <p:stCondLst>
                                    <p:cond delay="0"/>
                                  </p:stCondLst>
                                  <p:childTnLst>
                                    <p:set>
                                      <p:cBhvr>
                                        <p:cTn id="90" dur="1" fill="hold">
                                          <p:stCondLst>
                                            <p:cond delay="0"/>
                                          </p:stCondLst>
                                        </p:cTn>
                                        <p:tgtEl>
                                          <p:spTgt spid="35"/>
                                        </p:tgtEl>
                                        <p:attrNameLst>
                                          <p:attrName>style.visibility</p:attrName>
                                        </p:attrNameLst>
                                      </p:cBhvr>
                                      <p:to>
                                        <p:strVal val="visible"/>
                                      </p:to>
                                    </p:set>
                                    <p:animEffect transition="in" filter="strips(upLeft)">
                                      <p:cBhvr>
                                        <p:cTn id="91" dur="500"/>
                                        <p:tgtEl>
                                          <p:spTgt spid="35"/>
                                        </p:tgtEl>
                                      </p:cBhvr>
                                    </p:animEffect>
                                  </p:childTnLst>
                                </p:cTn>
                              </p:par>
                            </p:childTnLst>
                          </p:cTn>
                        </p:par>
                        <p:par>
                          <p:cTn id="92" fill="hold">
                            <p:stCondLst>
                              <p:cond delay="8500"/>
                            </p:stCondLst>
                            <p:childTnLst>
                              <p:par>
                                <p:cTn id="93" presetID="37" presetClass="entr" presetSubtype="0" fill="hold" grpId="0" nodeType="afterEffect">
                                  <p:stCondLst>
                                    <p:cond delay="0"/>
                                  </p:stCondLst>
                                  <p:childTnLst>
                                    <p:set>
                                      <p:cBhvr>
                                        <p:cTn id="94" dur="1" fill="hold">
                                          <p:stCondLst>
                                            <p:cond delay="0"/>
                                          </p:stCondLst>
                                        </p:cTn>
                                        <p:tgtEl>
                                          <p:spTgt spid="52"/>
                                        </p:tgtEl>
                                        <p:attrNameLst>
                                          <p:attrName>style.visibility</p:attrName>
                                        </p:attrNameLst>
                                      </p:cBhvr>
                                      <p:to>
                                        <p:strVal val="visible"/>
                                      </p:to>
                                    </p:set>
                                    <p:animEffect transition="in" filter="fade">
                                      <p:cBhvr>
                                        <p:cTn id="95" dur="1000"/>
                                        <p:tgtEl>
                                          <p:spTgt spid="52"/>
                                        </p:tgtEl>
                                      </p:cBhvr>
                                    </p:animEffect>
                                    <p:anim calcmode="lin" valueType="num">
                                      <p:cBhvr>
                                        <p:cTn id="96" dur="1000" fill="hold"/>
                                        <p:tgtEl>
                                          <p:spTgt spid="52"/>
                                        </p:tgtEl>
                                        <p:attrNameLst>
                                          <p:attrName>ppt_x</p:attrName>
                                        </p:attrNameLst>
                                      </p:cBhvr>
                                      <p:tavLst>
                                        <p:tav tm="0">
                                          <p:val>
                                            <p:strVal val="#ppt_x"/>
                                          </p:val>
                                        </p:tav>
                                        <p:tav tm="100000">
                                          <p:val>
                                            <p:strVal val="#ppt_x"/>
                                          </p:val>
                                        </p:tav>
                                      </p:tavLst>
                                    </p:anim>
                                    <p:anim calcmode="lin" valueType="num">
                                      <p:cBhvr>
                                        <p:cTn id="97" dur="900" decel="100000" fill="hold"/>
                                        <p:tgtEl>
                                          <p:spTgt spid="52"/>
                                        </p:tgtEl>
                                        <p:attrNameLst>
                                          <p:attrName>ppt_y</p:attrName>
                                        </p:attrNameLst>
                                      </p:cBhvr>
                                      <p:tavLst>
                                        <p:tav tm="0">
                                          <p:val>
                                            <p:strVal val="#ppt_y+1"/>
                                          </p:val>
                                        </p:tav>
                                        <p:tav tm="100000">
                                          <p:val>
                                            <p:strVal val="#ppt_y-.03"/>
                                          </p:val>
                                        </p:tav>
                                      </p:tavLst>
                                    </p:anim>
                                    <p:anim calcmode="lin" valueType="num">
                                      <p:cBhvr>
                                        <p:cTn id="98" dur="100" accel="100000" fill="hold">
                                          <p:stCondLst>
                                            <p:cond delay="900"/>
                                          </p:stCondLst>
                                        </p:cTn>
                                        <p:tgtEl>
                                          <p:spTgt spid="52"/>
                                        </p:tgtEl>
                                        <p:attrNameLst>
                                          <p:attrName>ppt_y</p:attrName>
                                        </p:attrNameLst>
                                      </p:cBhvr>
                                      <p:tavLst>
                                        <p:tav tm="0">
                                          <p:val>
                                            <p:strVal val="#ppt_y-.03"/>
                                          </p:val>
                                        </p:tav>
                                        <p:tav tm="100000">
                                          <p:val>
                                            <p:strVal val="#ppt_y"/>
                                          </p:val>
                                        </p:tav>
                                      </p:tavLst>
                                    </p:anim>
                                  </p:childTnLst>
                                </p:cTn>
                              </p:par>
                            </p:childTnLst>
                          </p:cTn>
                        </p:par>
                        <p:par>
                          <p:cTn id="99" fill="hold">
                            <p:stCondLst>
                              <p:cond delay="9500"/>
                            </p:stCondLst>
                            <p:childTnLst>
                              <p:par>
                                <p:cTn id="100" presetID="22" presetClass="entr" presetSubtype="8" fill="hold" nodeType="afterEffect">
                                  <p:stCondLst>
                                    <p:cond delay="0"/>
                                  </p:stCondLst>
                                  <p:childTnLst>
                                    <p:set>
                                      <p:cBhvr>
                                        <p:cTn id="101" dur="1" fill="hold">
                                          <p:stCondLst>
                                            <p:cond delay="0"/>
                                          </p:stCondLst>
                                        </p:cTn>
                                        <p:tgtEl>
                                          <p:spTgt spid="55"/>
                                        </p:tgtEl>
                                        <p:attrNameLst>
                                          <p:attrName>style.visibility</p:attrName>
                                        </p:attrNameLst>
                                      </p:cBhvr>
                                      <p:to>
                                        <p:strVal val="visible"/>
                                      </p:to>
                                    </p:set>
                                    <p:animEffect transition="in" filter="wipe(left)">
                                      <p:cBhvr>
                                        <p:cTn id="102" dur="500"/>
                                        <p:tgtEl>
                                          <p:spTgt spid="55"/>
                                        </p:tgtEl>
                                      </p:cBhvr>
                                    </p:animEffect>
                                  </p:childTnLst>
                                </p:cTn>
                              </p:par>
                            </p:childTnLst>
                          </p:cTn>
                        </p:par>
                        <p:par>
                          <p:cTn id="103" fill="hold">
                            <p:stCondLst>
                              <p:cond delay="10000"/>
                            </p:stCondLst>
                            <p:childTnLst>
                              <p:par>
                                <p:cTn id="104" presetID="53" presetClass="entr" presetSubtype="16" fill="hold" grpId="0" nodeType="afterEffect">
                                  <p:stCondLst>
                                    <p:cond delay="0"/>
                                  </p:stCondLst>
                                  <p:childTnLst>
                                    <p:set>
                                      <p:cBhvr>
                                        <p:cTn id="105" dur="1" fill="hold">
                                          <p:stCondLst>
                                            <p:cond delay="0"/>
                                          </p:stCondLst>
                                        </p:cTn>
                                        <p:tgtEl>
                                          <p:spTgt spid="39"/>
                                        </p:tgtEl>
                                        <p:attrNameLst>
                                          <p:attrName>style.visibility</p:attrName>
                                        </p:attrNameLst>
                                      </p:cBhvr>
                                      <p:to>
                                        <p:strVal val="visible"/>
                                      </p:to>
                                    </p:set>
                                    <p:anim calcmode="lin" valueType="num">
                                      <p:cBhvr>
                                        <p:cTn id="106" dur="500" fill="hold"/>
                                        <p:tgtEl>
                                          <p:spTgt spid="39"/>
                                        </p:tgtEl>
                                        <p:attrNameLst>
                                          <p:attrName>ppt_w</p:attrName>
                                        </p:attrNameLst>
                                      </p:cBhvr>
                                      <p:tavLst>
                                        <p:tav tm="0">
                                          <p:val>
                                            <p:fltVal val="0"/>
                                          </p:val>
                                        </p:tav>
                                        <p:tav tm="100000">
                                          <p:val>
                                            <p:strVal val="#ppt_w"/>
                                          </p:val>
                                        </p:tav>
                                      </p:tavLst>
                                    </p:anim>
                                    <p:anim calcmode="lin" valueType="num">
                                      <p:cBhvr>
                                        <p:cTn id="107" dur="500" fill="hold"/>
                                        <p:tgtEl>
                                          <p:spTgt spid="39"/>
                                        </p:tgtEl>
                                        <p:attrNameLst>
                                          <p:attrName>ppt_h</p:attrName>
                                        </p:attrNameLst>
                                      </p:cBhvr>
                                      <p:tavLst>
                                        <p:tav tm="0">
                                          <p:val>
                                            <p:fltVal val="0"/>
                                          </p:val>
                                        </p:tav>
                                        <p:tav tm="100000">
                                          <p:val>
                                            <p:strVal val="#ppt_h"/>
                                          </p:val>
                                        </p:tav>
                                      </p:tavLst>
                                    </p:anim>
                                    <p:animEffect transition="in" filter="fade">
                                      <p:cBhvr>
                                        <p:cTn id="108" dur="500"/>
                                        <p:tgtEl>
                                          <p:spTgt spid="39"/>
                                        </p:tgtEl>
                                      </p:cBhvr>
                                    </p:animEffect>
                                  </p:childTnLst>
                                </p:cTn>
                              </p:par>
                              <p:par>
                                <p:cTn id="109" presetID="53" presetClass="entr" presetSubtype="16" fill="hold" nodeType="withEffect">
                                  <p:stCondLst>
                                    <p:cond delay="0"/>
                                  </p:stCondLst>
                                  <p:childTnLst>
                                    <p:set>
                                      <p:cBhvr>
                                        <p:cTn id="110" dur="1" fill="hold">
                                          <p:stCondLst>
                                            <p:cond delay="0"/>
                                          </p:stCondLst>
                                        </p:cTn>
                                        <p:tgtEl>
                                          <p:spTgt spid="79"/>
                                        </p:tgtEl>
                                        <p:attrNameLst>
                                          <p:attrName>style.visibility</p:attrName>
                                        </p:attrNameLst>
                                      </p:cBhvr>
                                      <p:to>
                                        <p:strVal val="visible"/>
                                      </p:to>
                                    </p:set>
                                    <p:anim calcmode="lin" valueType="num">
                                      <p:cBhvr>
                                        <p:cTn id="111" dur="500" fill="hold"/>
                                        <p:tgtEl>
                                          <p:spTgt spid="79"/>
                                        </p:tgtEl>
                                        <p:attrNameLst>
                                          <p:attrName>ppt_w</p:attrName>
                                        </p:attrNameLst>
                                      </p:cBhvr>
                                      <p:tavLst>
                                        <p:tav tm="0">
                                          <p:val>
                                            <p:fltVal val="0"/>
                                          </p:val>
                                        </p:tav>
                                        <p:tav tm="100000">
                                          <p:val>
                                            <p:strVal val="#ppt_w"/>
                                          </p:val>
                                        </p:tav>
                                      </p:tavLst>
                                    </p:anim>
                                    <p:anim calcmode="lin" valueType="num">
                                      <p:cBhvr>
                                        <p:cTn id="112" dur="500" fill="hold"/>
                                        <p:tgtEl>
                                          <p:spTgt spid="79"/>
                                        </p:tgtEl>
                                        <p:attrNameLst>
                                          <p:attrName>ppt_h</p:attrName>
                                        </p:attrNameLst>
                                      </p:cBhvr>
                                      <p:tavLst>
                                        <p:tav tm="0">
                                          <p:val>
                                            <p:fltVal val="0"/>
                                          </p:val>
                                        </p:tav>
                                        <p:tav tm="100000">
                                          <p:val>
                                            <p:strVal val="#ppt_h"/>
                                          </p:val>
                                        </p:tav>
                                      </p:tavLst>
                                    </p:anim>
                                    <p:animEffect transition="in" filter="fade">
                                      <p:cBhvr>
                                        <p:cTn id="113" dur="500"/>
                                        <p:tgtEl>
                                          <p:spTgt spid="79"/>
                                        </p:tgtEl>
                                      </p:cBhvr>
                                    </p:animEffect>
                                  </p:childTnLst>
                                </p:cTn>
                              </p:par>
                            </p:childTnLst>
                          </p:cTn>
                        </p:par>
                        <p:par>
                          <p:cTn id="114" fill="hold">
                            <p:stCondLst>
                              <p:cond delay="10500"/>
                            </p:stCondLst>
                            <p:childTnLst>
                              <p:par>
                                <p:cTn id="115" presetID="18" presetClass="entr" presetSubtype="3" fill="hold" grpId="0" nodeType="afterEffect">
                                  <p:stCondLst>
                                    <p:cond delay="0"/>
                                  </p:stCondLst>
                                  <p:childTnLst>
                                    <p:set>
                                      <p:cBhvr>
                                        <p:cTn id="116" dur="1" fill="hold">
                                          <p:stCondLst>
                                            <p:cond delay="0"/>
                                          </p:stCondLst>
                                        </p:cTn>
                                        <p:tgtEl>
                                          <p:spTgt spid="38"/>
                                        </p:tgtEl>
                                        <p:attrNameLst>
                                          <p:attrName>style.visibility</p:attrName>
                                        </p:attrNameLst>
                                      </p:cBhvr>
                                      <p:to>
                                        <p:strVal val="visible"/>
                                      </p:to>
                                    </p:set>
                                    <p:animEffect transition="in" filter="strips(upRight)">
                                      <p:cBhvr>
                                        <p:cTn id="11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7" grpId="0" animBg="1"/>
      <p:bldP spid="32" grpId="0" animBg="1"/>
      <p:bldP spid="33" grpId="0" animBg="1"/>
      <p:bldP spid="35" grpId="0" animBg="1"/>
      <p:bldP spid="36" grpId="0" animBg="1"/>
      <p:bldP spid="38" grpId="0" animBg="1"/>
      <p:bldP spid="39" grpId="0" animBg="1"/>
      <p:bldP spid="43" grpId="0"/>
      <p:bldP spid="52" grpId="0"/>
      <p:bldP spid="53" grpId="0"/>
      <p:bldP spid="54" grpId="0"/>
      <p:bldP spid="67" grpId="0"/>
      <p:bldP spid="73" grpId="0" animBg="1"/>
      <p:bldP spid="9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2016-11-14T22:43:56Z</dcterms:modified>
</cp:coreProperties>
</file>