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866354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p:cNvGrpSpPr/>
          <p:nvPr/>
        </p:nvGrpSpPr>
        <p:grpSpPr>
          <a:xfrm>
            <a:off x="8598837" y="2691085"/>
            <a:ext cx="1182963" cy="1182960"/>
            <a:chOff x="8598837" y="2691085"/>
            <a:chExt cx="1182963" cy="1182960"/>
          </a:xfrm>
        </p:grpSpPr>
        <p:sp>
          <p:nvSpPr>
            <p:cNvPr id="13" name="Freeform 5"/>
            <p:cNvSpPr>
              <a:spLocks/>
            </p:cNvSpPr>
            <p:nvPr/>
          </p:nvSpPr>
          <p:spPr bwMode="auto">
            <a:xfrm rot="8100000" flipH="1">
              <a:off x="8598837" y="2691085"/>
              <a:ext cx="1182963" cy="1182960"/>
            </a:xfrm>
            <a:custGeom>
              <a:avLst/>
              <a:gdLst/>
              <a:ahLst/>
              <a:cxnLst>
                <a:cxn ang="0">
                  <a:pos x="158" y="73"/>
                </a:cxn>
                <a:cxn ang="0">
                  <a:pos x="86" y="0"/>
                </a:cxn>
                <a:cxn ang="0">
                  <a:pos x="0" y="87"/>
                </a:cxn>
                <a:cxn ang="0">
                  <a:pos x="69" y="158"/>
                </a:cxn>
                <a:cxn ang="0">
                  <a:pos x="158" y="73"/>
                </a:cxn>
              </a:cxnLst>
              <a:rect l="0" t="0" r="r" b="b"/>
              <a:pathLst>
                <a:path w="158" h="158">
                  <a:moveTo>
                    <a:pt x="158" y="73"/>
                  </a:moveTo>
                  <a:cubicBezTo>
                    <a:pt x="86" y="0"/>
                    <a:pt x="86" y="0"/>
                    <a:pt x="86" y="0"/>
                  </a:cubicBezTo>
                  <a:cubicBezTo>
                    <a:pt x="85" y="51"/>
                    <a:pt x="50" y="86"/>
                    <a:pt x="0" y="87"/>
                  </a:cubicBezTo>
                  <a:cubicBezTo>
                    <a:pt x="69" y="158"/>
                    <a:pt x="69" y="158"/>
                    <a:pt x="69" y="158"/>
                  </a:cubicBezTo>
                  <a:cubicBezTo>
                    <a:pt x="71" y="107"/>
                    <a:pt x="107" y="73"/>
                    <a:pt x="158" y="73"/>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0" name="Isosceles Triangle 89"/>
            <p:cNvSpPr/>
            <p:nvPr/>
          </p:nvSpPr>
          <p:spPr bwMode="auto">
            <a:xfrm rot="5400000">
              <a:off x="8821586" y="3156120"/>
              <a:ext cx="252886" cy="252886"/>
            </a:xfrm>
            <a:prstGeom prst="triangle">
              <a:avLst/>
            </a:prstGeom>
            <a:solidFill>
              <a:schemeClr val="bg1">
                <a:lumMod val="50000"/>
              </a:schemeClr>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grpSp>
        <p:nvGrpSpPr>
          <p:cNvPr id="37" name="Group 36"/>
          <p:cNvGrpSpPr/>
          <p:nvPr/>
        </p:nvGrpSpPr>
        <p:grpSpPr>
          <a:xfrm>
            <a:off x="6141301" y="2580238"/>
            <a:ext cx="1404657" cy="1404652"/>
            <a:chOff x="6141301" y="2580238"/>
            <a:chExt cx="1404657" cy="1404652"/>
          </a:xfrm>
        </p:grpSpPr>
        <p:sp>
          <p:nvSpPr>
            <p:cNvPr id="8" name="Freeform 5"/>
            <p:cNvSpPr>
              <a:spLocks/>
            </p:cNvSpPr>
            <p:nvPr/>
          </p:nvSpPr>
          <p:spPr bwMode="auto">
            <a:xfrm rot="8100000" flipH="1">
              <a:off x="6141301" y="2580238"/>
              <a:ext cx="1404657" cy="1404652"/>
            </a:xfrm>
            <a:custGeom>
              <a:avLst/>
              <a:gdLst/>
              <a:ahLst/>
              <a:cxnLst>
                <a:cxn ang="0">
                  <a:pos x="158" y="73"/>
                </a:cxn>
                <a:cxn ang="0">
                  <a:pos x="86" y="0"/>
                </a:cxn>
                <a:cxn ang="0">
                  <a:pos x="0" y="87"/>
                </a:cxn>
                <a:cxn ang="0">
                  <a:pos x="69" y="158"/>
                </a:cxn>
                <a:cxn ang="0">
                  <a:pos x="158" y="73"/>
                </a:cxn>
              </a:cxnLst>
              <a:rect l="0" t="0" r="r" b="b"/>
              <a:pathLst>
                <a:path w="158" h="158">
                  <a:moveTo>
                    <a:pt x="158" y="73"/>
                  </a:moveTo>
                  <a:cubicBezTo>
                    <a:pt x="86" y="0"/>
                    <a:pt x="86" y="0"/>
                    <a:pt x="86" y="0"/>
                  </a:cubicBezTo>
                  <a:cubicBezTo>
                    <a:pt x="85" y="51"/>
                    <a:pt x="50" y="86"/>
                    <a:pt x="0" y="87"/>
                  </a:cubicBezTo>
                  <a:cubicBezTo>
                    <a:pt x="69" y="158"/>
                    <a:pt x="69" y="158"/>
                    <a:pt x="69" y="158"/>
                  </a:cubicBezTo>
                  <a:cubicBezTo>
                    <a:pt x="71" y="107"/>
                    <a:pt x="107" y="73"/>
                    <a:pt x="158" y="73"/>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Isosceles Triangle 88"/>
            <p:cNvSpPr/>
            <p:nvPr/>
          </p:nvSpPr>
          <p:spPr bwMode="auto">
            <a:xfrm rot="5400000">
              <a:off x="6386896" y="3101931"/>
              <a:ext cx="361266" cy="361266"/>
            </a:xfrm>
            <a:prstGeom prst="triangle">
              <a:avLst/>
            </a:prstGeom>
            <a:solidFill>
              <a:schemeClr val="bg1">
                <a:lumMod val="50000"/>
              </a:schemeClr>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grpSp>
        <p:nvGrpSpPr>
          <p:cNvPr id="36" name="Group 35"/>
          <p:cNvGrpSpPr/>
          <p:nvPr/>
        </p:nvGrpSpPr>
        <p:grpSpPr>
          <a:xfrm>
            <a:off x="3174259" y="2419341"/>
            <a:ext cx="1726452" cy="1726447"/>
            <a:chOff x="3174259" y="2419341"/>
            <a:chExt cx="1726452" cy="1726447"/>
          </a:xfrm>
        </p:grpSpPr>
        <p:sp>
          <p:nvSpPr>
            <p:cNvPr id="5" name="Freeform 5"/>
            <p:cNvSpPr>
              <a:spLocks/>
            </p:cNvSpPr>
            <p:nvPr/>
          </p:nvSpPr>
          <p:spPr bwMode="auto">
            <a:xfrm rot="8100000" flipH="1">
              <a:off x="3174259" y="2419341"/>
              <a:ext cx="1726452" cy="1726447"/>
            </a:xfrm>
            <a:custGeom>
              <a:avLst/>
              <a:gdLst/>
              <a:ahLst/>
              <a:cxnLst>
                <a:cxn ang="0">
                  <a:pos x="158" y="73"/>
                </a:cxn>
                <a:cxn ang="0">
                  <a:pos x="86" y="0"/>
                </a:cxn>
                <a:cxn ang="0">
                  <a:pos x="0" y="87"/>
                </a:cxn>
                <a:cxn ang="0">
                  <a:pos x="69" y="158"/>
                </a:cxn>
                <a:cxn ang="0">
                  <a:pos x="158" y="73"/>
                </a:cxn>
              </a:cxnLst>
              <a:rect l="0" t="0" r="r" b="b"/>
              <a:pathLst>
                <a:path w="158" h="158">
                  <a:moveTo>
                    <a:pt x="158" y="73"/>
                  </a:moveTo>
                  <a:cubicBezTo>
                    <a:pt x="86" y="0"/>
                    <a:pt x="86" y="0"/>
                    <a:pt x="86" y="0"/>
                  </a:cubicBezTo>
                  <a:cubicBezTo>
                    <a:pt x="85" y="51"/>
                    <a:pt x="50" y="86"/>
                    <a:pt x="0" y="87"/>
                  </a:cubicBezTo>
                  <a:cubicBezTo>
                    <a:pt x="69" y="158"/>
                    <a:pt x="69" y="158"/>
                    <a:pt x="69" y="158"/>
                  </a:cubicBezTo>
                  <a:cubicBezTo>
                    <a:pt x="71" y="107"/>
                    <a:pt x="107" y="73"/>
                    <a:pt x="158" y="73"/>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Isosceles Triangle 87"/>
            <p:cNvSpPr/>
            <p:nvPr/>
          </p:nvSpPr>
          <p:spPr bwMode="auto">
            <a:xfrm rot="5400000">
              <a:off x="3499825" y="3065804"/>
              <a:ext cx="433519" cy="433519"/>
            </a:xfrm>
            <a:prstGeom prst="triangle">
              <a:avLst/>
            </a:prstGeom>
            <a:solidFill>
              <a:schemeClr val="bg1">
                <a:lumMod val="50000"/>
              </a:schemeClr>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9" name="Oval 8"/>
          <p:cNvSpPr/>
          <p:nvPr/>
        </p:nvSpPr>
        <p:spPr bwMode="auto">
          <a:xfrm>
            <a:off x="4488333" y="2324109"/>
            <a:ext cx="1916910" cy="1916912"/>
          </a:xfrm>
          <a:prstGeom prst="ellipse">
            <a:avLst/>
          </a:prstGeom>
          <a:solidFill>
            <a:schemeClr val="bg1">
              <a:lumMod val="8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4" name="Oval 13"/>
          <p:cNvSpPr/>
          <p:nvPr/>
        </p:nvSpPr>
        <p:spPr bwMode="auto">
          <a:xfrm>
            <a:off x="7205048" y="2475379"/>
            <a:ext cx="1614369" cy="1614370"/>
          </a:xfrm>
          <a:prstGeom prst="ellipse">
            <a:avLst/>
          </a:prstGeom>
          <a:solidFill>
            <a:schemeClr val="bg1">
              <a:lumMod val="8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8" name="Oval 17"/>
          <p:cNvSpPr/>
          <p:nvPr/>
        </p:nvSpPr>
        <p:spPr bwMode="auto">
          <a:xfrm>
            <a:off x="9474853" y="2636094"/>
            <a:ext cx="1292940" cy="1292940"/>
          </a:xfrm>
          <a:prstGeom prst="ellipse">
            <a:avLst/>
          </a:prstGeom>
          <a:solidFill>
            <a:schemeClr val="bg1">
              <a:lumMod val="8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5" name="Oval 14"/>
          <p:cNvSpPr/>
          <p:nvPr/>
        </p:nvSpPr>
        <p:spPr bwMode="auto">
          <a:xfrm>
            <a:off x="7487076" y="2768166"/>
            <a:ext cx="1028796" cy="1028797"/>
          </a:xfrm>
          <a:prstGeom prst="ellipse">
            <a:avLst/>
          </a:prstGeom>
          <a:solidFill>
            <a:srgbClr val="524E67"/>
          </a:solidFill>
          <a:ln w="63500">
            <a:solidFill>
              <a:srgbClr val="F4C956"/>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9" name="Oval 18"/>
          <p:cNvSpPr/>
          <p:nvPr/>
        </p:nvSpPr>
        <p:spPr bwMode="auto">
          <a:xfrm>
            <a:off x="9698584" y="2870586"/>
            <a:ext cx="823957" cy="823958"/>
          </a:xfrm>
          <a:prstGeom prst="ellipse">
            <a:avLst/>
          </a:prstGeom>
          <a:solidFill>
            <a:srgbClr val="524E67"/>
          </a:solidFill>
          <a:ln w="63500">
            <a:solidFill>
              <a:srgbClr val="57CCC6"/>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0" name="Oval 9"/>
          <p:cNvSpPr/>
          <p:nvPr/>
        </p:nvSpPr>
        <p:spPr bwMode="auto">
          <a:xfrm>
            <a:off x="4825231" y="2671765"/>
            <a:ext cx="1221598" cy="1221601"/>
          </a:xfrm>
          <a:prstGeom prst="ellipse">
            <a:avLst/>
          </a:prstGeom>
          <a:solidFill>
            <a:srgbClr val="524E67"/>
          </a:solidFill>
          <a:ln w="63500">
            <a:solidFill>
              <a:srgbClr val="4CC8EC"/>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72" name="TextBox 71"/>
          <p:cNvSpPr txBox="1"/>
          <p:nvPr/>
        </p:nvSpPr>
        <p:spPr>
          <a:xfrm>
            <a:off x="1282301" y="462510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endParaRPr lang="en-US" sz="800" b="1" dirty="0">
              <a:solidFill>
                <a:srgbClr val="FF7467"/>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3" name="TextBox 72"/>
          <p:cNvSpPr txBox="1"/>
          <p:nvPr/>
        </p:nvSpPr>
        <p:spPr>
          <a:xfrm>
            <a:off x="9103835" y="461092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endParaRPr lang="en-US" sz="800" b="1" dirty="0">
              <a:solidFill>
                <a:srgbClr val="57CCC6"/>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4" name="TextBox 73"/>
          <p:cNvSpPr txBox="1"/>
          <p:nvPr/>
        </p:nvSpPr>
        <p:spPr>
          <a:xfrm>
            <a:off x="4395228" y="461092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endParaRPr lang="en-US" sz="800" b="1" dirty="0">
              <a:solidFill>
                <a:srgbClr val="4CC8EC"/>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5" name="TextBox 74"/>
          <p:cNvSpPr txBox="1"/>
          <p:nvPr/>
        </p:nvSpPr>
        <p:spPr>
          <a:xfrm>
            <a:off x="6960672" y="4615781"/>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endParaRPr lang="en-US" sz="800" b="1" dirty="0">
              <a:solidFill>
                <a:srgbClr val="F4C956"/>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6" name="Freeform 121"/>
          <p:cNvSpPr>
            <a:spLocks noChangeAspect="1" noEditPoints="1"/>
          </p:cNvSpPr>
          <p:nvPr/>
        </p:nvSpPr>
        <p:spPr bwMode="auto">
          <a:xfrm>
            <a:off x="5231439" y="3017314"/>
            <a:ext cx="397602"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77" name="Group 76"/>
          <p:cNvGrpSpPr>
            <a:grpSpLocks noChangeAspect="1"/>
          </p:cNvGrpSpPr>
          <p:nvPr/>
        </p:nvGrpSpPr>
        <p:grpSpPr>
          <a:xfrm>
            <a:off x="9867120" y="3097437"/>
            <a:ext cx="378271" cy="365760"/>
            <a:chOff x="5659438" y="2249488"/>
            <a:chExt cx="623887" cy="603250"/>
          </a:xfrm>
          <a:solidFill>
            <a:schemeClr val="accent3">
              <a:lumMod val="50000"/>
            </a:schemeClr>
          </a:solidFill>
          <a:effectLst>
            <a:outerShdw blurRad="50800" dist="38100" dir="2700000" algn="tl" rotWithShape="0">
              <a:prstClr val="black">
                <a:alpha val="40000"/>
              </a:prstClr>
            </a:outerShdw>
          </a:effectLst>
        </p:grpSpPr>
        <p:sp>
          <p:nvSpPr>
            <p:cNvPr id="78"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1" name="Group 90"/>
          <p:cNvGrpSpPr>
            <a:grpSpLocks noChangeAspect="1"/>
          </p:cNvGrpSpPr>
          <p:nvPr/>
        </p:nvGrpSpPr>
        <p:grpSpPr>
          <a:xfrm>
            <a:off x="7827190" y="3070977"/>
            <a:ext cx="326457" cy="457200"/>
            <a:chOff x="4938713" y="2352675"/>
            <a:chExt cx="646113" cy="904875"/>
          </a:xfrm>
          <a:solidFill>
            <a:schemeClr val="accent5">
              <a:lumMod val="50000"/>
            </a:schemeClr>
          </a:solidFill>
          <a:effectLst>
            <a:outerShdw blurRad="50800" dist="38100" dir="2700000" algn="tl" rotWithShape="0">
              <a:prstClr val="black">
                <a:alpha val="40000"/>
              </a:prstClr>
            </a:outerShdw>
          </a:effectLst>
        </p:grpSpPr>
        <p:sp>
          <p:nvSpPr>
            <p:cNvPr id="92"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 name="Oval 5"/>
          <p:cNvSpPr/>
          <p:nvPr/>
        </p:nvSpPr>
        <p:spPr bwMode="auto">
          <a:xfrm>
            <a:off x="1155832" y="2104534"/>
            <a:ext cx="2356058" cy="2356060"/>
          </a:xfrm>
          <a:prstGeom prst="ellipse">
            <a:avLst/>
          </a:prstGeom>
          <a:solidFill>
            <a:schemeClr val="bg1">
              <a:lumMod val="8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7" name="Oval 6"/>
          <p:cNvSpPr/>
          <p:nvPr/>
        </p:nvSpPr>
        <p:spPr bwMode="auto">
          <a:xfrm>
            <a:off x="1583135" y="2531835"/>
            <a:ext cx="1501456" cy="1501457"/>
          </a:xfrm>
          <a:prstGeom prst="ellipse">
            <a:avLst/>
          </a:prstGeom>
          <a:solidFill>
            <a:srgbClr val="524E67"/>
          </a:solidFill>
          <a:ln w="63500">
            <a:solidFill>
              <a:srgbClr val="FF7467"/>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97" name="Freeform 110"/>
          <p:cNvSpPr>
            <a:spLocks noChangeAspect="1" noEditPoints="1"/>
          </p:cNvSpPr>
          <p:nvPr/>
        </p:nvSpPr>
        <p:spPr bwMode="auto">
          <a:xfrm>
            <a:off x="2016895" y="3017314"/>
            <a:ext cx="640080" cy="438317"/>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TextBox 97"/>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pic>
        <p:nvPicPr>
          <p:cNvPr id="39" name="Picture 3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8825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500"/>
                                        <p:tgtEl>
                                          <p:spTgt spid="9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97"/>
                                        </p:tgtEl>
                                        <p:attrNameLst>
                                          <p:attrName>style.visibility</p:attrName>
                                        </p:attrNameLst>
                                      </p:cBhvr>
                                      <p:to>
                                        <p:strVal val="visible"/>
                                      </p:to>
                                    </p:set>
                                    <p:anim calcmode="lin" valueType="num">
                                      <p:cBhvr>
                                        <p:cTn id="23" dur="500" fill="hold"/>
                                        <p:tgtEl>
                                          <p:spTgt spid="97"/>
                                        </p:tgtEl>
                                        <p:attrNameLst>
                                          <p:attrName>ppt_w</p:attrName>
                                        </p:attrNameLst>
                                      </p:cBhvr>
                                      <p:tavLst>
                                        <p:tav tm="0">
                                          <p:val>
                                            <p:fltVal val="0"/>
                                          </p:val>
                                        </p:tav>
                                        <p:tav tm="100000">
                                          <p:val>
                                            <p:strVal val="#ppt_w"/>
                                          </p:val>
                                        </p:tav>
                                      </p:tavLst>
                                    </p:anim>
                                    <p:anim calcmode="lin" valueType="num">
                                      <p:cBhvr>
                                        <p:cTn id="24" dur="500" fill="hold"/>
                                        <p:tgtEl>
                                          <p:spTgt spid="97"/>
                                        </p:tgtEl>
                                        <p:attrNameLst>
                                          <p:attrName>ppt_h</p:attrName>
                                        </p:attrNameLst>
                                      </p:cBhvr>
                                      <p:tavLst>
                                        <p:tav tm="0">
                                          <p:val>
                                            <p:fltVal val="0"/>
                                          </p:val>
                                        </p:tav>
                                        <p:tav tm="100000">
                                          <p:val>
                                            <p:strVal val="#ppt_h"/>
                                          </p:val>
                                        </p:tav>
                                      </p:tavLst>
                                    </p:anim>
                                    <p:animEffect transition="in" filter="fade">
                                      <p:cBhvr>
                                        <p:cTn id="25" dur="500"/>
                                        <p:tgtEl>
                                          <p:spTgt spid="97"/>
                                        </p:tgtEl>
                                      </p:cBhvr>
                                    </p:animEffect>
                                  </p:childTnLst>
                                </p:cTn>
                              </p:par>
                            </p:childTnLst>
                          </p:cTn>
                        </p:par>
                        <p:par>
                          <p:cTn id="26" fill="hold">
                            <p:stCondLst>
                              <p:cond delay="2000"/>
                            </p:stCondLst>
                            <p:childTnLst>
                              <p:par>
                                <p:cTn id="27" presetID="22" presetClass="entr" presetSubtype="1" fill="hold" grpId="0" nodeType="afterEffect">
                                  <p:stCondLst>
                                    <p:cond delay="0"/>
                                  </p:stCondLst>
                                  <p:childTnLst>
                                    <p:set>
                                      <p:cBhvr>
                                        <p:cTn id="28" dur="1" fill="hold">
                                          <p:stCondLst>
                                            <p:cond delay="0"/>
                                          </p:stCondLst>
                                        </p:cTn>
                                        <p:tgtEl>
                                          <p:spTgt spid="72"/>
                                        </p:tgtEl>
                                        <p:attrNameLst>
                                          <p:attrName>style.visibility</p:attrName>
                                        </p:attrNameLst>
                                      </p:cBhvr>
                                      <p:to>
                                        <p:strVal val="visible"/>
                                      </p:to>
                                    </p:set>
                                    <p:animEffect transition="in" filter="wipe(up)">
                                      <p:cBhvr>
                                        <p:cTn id="29" dur="500"/>
                                        <p:tgtEl>
                                          <p:spTgt spid="72"/>
                                        </p:tgtEl>
                                      </p:cBhvr>
                                    </p:animEffect>
                                  </p:childTnLst>
                                </p:cTn>
                              </p:par>
                            </p:childTnLst>
                          </p:cTn>
                        </p:par>
                        <p:par>
                          <p:cTn id="30" fill="hold">
                            <p:stCondLst>
                              <p:cond delay="2500"/>
                            </p:stCondLst>
                            <p:childTnLst>
                              <p:par>
                                <p:cTn id="31" presetID="22" presetClass="entr" presetSubtype="8" fill="hold" nodeType="after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wipe(left)">
                                      <p:cBhvr>
                                        <p:cTn id="33" dur="500"/>
                                        <p:tgtEl>
                                          <p:spTgt spid="36"/>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childTnLst>
                          </p:cTn>
                        </p:par>
                        <p:par>
                          <p:cTn id="40" fill="hold">
                            <p:stCondLst>
                              <p:cond delay="3500"/>
                            </p:stCondLst>
                            <p:childTnLst>
                              <p:par>
                                <p:cTn id="41" presetID="53" presetClass="entr" presetSubtype="16"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childTnLst>
                                </p:cTn>
                              </p:par>
                            </p:childTnLst>
                          </p:cTn>
                        </p:par>
                        <p:par>
                          <p:cTn id="46" fill="hold">
                            <p:stCondLst>
                              <p:cond delay="4000"/>
                            </p:stCondLst>
                            <p:childTnLst>
                              <p:par>
                                <p:cTn id="47" presetID="53" presetClass="entr" presetSubtype="16" fill="hold" grpId="0" nodeType="afterEffect">
                                  <p:stCondLst>
                                    <p:cond delay="0"/>
                                  </p:stCondLst>
                                  <p:childTnLst>
                                    <p:set>
                                      <p:cBhvr>
                                        <p:cTn id="48" dur="1" fill="hold">
                                          <p:stCondLst>
                                            <p:cond delay="0"/>
                                          </p:stCondLst>
                                        </p:cTn>
                                        <p:tgtEl>
                                          <p:spTgt spid="76"/>
                                        </p:tgtEl>
                                        <p:attrNameLst>
                                          <p:attrName>style.visibility</p:attrName>
                                        </p:attrNameLst>
                                      </p:cBhvr>
                                      <p:to>
                                        <p:strVal val="visible"/>
                                      </p:to>
                                    </p:set>
                                    <p:anim calcmode="lin" valueType="num">
                                      <p:cBhvr>
                                        <p:cTn id="49" dur="500" fill="hold"/>
                                        <p:tgtEl>
                                          <p:spTgt spid="76"/>
                                        </p:tgtEl>
                                        <p:attrNameLst>
                                          <p:attrName>ppt_w</p:attrName>
                                        </p:attrNameLst>
                                      </p:cBhvr>
                                      <p:tavLst>
                                        <p:tav tm="0">
                                          <p:val>
                                            <p:fltVal val="0"/>
                                          </p:val>
                                        </p:tav>
                                        <p:tav tm="100000">
                                          <p:val>
                                            <p:strVal val="#ppt_w"/>
                                          </p:val>
                                        </p:tav>
                                      </p:tavLst>
                                    </p:anim>
                                    <p:anim calcmode="lin" valueType="num">
                                      <p:cBhvr>
                                        <p:cTn id="50" dur="500" fill="hold"/>
                                        <p:tgtEl>
                                          <p:spTgt spid="76"/>
                                        </p:tgtEl>
                                        <p:attrNameLst>
                                          <p:attrName>ppt_h</p:attrName>
                                        </p:attrNameLst>
                                      </p:cBhvr>
                                      <p:tavLst>
                                        <p:tav tm="0">
                                          <p:val>
                                            <p:fltVal val="0"/>
                                          </p:val>
                                        </p:tav>
                                        <p:tav tm="100000">
                                          <p:val>
                                            <p:strVal val="#ppt_h"/>
                                          </p:val>
                                        </p:tav>
                                      </p:tavLst>
                                    </p:anim>
                                    <p:animEffect transition="in" filter="fade">
                                      <p:cBhvr>
                                        <p:cTn id="51" dur="500"/>
                                        <p:tgtEl>
                                          <p:spTgt spid="76"/>
                                        </p:tgtEl>
                                      </p:cBhvr>
                                    </p:animEffect>
                                  </p:childTnLst>
                                </p:cTn>
                              </p:par>
                            </p:childTnLst>
                          </p:cTn>
                        </p:par>
                        <p:par>
                          <p:cTn id="52" fill="hold">
                            <p:stCondLst>
                              <p:cond delay="4500"/>
                            </p:stCondLst>
                            <p:childTnLst>
                              <p:par>
                                <p:cTn id="53" presetID="22" presetClass="entr" presetSubtype="1" fill="hold" grpId="0" nodeType="afterEffect">
                                  <p:stCondLst>
                                    <p:cond delay="0"/>
                                  </p:stCondLst>
                                  <p:childTnLst>
                                    <p:set>
                                      <p:cBhvr>
                                        <p:cTn id="54" dur="1" fill="hold">
                                          <p:stCondLst>
                                            <p:cond delay="0"/>
                                          </p:stCondLst>
                                        </p:cTn>
                                        <p:tgtEl>
                                          <p:spTgt spid="74"/>
                                        </p:tgtEl>
                                        <p:attrNameLst>
                                          <p:attrName>style.visibility</p:attrName>
                                        </p:attrNameLst>
                                      </p:cBhvr>
                                      <p:to>
                                        <p:strVal val="visible"/>
                                      </p:to>
                                    </p:set>
                                    <p:animEffect transition="in" filter="wipe(up)">
                                      <p:cBhvr>
                                        <p:cTn id="55" dur="500"/>
                                        <p:tgtEl>
                                          <p:spTgt spid="74"/>
                                        </p:tgtEl>
                                      </p:cBhvr>
                                    </p:animEffect>
                                  </p:childTnLst>
                                </p:cTn>
                              </p:par>
                            </p:childTnLst>
                          </p:cTn>
                        </p:par>
                        <p:par>
                          <p:cTn id="56" fill="hold">
                            <p:stCondLst>
                              <p:cond delay="5000"/>
                            </p:stCondLst>
                            <p:childTnLst>
                              <p:par>
                                <p:cTn id="57" presetID="22" presetClass="entr" presetSubtype="8" fill="hold" nodeType="afterEffect">
                                  <p:stCondLst>
                                    <p:cond delay="0"/>
                                  </p:stCondLst>
                                  <p:childTnLst>
                                    <p:set>
                                      <p:cBhvr>
                                        <p:cTn id="58" dur="1" fill="hold">
                                          <p:stCondLst>
                                            <p:cond delay="0"/>
                                          </p:stCondLst>
                                        </p:cTn>
                                        <p:tgtEl>
                                          <p:spTgt spid="37"/>
                                        </p:tgtEl>
                                        <p:attrNameLst>
                                          <p:attrName>style.visibility</p:attrName>
                                        </p:attrNameLst>
                                      </p:cBhvr>
                                      <p:to>
                                        <p:strVal val="visible"/>
                                      </p:to>
                                    </p:set>
                                    <p:animEffect transition="in" filter="wipe(left)">
                                      <p:cBhvr>
                                        <p:cTn id="59" dur="500"/>
                                        <p:tgtEl>
                                          <p:spTgt spid="37"/>
                                        </p:tgtEl>
                                      </p:cBhvr>
                                    </p:animEffect>
                                  </p:childTnLst>
                                </p:cTn>
                              </p:par>
                            </p:childTnLst>
                          </p:cTn>
                        </p:par>
                        <p:par>
                          <p:cTn id="60" fill="hold">
                            <p:stCondLst>
                              <p:cond delay="5500"/>
                            </p:stCondLst>
                            <p:childTnLst>
                              <p:par>
                                <p:cTn id="61" presetID="53" presetClass="entr" presetSubtype="16"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500" fill="hold"/>
                                        <p:tgtEl>
                                          <p:spTgt spid="14"/>
                                        </p:tgtEl>
                                        <p:attrNameLst>
                                          <p:attrName>ppt_w</p:attrName>
                                        </p:attrNameLst>
                                      </p:cBhvr>
                                      <p:tavLst>
                                        <p:tav tm="0">
                                          <p:val>
                                            <p:fltVal val="0"/>
                                          </p:val>
                                        </p:tav>
                                        <p:tav tm="100000">
                                          <p:val>
                                            <p:strVal val="#ppt_w"/>
                                          </p:val>
                                        </p:tav>
                                      </p:tavLst>
                                    </p:anim>
                                    <p:anim calcmode="lin" valueType="num">
                                      <p:cBhvr>
                                        <p:cTn id="64" dur="500" fill="hold"/>
                                        <p:tgtEl>
                                          <p:spTgt spid="14"/>
                                        </p:tgtEl>
                                        <p:attrNameLst>
                                          <p:attrName>ppt_h</p:attrName>
                                        </p:attrNameLst>
                                      </p:cBhvr>
                                      <p:tavLst>
                                        <p:tav tm="0">
                                          <p:val>
                                            <p:fltVal val="0"/>
                                          </p:val>
                                        </p:tav>
                                        <p:tav tm="100000">
                                          <p:val>
                                            <p:strVal val="#ppt_h"/>
                                          </p:val>
                                        </p:tav>
                                      </p:tavLst>
                                    </p:anim>
                                    <p:animEffect transition="in" filter="fade">
                                      <p:cBhvr>
                                        <p:cTn id="65" dur="500"/>
                                        <p:tgtEl>
                                          <p:spTgt spid="14"/>
                                        </p:tgtEl>
                                      </p:cBhvr>
                                    </p:animEffect>
                                  </p:childTnLst>
                                </p:cTn>
                              </p:par>
                            </p:childTnLst>
                          </p:cTn>
                        </p:par>
                        <p:par>
                          <p:cTn id="66" fill="hold">
                            <p:stCondLst>
                              <p:cond delay="6000"/>
                            </p:stCondLst>
                            <p:childTnLst>
                              <p:par>
                                <p:cTn id="67" presetID="53" presetClass="entr" presetSubtype="16" fill="hold" grpId="0" nodeType="afterEffect">
                                  <p:stCondLst>
                                    <p:cond delay="0"/>
                                  </p:stCondLst>
                                  <p:childTnLst>
                                    <p:set>
                                      <p:cBhvr>
                                        <p:cTn id="68" dur="1" fill="hold">
                                          <p:stCondLst>
                                            <p:cond delay="0"/>
                                          </p:stCondLst>
                                        </p:cTn>
                                        <p:tgtEl>
                                          <p:spTgt spid="15"/>
                                        </p:tgtEl>
                                        <p:attrNameLst>
                                          <p:attrName>style.visibility</p:attrName>
                                        </p:attrNameLst>
                                      </p:cBhvr>
                                      <p:to>
                                        <p:strVal val="visible"/>
                                      </p:to>
                                    </p:set>
                                    <p:anim calcmode="lin" valueType="num">
                                      <p:cBhvr>
                                        <p:cTn id="69" dur="500" fill="hold"/>
                                        <p:tgtEl>
                                          <p:spTgt spid="15"/>
                                        </p:tgtEl>
                                        <p:attrNameLst>
                                          <p:attrName>ppt_w</p:attrName>
                                        </p:attrNameLst>
                                      </p:cBhvr>
                                      <p:tavLst>
                                        <p:tav tm="0">
                                          <p:val>
                                            <p:fltVal val="0"/>
                                          </p:val>
                                        </p:tav>
                                        <p:tav tm="100000">
                                          <p:val>
                                            <p:strVal val="#ppt_w"/>
                                          </p:val>
                                        </p:tav>
                                      </p:tavLst>
                                    </p:anim>
                                    <p:anim calcmode="lin" valueType="num">
                                      <p:cBhvr>
                                        <p:cTn id="70" dur="500" fill="hold"/>
                                        <p:tgtEl>
                                          <p:spTgt spid="15"/>
                                        </p:tgtEl>
                                        <p:attrNameLst>
                                          <p:attrName>ppt_h</p:attrName>
                                        </p:attrNameLst>
                                      </p:cBhvr>
                                      <p:tavLst>
                                        <p:tav tm="0">
                                          <p:val>
                                            <p:fltVal val="0"/>
                                          </p:val>
                                        </p:tav>
                                        <p:tav tm="100000">
                                          <p:val>
                                            <p:strVal val="#ppt_h"/>
                                          </p:val>
                                        </p:tav>
                                      </p:tavLst>
                                    </p:anim>
                                    <p:animEffect transition="in" filter="fade">
                                      <p:cBhvr>
                                        <p:cTn id="71" dur="500"/>
                                        <p:tgtEl>
                                          <p:spTgt spid="15"/>
                                        </p:tgtEl>
                                      </p:cBhvr>
                                    </p:animEffect>
                                  </p:childTnLst>
                                </p:cTn>
                              </p:par>
                            </p:childTnLst>
                          </p:cTn>
                        </p:par>
                        <p:par>
                          <p:cTn id="72" fill="hold">
                            <p:stCondLst>
                              <p:cond delay="6500"/>
                            </p:stCondLst>
                            <p:childTnLst>
                              <p:par>
                                <p:cTn id="73" presetID="53" presetClass="entr" presetSubtype="16" fill="hold" nodeType="afterEffect">
                                  <p:stCondLst>
                                    <p:cond delay="0"/>
                                  </p:stCondLst>
                                  <p:childTnLst>
                                    <p:set>
                                      <p:cBhvr>
                                        <p:cTn id="74" dur="1" fill="hold">
                                          <p:stCondLst>
                                            <p:cond delay="0"/>
                                          </p:stCondLst>
                                        </p:cTn>
                                        <p:tgtEl>
                                          <p:spTgt spid="91"/>
                                        </p:tgtEl>
                                        <p:attrNameLst>
                                          <p:attrName>style.visibility</p:attrName>
                                        </p:attrNameLst>
                                      </p:cBhvr>
                                      <p:to>
                                        <p:strVal val="visible"/>
                                      </p:to>
                                    </p:set>
                                    <p:anim calcmode="lin" valueType="num">
                                      <p:cBhvr>
                                        <p:cTn id="75" dur="500" fill="hold"/>
                                        <p:tgtEl>
                                          <p:spTgt spid="91"/>
                                        </p:tgtEl>
                                        <p:attrNameLst>
                                          <p:attrName>ppt_w</p:attrName>
                                        </p:attrNameLst>
                                      </p:cBhvr>
                                      <p:tavLst>
                                        <p:tav tm="0">
                                          <p:val>
                                            <p:fltVal val="0"/>
                                          </p:val>
                                        </p:tav>
                                        <p:tav tm="100000">
                                          <p:val>
                                            <p:strVal val="#ppt_w"/>
                                          </p:val>
                                        </p:tav>
                                      </p:tavLst>
                                    </p:anim>
                                    <p:anim calcmode="lin" valueType="num">
                                      <p:cBhvr>
                                        <p:cTn id="76" dur="500" fill="hold"/>
                                        <p:tgtEl>
                                          <p:spTgt spid="91"/>
                                        </p:tgtEl>
                                        <p:attrNameLst>
                                          <p:attrName>ppt_h</p:attrName>
                                        </p:attrNameLst>
                                      </p:cBhvr>
                                      <p:tavLst>
                                        <p:tav tm="0">
                                          <p:val>
                                            <p:fltVal val="0"/>
                                          </p:val>
                                        </p:tav>
                                        <p:tav tm="100000">
                                          <p:val>
                                            <p:strVal val="#ppt_h"/>
                                          </p:val>
                                        </p:tav>
                                      </p:tavLst>
                                    </p:anim>
                                    <p:animEffect transition="in" filter="fade">
                                      <p:cBhvr>
                                        <p:cTn id="77" dur="500"/>
                                        <p:tgtEl>
                                          <p:spTgt spid="91"/>
                                        </p:tgtEl>
                                      </p:cBhvr>
                                    </p:animEffect>
                                  </p:childTnLst>
                                </p:cTn>
                              </p:par>
                            </p:childTnLst>
                          </p:cTn>
                        </p:par>
                        <p:par>
                          <p:cTn id="78" fill="hold">
                            <p:stCondLst>
                              <p:cond delay="7000"/>
                            </p:stCondLst>
                            <p:childTnLst>
                              <p:par>
                                <p:cTn id="79" presetID="22" presetClass="entr" presetSubtype="1" fill="hold" grpId="0" nodeType="afterEffect">
                                  <p:stCondLst>
                                    <p:cond delay="0"/>
                                  </p:stCondLst>
                                  <p:childTnLst>
                                    <p:set>
                                      <p:cBhvr>
                                        <p:cTn id="80" dur="1" fill="hold">
                                          <p:stCondLst>
                                            <p:cond delay="0"/>
                                          </p:stCondLst>
                                        </p:cTn>
                                        <p:tgtEl>
                                          <p:spTgt spid="75"/>
                                        </p:tgtEl>
                                        <p:attrNameLst>
                                          <p:attrName>style.visibility</p:attrName>
                                        </p:attrNameLst>
                                      </p:cBhvr>
                                      <p:to>
                                        <p:strVal val="visible"/>
                                      </p:to>
                                    </p:set>
                                    <p:animEffect transition="in" filter="wipe(up)">
                                      <p:cBhvr>
                                        <p:cTn id="81" dur="500"/>
                                        <p:tgtEl>
                                          <p:spTgt spid="75"/>
                                        </p:tgtEl>
                                      </p:cBhvr>
                                    </p:animEffect>
                                  </p:childTnLst>
                                </p:cTn>
                              </p:par>
                            </p:childTnLst>
                          </p:cTn>
                        </p:par>
                        <p:par>
                          <p:cTn id="82" fill="hold">
                            <p:stCondLst>
                              <p:cond delay="7500"/>
                            </p:stCondLst>
                            <p:childTnLst>
                              <p:par>
                                <p:cTn id="83" presetID="22" presetClass="entr" presetSubtype="8" fill="hold" nodeType="afterEffect">
                                  <p:stCondLst>
                                    <p:cond delay="0"/>
                                  </p:stCondLst>
                                  <p:childTnLst>
                                    <p:set>
                                      <p:cBhvr>
                                        <p:cTn id="84" dur="1" fill="hold">
                                          <p:stCondLst>
                                            <p:cond delay="0"/>
                                          </p:stCondLst>
                                        </p:cTn>
                                        <p:tgtEl>
                                          <p:spTgt spid="38"/>
                                        </p:tgtEl>
                                        <p:attrNameLst>
                                          <p:attrName>style.visibility</p:attrName>
                                        </p:attrNameLst>
                                      </p:cBhvr>
                                      <p:to>
                                        <p:strVal val="visible"/>
                                      </p:to>
                                    </p:set>
                                    <p:animEffect transition="in" filter="wipe(left)">
                                      <p:cBhvr>
                                        <p:cTn id="85" dur="500"/>
                                        <p:tgtEl>
                                          <p:spTgt spid="38"/>
                                        </p:tgtEl>
                                      </p:cBhvr>
                                    </p:animEffect>
                                  </p:childTnLst>
                                </p:cTn>
                              </p:par>
                            </p:childTnLst>
                          </p:cTn>
                        </p:par>
                        <p:par>
                          <p:cTn id="86" fill="hold">
                            <p:stCondLst>
                              <p:cond delay="8000"/>
                            </p:stCondLst>
                            <p:childTnLst>
                              <p:par>
                                <p:cTn id="87" presetID="53" presetClass="entr" presetSubtype="16" fill="hold" grpId="0" nodeType="afterEffect">
                                  <p:stCondLst>
                                    <p:cond delay="0"/>
                                  </p:stCondLst>
                                  <p:childTnLst>
                                    <p:set>
                                      <p:cBhvr>
                                        <p:cTn id="88" dur="1" fill="hold">
                                          <p:stCondLst>
                                            <p:cond delay="0"/>
                                          </p:stCondLst>
                                        </p:cTn>
                                        <p:tgtEl>
                                          <p:spTgt spid="18"/>
                                        </p:tgtEl>
                                        <p:attrNameLst>
                                          <p:attrName>style.visibility</p:attrName>
                                        </p:attrNameLst>
                                      </p:cBhvr>
                                      <p:to>
                                        <p:strVal val="visible"/>
                                      </p:to>
                                    </p:set>
                                    <p:anim calcmode="lin" valueType="num">
                                      <p:cBhvr>
                                        <p:cTn id="89" dur="500" fill="hold"/>
                                        <p:tgtEl>
                                          <p:spTgt spid="18"/>
                                        </p:tgtEl>
                                        <p:attrNameLst>
                                          <p:attrName>ppt_w</p:attrName>
                                        </p:attrNameLst>
                                      </p:cBhvr>
                                      <p:tavLst>
                                        <p:tav tm="0">
                                          <p:val>
                                            <p:fltVal val="0"/>
                                          </p:val>
                                        </p:tav>
                                        <p:tav tm="100000">
                                          <p:val>
                                            <p:strVal val="#ppt_w"/>
                                          </p:val>
                                        </p:tav>
                                      </p:tavLst>
                                    </p:anim>
                                    <p:anim calcmode="lin" valueType="num">
                                      <p:cBhvr>
                                        <p:cTn id="90" dur="500" fill="hold"/>
                                        <p:tgtEl>
                                          <p:spTgt spid="18"/>
                                        </p:tgtEl>
                                        <p:attrNameLst>
                                          <p:attrName>ppt_h</p:attrName>
                                        </p:attrNameLst>
                                      </p:cBhvr>
                                      <p:tavLst>
                                        <p:tav tm="0">
                                          <p:val>
                                            <p:fltVal val="0"/>
                                          </p:val>
                                        </p:tav>
                                        <p:tav tm="100000">
                                          <p:val>
                                            <p:strVal val="#ppt_h"/>
                                          </p:val>
                                        </p:tav>
                                      </p:tavLst>
                                    </p:anim>
                                    <p:animEffect transition="in" filter="fade">
                                      <p:cBhvr>
                                        <p:cTn id="91" dur="500"/>
                                        <p:tgtEl>
                                          <p:spTgt spid="18"/>
                                        </p:tgtEl>
                                      </p:cBhvr>
                                    </p:animEffect>
                                  </p:childTnLst>
                                </p:cTn>
                              </p:par>
                            </p:childTnLst>
                          </p:cTn>
                        </p:par>
                        <p:par>
                          <p:cTn id="92" fill="hold">
                            <p:stCondLst>
                              <p:cond delay="8500"/>
                            </p:stCondLst>
                            <p:childTnLst>
                              <p:par>
                                <p:cTn id="93" presetID="53" presetClass="entr" presetSubtype="16" fill="hold" grpId="0" nodeType="afterEffect">
                                  <p:stCondLst>
                                    <p:cond delay="0"/>
                                  </p:stCondLst>
                                  <p:childTnLst>
                                    <p:set>
                                      <p:cBhvr>
                                        <p:cTn id="94" dur="1" fill="hold">
                                          <p:stCondLst>
                                            <p:cond delay="0"/>
                                          </p:stCondLst>
                                        </p:cTn>
                                        <p:tgtEl>
                                          <p:spTgt spid="19"/>
                                        </p:tgtEl>
                                        <p:attrNameLst>
                                          <p:attrName>style.visibility</p:attrName>
                                        </p:attrNameLst>
                                      </p:cBhvr>
                                      <p:to>
                                        <p:strVal val="visible"/>
                                      </p:to>
                                    </p:set>
                                    <p:anim calcmode="lin" valueType="num">
                                      <p:cBhvr>
                                        <p:cTn id="95" dur="500" fill="hold"/>
                                        <p:tgtEl>
                                          <p:spTgt spid="19"/>
                                        </p:tgtEl>
                                        <p:attrNameLst>
                                          <p:attrName>ppt_w</p:attrName>
                                        </p:attrNameLst>
                                      </p:cBhvr>
                                      <p:tavLst>
                                        <p:tav tm="0">
                                          <p:val>
                                            <p:fltVal val="0"/>
                                          </p:val>
                                        </p:tav>
                                        <p:tav tm="100000">
                                          <p:val>
                                            <p:strVal val="#ppt_w"/>
                                          </p:val>
                                        </p:tav>
                                      </p:tavLst>
                                    </p:anim>
                                    <p:anim calcmode="lin" valueType="num">
                                      <p:cBhvr>
                                        <p:cTn id="96" dur="500" fill="hold"/>
                                        <p:tgtEl>
                                          <p:spTgt spid="19"/>
                                        </p:tgtEl>
                                        <p:attrNameLst>
                                          <p:attrName>ppt_h</p:attrName>
                                        </p:attrNameLst>
                                      </p:cBhvr>
                                      <p:tavLst>
                                        <p:tav tm="0">
                                          <p:val>
                                            <p:fltVal val="0"/>
                                          </p:val>
                                        </p:tav>
                                        <p:tav tm="100000">
                                          <p:val>
                                            <p:strVal val="#ppt_h"/>
                                          </p:val>
                                        </p:tav>
                                      </p:tavLst>
                                    </p:anim>
                                    <p:animEffect transition="in" filter="fade">
                                      <p:cBhvr>
                                        <p:cTn id="97" dur="500"/>
                                        <p:tgtEl>
                                          <p:spTgt spid="19"/>
                                        </p:tgtEl>
                                      </p:cBhvr>
                                    </p:animEffect>
                                  </p:childTnLst>
                                </p:cTn>
                              </p:par>
                            </p:childTnLst>
                          </p:cTn>
                        </p:par>
                        <p:par>
                          <p:cTn id="98" fill="hold">
                            <p:stCondLst>
                              <p:cond delay="9000"/>
                            </p:stCondLst>
                            <p:childTnLst>
                              <p:par>
                                <p:cTn id="99" presetID="53" presetClass="entr" presetSubtype="16" fill="hold" nodeType="afterEffect">
                                  <p:stCondLst>
                                    <p:cond delay="0"/>
                                  </p:stCondLst>
                                  <p:childTnLst>
                                    <p:set>
                                      <p:cBhvr>
                                        <p:cTn id="100" dur="1" fill="hold">
                                          <p:stCondLst>
                                            <p:cond delay="0"/>
                                          </p:stCondLst>
                                        </p:cTn>
                                        <p:tgtEl>
                                          <p:spTgt spid="77"/>
                                        </p:tgtEl>
                                        <p:attrNameLst>
                                          <p:attrName>style.visibility</p:attrName>
                                        </p:attrNameLst>
                                      </p:cBhvr>
                                      <p:to>
                                        <p:strVal val="visible"/>
                                      </p:to>
                                    </p:set>
                                    <p:anim calcmode="lin" valueType="num">
                                      <p:cBhvr>
                                        <p:cTn id="101" dur="500" fill="hold"/>
                                        <p:tgtEl>
                                          <p:spTgt spid="77"/>
                                        </p:tgtEl>
                                        <p:attrNameLst>
                                          <p:attrName>ppt_w</p:attrName>
                                        </p:attrNameLst>
                                      </p:cBhvr>
                                      <p:tavLst>
                                        <p:tav tm="0">
                                          <p:val>
                                            <p:fltVal val="0"/>
                                          </p:val>
                                        </p:tav>
                                        <p:tav tm="100000">
                                          <p:val>
                                            <p:strVal val="#ppt_w"/>
                                          </p:val>
                                        </p:tav>
                                      </p:tavLst>
                                    </p:anim>
                                    <p:anim calcmode="lin" valueType="num">
                                      <p:cBhvr>
                                        <p:cTn id="102" dur="500" fill="hold"/>
                                        <p:tgtEl>
                                          <p:spTgt spid="77"/>
                                        </p:tgtEl>
                                        <p:attrNameLst>
                                          <p:attrName>ppt_h</p:attrName>
                                        </p:attrNameLst>
                                      </p:cBhvr>
                                      <p:tavLst>
                                        <p:tav tm="0">
                                          <p:val>
                                            <p:fltVal val="0"/>
                                          </p:val>
                                        </p:tav>
                                        <p:tav tm="100000">
                                          <p:val>
                                            <p:strVal val="#ppt_h"/>
                                          </p:val>
                                        </p:tav>
                                      </p:tavLst>
                                    </p:anim>
                                    <p:animEffect transition="in" filter="fade">
                                      <p:cBhvr>
                                        <p:cTn id="103" dur="500"/>
                                        <p:tgtEl>
                                          <p:spTgt spid="77"/>
                                        </p:tgtEl>
                                      </p:cBhvr>
                                    </p:animEffect>
                                  </p:childTnLst>
                                </p:cTn>
                              </p:par>
                            </p:childTnLst>
                          </p:cTn>
                        </p:par>
                        <p:par>
                          <p:cTn id="104" fill="hold">
                            <p:stCondLst>
                              <p:cond delay="9500"/>
                            </p:stCondLst>
                            <p:childTnLst>
                              <p:par>
                                <p:cTn id="105" presetID="22" presetClass="entr" presetSubtype="1" fill="hold" grpId="0" nodeType="afterEffect">
                                  <p:stCondLst>
                                    <p:cond delay="0"/>
                                  </p:stCondLst>
                                  <p:childTnLst>
                                    <p:set>
                                      <p:cBhvr>
                                        <p:cTn id="106" dur="1" fill="hold">
                                          <p:stCondLst>
                                            <p:cond delay="0"/>
                                          </p:stCondLst>
                                        </p:cTn>
                                        <p:tgtEl>
                                          <p:spTgt spid="73"/>
                                        </p:tgtEl>
                                        <p:attrNameLst>
                                          <p:attrName>style.visibility</p:attrName>
                                        </p:attrNameLst>
                                      </p:cBhvr>
                                      <p:to>
                                        <p:strVal val="visible"/>
                                      </p:to>
                                    </p:set>
                                    <p:animEffect transition="in" filter="wipe(up)">
                                      <p:cBhvr>
                                        <p:cTn id="107"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animBg="1"/>
      <p:bldP spid="18" grpId="0" animBg="1"/>
      <p:bldP spid="15" grpId="0" animBg="1"/>
      <p:bldP spid="19" grpId="0" animBg="1"/>
      <p:bldP spid="10" grpId="0" animBg="1"/>
      <p:bldP spid="72" grpId="0"/>
      <p:bldP spid="73" grpId="0"/>
      <p:bldP spid="74" grpId="0"/>
      <p:bldP spid="75" grpId="0"/>
      <p:bldP spid="76" grpId="0" animBg="1"/>
      <p:bldP spid="6" grpId="0" animBg="1"/>
      <p:bldP spid="7" grpId="0" animBg="1"/>
      <p:bldP spid="97" grpId="0" animBg="1"/>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1512</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2016-11-14T22:42:50Z</dcterms:modified>
</cp:coreProperties>
</file>