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rot="17826683">
            <a:off x="3307098" y="2768899"/>
            <a:ext cx="180188" cy="25603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rot="17826683">
            <a:off x="8724400" y="2856910"/>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rot="14580283">
            <a:off x="6076794" y="2841573"/>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15" name="Group 14"/>
          <p:cNvGrpSpPr/>
          <p:nvPr/>
        </p:nvGrpSpPr>
        <p:grpSpPr>
          <a:xfrm>
            <a:off x="9405439" y="4187175"/>
            <a:ext cx="1737360" cy="890584"/>
            <a:chOff x="2052021" y="1188076"/>
            <a:chExt cx="1737360" cy="890584"/>
          </a:xfrm>
          <a:effectLst>
            <a:outerShdw blurRad="50800" dist="38100" dir="5400000" algn="t" rotWithShape="0">
              <a:prstClr val="black">
                <a:alpha val="40000"/>
              </a:prstClr>
            </a:outerShdw>
          </a:effectLst>
        </p:grpSpPr>
        <p:sp>
          <p:nvSpPr>
            <p:cNvPr id="16" name="Diamond 15"/>
            <p:cNvSpPr/>
            <p:nvPr/>
          </p:nvSpPr>
          <p:spPr>
            <a:xfrm>
              <a:off x="2052021" y="1188077"/>
              <a:ext cx="1737360" cy="890583"/>
            </a:xfrm>
            <a:prstGeom prst="diamond">
              <a:avLst/>
            </a:pr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F746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p:cNvGrpSpPr/>
          <p:nvPr/>
        </p:nvGrpSpPr>
        <p:grpSpPr>
          <a:xfrm>
            <a:off x="9405439" y="3912855"/>
            <a:ext cx="1737360" cy="890584"/>
            <a:chOff x="2052021" y="1188076"/>
            <a:chExt cx="1737360" cy="890584"/>
          </a:xfrm>
          <a:effectLst>
            <a:outerShdw blurRad="50800" dist="38100" dir="5400000" algn="t" rotWithShape="0">
              <a:prstClr val="black">
                <a:alpha val="40000"/>
              </a:prstClr>
            </a:outerShdw>
          </a:effectLst>
        </p:grpSpPr>
        <p:sp>
          <p:nvSpPr>
            <p:cNvPr id="19" name="Diamond 18"/>
            <p:cNvSpPr/>
            <p:nvPr/>
          </p:nvSpPr>
          <p:spPr>
            <a:xfrm>
              <a:off x="2052021" y="1188077"/>
              <a:ext cx="1737360" cy="890583"/>
            </a:xfrm>
            <a:prstGeom prst="diamond">
              <a:avLst/>
            </a:pr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19"/>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4CC8E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p:cNvGrpSpPr/>
          <p:nvPr/>
        </p:nvGrpSpPr>
        <p:grpSpPr>
          <a:xfrm>
            <a:off x="9400322" y="3638535"/>
            <a:ext cx="1737360" cy="890584"/>
            <a:chOff x="2052021" y="1188076"/>
            <a:chExt cx="1737360" cy="890584"/>
          </a:xfrm>
          <a:effectLst>
            <a:outerShdw blurRad="50800" dist="38100" dir="5400000" algn="t" rotWithShape="0">
              <a:prstClr val="black">
                <a:alpha val="40000"/>
              </a:prstClr>
            </a:outerShdw>
          </a:effectLst>
        </p:grpSpPr>
        <p:sp>
          <p:nvSpPr>
            <p:cNvPr id="22" name="Diamond 21"/>
            <p:cNvSpPr/>
            <p:nvPr/>
          </p:nvSpPr>
          <p:spPr>
            <a:xfrm>
              <a:off x="2052021" y="1188077"/>
              <a:ext cx="1737360" cy="890583"/>
            </a:xfrm>
            <a:prstGeom prst="diamond">
              <a:avLst/>
            </a:pr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4C956">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p:cNvGrpSpPr/>
          <p:nvPr/>
        </p:nvGrpSpPr>
        <p:grpSpPr>
          <a:xfrm>
            <a:off x="9405439" y="3364215"/>
            <a:ext cx="1737360" cy="890584"/>
            <a:chOff x="2052021" y="1188076"/>
            <a:chExt cx="1737360" cy="890584"/>
          </a:xfrm>
          <a:effectLst>
            <a:outerShdw blurRad="50800" dist="38100" dir="5400000" algn="t" rotWithShape="0">
              <a:prstClr val="black">
                <a:alpha val="40000"/>
              </a:prstClr>
            </a:outerShdw>
          </a:effectLst>
        </p:grpSpPr>
        <p:sp>
          <p:nvSpPr>
            <p:cNvPr id="25" name="Diamond 24"/>
            <p:cNvSpPr/>
            <p:nvPr/>
          </p:nvSpPr>
          <p:spPr>
            <a:xfrm>
              <a:off x="2052021" y="1188077"/>
              <a:ext cx="1737360" cy="890583"/>
            </a:xfrm>
            <a:prstGeom prst="diamond">
              <a:avLst/>
            </a:pr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Oval 2"/>
          <p:cNvSpPr>
            <a:spLocks noChangeAspect="1"/>
          </p:cNvSpPr>
          <p:nvPr/>
        </p:nvSpPr>
        <p:spPr>
          <a:xfrm>
            <a:off x="9857522" y="3020358"/>
            <a:ext cx="822960" cy="822960"/>
          </a:xfrm>
          <a:prstGeom prst="ellipse">
            <a:avLst/>
          </a:prstGeom>
          <a:solidFill>
            <a:srgbClr val="524E6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p:cNvGrpSpPr/>
          <p:nvPr/>
        </p:nvGrpSpPr>
        <p:grpSpPr>
          <a:xfrm>
            <a:off x="6610050" y="2824830"/>
            <a:ext cx="1737360" cy="890584"/>
            <a:chOff x="2052021" y="1188076"/>
            <a:chExt cx="1737360" cy="890584"/>
          </a:xfrm>
          <a:effectLst>
            <a:outerShdw blurRad="50800" dist="38100" dir="5400000" algn="t" rotWithShape="0">
              <a:prstClr val="black">
                <a:alpha val="40000"/>
              </a:prstClr>
            </a:outerShdw>
          </a:effectLst>
        </p:grpSpPr>
        <p:sp>
          <p:nvSpPr>
            <p:cNvPr id="53" name="Diamond 52"/>
            <p:cNvSpPr/>
            <p:nvPr/>
          </p:nvSpPr>
          <p:spPr>
            <a:xfrm>
              <a:off x="2052021" y="1188077"/>
              <a:ext cx="1737360" cy="890583"/>
            </a:xfrm>
            <a:prstGeom prst="diamond">
              <a:avLst/>
            </a:pr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F746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p:cNvGrpSpPr/>
          <p:nvPr/>
        </p:nvGrpSpPr>
        <p:grpSpPr>
          <a:xfrm>
            <a:off x="6610050" y="2550510"/>
            <a:ext cx="1737360" cy="890584"/>
            <a:chOff x="2052021" y="1188076"/>
            <a:chExt cx="1737360" cy="890584"/>
          </a:xfrm>
          <a:effectLst>
            <a:outerShdw blurRad="50800" dist="38100" dir="5400000" algn="t" rotWithShape="0">
              <a:prstClr val="black">
                <a:alpha val="40000"/>
              </a:prstClr>
            </a:outerShdw>
          </a:effectLst>
        </p:grpSpPr>
        <p:sp>
          <p:nvSpPr>
            <p:cNvPr id="51" name="Diamond 50"/>
            <p:cNvSpPr/>
            <p:nvPr/>
          </p:nvSpPr>
          <p:spPr>
            <a:xfrm>
              <a:off x="2052021" y="1188077"/>
              <a:ext cx="1737360" cy="890583"/>
            </a:xfrm>
            <a:prstGeom prst="diamond">
              <a:avLst/>
            </a:pr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4CC8E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p:cNvGrpSpPr/>
          <p:nvPr/>
        </p:nvGrpSpPr>
        <p:grpSpPr>
          <a:xfrm>
            <a:off x="6604933" y="2276190"/>
            <a:ext cx="1737360" cy="890584"/>
            <a:chOff x="2052021" y="1188076"/>
            <a:chExt cx="1737360" cy="890584"/>
          </a:xfrm>
          <a:effectLst>
            <a:outerShdw blurRad="50800" dist="38100" dir="5400000" algn="t" rotWithShape="0">
              <a:prstClr val="black">
                <a:alpha val="40000"/>
              </a:prstClr>
            </a:outerShdw>
          </a:effectLst>
        </p:grpSpPr>
        <p:sp>
          <p:nvSpPr>
            <p:cNvPr id="49" name="Diamond 48"/>
            <p:cNvSpPr/>
            <p:nvPr/>
          </p:nvSpPr>
          <p:spPr>
            <a:xfrm>
              <a:off x="2052021" y="1188077"/>
              <a:ext cx="1737360" cy="890583"/>
            </a:xfrm>
            <a:prstGeom prst="diamond">
              <a:avLst/>
            </a:pr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49"/>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Oval 45"/>
          <p:cNvSpPr>
            <a:spLocks noChangeAspect="1"/>
          </p:cNvSpPr>
          <p:nvPr/>
        </p:nvSpPr>
        <p:spPr>
          <a:xfrm>
            <a:off x="7062133" y="1916144"/>
            <a:ext cx="822960" cy="822960"/>
          </a:xfrm>
          <a:prstGeom prst="ellipse">
            <a:avLst/>
          </a:prstGeom>
          <a:solidFill>
            <a:srgbClr val="524E6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6" name="Group 55"/>
          <p:cNvGrpSpPr/>
          <p:nvPr/>
        </p:nvGrpSpPr>
        <p:grpSpPr>
          <a:xfrm>
            <a:off x="3844591" y="4221785"/>
            <a:ext cx="1737360" cy="890584"/>
            <a:chOff x="2052021" y="1188076"/>
            <a:chExt cx="1737360" cy="890584"/>
          </a:xfrm>
          <a:effectLst>
            <a:outerShdw blurRad="50800" dist="38100" dir="5400000" algn="t" rotWithShape="0">
              <a:prstClr val="black">
                <a:alpha val="40000"/>
              </a:prstClr>
            </a:outerShdw>
          </a:effectLst>
        </p:grpSpPr>
        <p:sp>
          <p:nvSpPr>
            <p:cNvPr id="67" name="Diamond 66"/>
            <p:cNvSpPr/>
            <p:nvPr/>
          </p:nvSpPr>
          <p:spPr>
            <a:xfrm>
              <a:off x="2052021" y="1188077"/>
              <a:ext cx="1737360" cy="890583"/>
            </a:xfrm>
            <a:prstGeom prst="diamond">
              <a:avLst/>
            </a:pr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F746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p:cNvGrpSpPr/>
          <p:nvPr/>
        </p:nvGrpSpPr>
        <p:grpSpPr>
          <a:xfrm>
            <a:off x="3844591" y="3947465"/>
            <a:ext cx="1737360" cy="890584"/>
            <a:chOff x="2052021" y="1188076"/>
            <a:chExt cx="1737360" cy="890584"/>
          </a:xfrm>
          <a:effectLst>
            <a:outerShdw blurRad="50800" dist="38100" dir="5400000" algn="t" rotWithShape="0">
              <a:prstClr val="black">
                <a:alpha val="40000"/>
              </a:prstClr>
            </a:outerShdw>
          </a:effectLst>
        </p:grpSpPr>
        <p:sp>
          <p:nvSpPr>
            <p:cNvPr id="65" name="Diamond 64"/>
            <p:cNvSpPr/>
            <p:nvPr/>
          </p:nvSpPr>
          <p:spPr>
            <a:xfrm>
              <a:off x="2052021" y="1188077"/>
              <a:ext cx="1737360" cy="890583"/>
            </a:xfrm>
            <a:prstGeom prst="diamond">
              <a:avLst/>
            </a:pr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65"/>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p:cNvSpPr>
            <a:spLocks noChangeAspect="1"/>
          </p:cNvSpPr>
          <p:nvPr/>
        </p:nvSpPr>
        <p:spPr>
          <a:xfrm>
            <a:off x="4307531" y="3535985"/>
            <a:ext cx="822960" cy="822960"/>
          </a:xfrm>
          <a:prstGeom prst="ellipse">
            <a:avLst/>
          </a:prstGeom>
          <a:solidFill>
            <a:srgbClr val="524E6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0" name="Group 69"/>
          <p:cNvGrpSpPr/>
          <p:nvPr/>
        </p:nvGrpSpPr>
        <p:grpSpPr>
          <a:xfrm>
            <a:off x="1067650" y="2824830"/>
            <a:ext cx="1737360" cy="890584"/>
            <a:chOff x="2052021" y="1188076"/>
            <a:chExt cx="1737360" cy="890584"/>
          </a:xfrm>
          <a:effectLst>
            <a:outerShdw blurRad="50800" dist="38100" dir="5400000" algn="t" rotWithShape="0">
              <a:prstClr val="black">
                <a:alpha val="40000"/>
              </a:prstClr>
            </a:outerShdw>
          </a:effectLst>
        </p:grpSpPr>
        <p:sp>
          <p:nvSpPr>
            <p:cNvPr id="81" name="Diamond 80"/>
            <p:cNvSpPr/>
            <p:nvPr/>
          </p:nvSpPr>
          <p:spPr>
            <a:xfrm>
              <a:off x="2052021" y="1188077"/>
              <a:ext cx="1737360" cy="890583"/>
            </a:xfrm>
            <a:prstGeom prst="diamond">
              <a:avLst/>
            </a:prstGeom>
            <a:solidFill>
              <a:srgbClr val="524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81"/>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Oval 73"/>
          <p:cNvSpPr>
            <a:spLocks noChangeAspect="1"/>
          </p:cNvSpPr>
          <p:nvPr/>
        </p:nvSpPr>
        <p:spPr>
          <a:xfrm>
            <a:off x="1524850" y="2413348"/>
            <a:ext cx="822960" cy="822960"/>
          </a:xfrm>
          <a:prstGeom prst="ellipse">
            <a:avLst/>
          </a:prstGeom>
          <a:solidFill>
            <a:srgbClr val="524E6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74"/>
          <p:cNvSpPr>
            <a:spLocks noChangeAspect="1" noEditPoints="1"/>
          </p:cNvSpPr>
          <p:nvPr/>
        </p:nvSpPr>
        <p:spPr bwMode="auto">
          <a:xfrm>
            <a:off x="7262633" y="2137473"/>
            <a:ext cx="409605"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7" name="Group 86"/>
          <p:cNvGrpSpPr>
            <a:grpSpLocks noChangeAspect="1"/>
          </p:cNvGrpSpPr>
          <p:nvPr/>
        </p:nvGrpSpPr>
        <p:grpSpPr>
          <a:xfrm>
            <a:off x="10053597" y="3249294"/>
            <a:ext cx="365760" cy="353662"/>
            <a:chOff x="5659438" y="2249488"/>
            <a:chExt cx="623887" cy="603250"/>
          </a:xfrm>
          <a:solidFill>
            <a:srgbClr val="57CCC6"/>
          </a:solidFill>
        </p:grpSpPr>
        <p:sp>
          <p:nvSpPr>
            <p:cNvPr id="8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2" name="Group 91"/>
          <p:cNvGrpSpPr>
            <a:grpSpLocks noChangeAspect="1"/>
          </p:cNvGrpSpPr>
          <p:nvPr/>
        </p:nvGrpSpPr>
        <p:grpSpPr>
          <a:xfrm>
            <a:off x="1707730" y="2680960"/>
            <a:ext cx="457200" cy="287736"/>
            <a:chOff x="3871913" y="3771900"/>
            <a:chExt cx="411163" cy="258763"/>
          </a:xfrm>
          <a:solidFill>
            <a:srgbClr val="FF7467"/>
          </a:solidFill>
        </p:grpSpPr>
        <p:sp>
          <p:nvSpPr>
            <p:cNvPr id="93"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6" name="Group 95"/>
          <p:cNvGrpSpPr>
            <a:grpSpLocks noChangeAspect="1"/>
          </p:cNvGrpSpPr>
          <p:nvPr/>
        </p:nvGrpSpPr>
        <p:grpSpPr>
          <a:xfrm>
            <a:off x="4549602" y="3729975"/>
            <a:ext cx="326457" cy="457200"/>
            <a:chOff x="4938713" y="2352675"/>
            <a:chExt cx="646113" cy="904875"/>
          </a:xfrm>
          <a:solidFill>
            <a:srgbClr val="4CC8EC"/>
          </a:solidFill>
        </p:grpSpPr>
        <p:sp>
          <p:nvSpPr>
            <p:cNvPr id="9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2" name="TextBox 101"/>
          <p:cNvSpPr txBox="1"/>
          <p:nvPr/>
        </p:nvSpPr>
        <p:spPr>
          <a:xfrm>
            <a:off x="684057" y="398457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3" name="TextBox 102"/>
          <p:cNvSpPr txBox="1"/>
          <p:nvPr/>
        </p:nvSpPr>
        <p:spPr>
          <a:xfrm>
            <a:off x="3516490" y="52406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4" name="TextBox 103"/>
          <p:cNvSpPr txBox="1"/>
          <p:nvPr/>
        </p:nvSpPr>
        <p:spPr>
          <a:xfrm>
            <a:off x="6311770" y="394517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5" name="TextBox 104"/>
          <p:cNvSpPr txBox="1"/>
          <p:nvPr/>
        </p:nvSpPr>
        <p:spPr>
          <a:xfrm>
            <a:off x="9144203" y="5174989"/>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61" name="Picture 6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3944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1000" fill="hold"/>
                                        <p:tgtEl>
                                          <p:spTgt spid="70"/>
                                        </p:tgtEl>
                                        <p:attrNameLst>
                                          <p:attrName>ppt_x</p:attrName>
                                        </p:attrNameLst>
                                      </p:cBhvr>
                                      <p:tavLst>
                                        <p:tav tm="0">
                                          <p:val>
                                            <p:strVal val="#ppt_x"/>
                                          </p:val>
                                        </p:tav>
                                        <p:tav tm="100000">
                                          <p:val>
                                            <p:strVal val="#ppt_x"/>
                                          </p:val>
                                        </p:tav>
                                      </p:tavLst>
                                    </p:anim>
                                    <p:anim calcmode="lin" valueType="num">
                                      <p:cBhvr additive="base">
                                        <p:cTn id="12" dur="10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74"/>
                                        </p:tgtEl>
                                        <p:attrNameLst>
                                          <p:attrName>style.visibility</p:attrName>
                                        </p:attrNameLst>
                                      </p:cBhvr>
                                      <p:to>
                                        <p:strVal val="visible"/>
                                      </p:to>
                                    </p:set>
                                    <p:anim calcmode="lin" valueType="num">
                                      <p:cBhvr>
                                        <p:cTn id="16" dur="500" fill="hold"/>
                                        <p:tgtEl>
                                          <p:spTgt spid="74"/>
                                        </p:tgtEl>
                                        <p:attrNameLst>
                                          <p:attrName>ppt_w</p:attrName>
                                        </p:attrNameLst>
                                      </p:cBhvr>
                                      <p:tavLst>
                                        <p:tav tm="0">
                                          <p:val>
                                            <p:fltVal val="0"/>
                                          </p:val>
                                        </p:tav>
                                        <p:tav tm="100000">
                                          <p:val>
                                            <p:strVal val="#ppt_w"/>
                                          </p:val>
                                        </p:tav>
                                      </p:tavLst>
                                    </p:anim>
                                    <p:anim calcmode="lin" valueType="num">
                                      <p:cBhvr>
                                        <p:cTn id="17" dur="500" fill="hold"/>
                                        <p:tgtEl>
                                          <p:spTgt spid="74"/>
                                        </p:tgtEl>
                                        <p:attrNameLst>
                                          <p:attrName>ppt_h</p:attrName>
                                        </p:attrNameLst>
                                      </p:cBhvr>
                                      <p:tavLst>
                                        <p:tav tm="0">
                                          <p:val>
                                            <p:fltVal val="0"/>
                                          </p:val>
                                        </p:tav>
                                        <p:tav tm="100000">
                                          <p:val>
                                            <p:strVal val="#ppt_h"/>
                                          </p:val>
                                        </p:tav>
                                      </p:tavLst>
                                    </p:anim>
                                    <p:animEffect transition="in" filter="fade">
                                      <p:cBhvr>
                                        <p:cTn id="18" dur="500"/>
                                        <p:tgtEl>
                                          <p:spTgt spid="74"/>
                                        </p:tgtEl>
                                      </p:cBhvr>
                                    </p:animEffect>
                                  </p:childTnLst>
                                </p:cTn>
                              </p:par>
                              <p:par>
                                <p:cTn id="19" presetID="53" presetClass="entr" presetSubtype="16" fill="hold" nodeType="withEffect">
                                  <p:stCondLst>
                                    <p:cond delay="0"/>
                                  </p:stCondLst>
                                  <p:childTnLst>
                                    <p:set>
                                      <p:cBhvr>
                                        <p:cTn id="20" dur="1" fill="hold">
                                          <p:stCondLst>
                                            <p:cond delay="0"/>
                                          </p:stCondLst>
                                        </p:cTn>
                                        <p:tgtEl>
                                          <p:spTgt spid="92"/>
                                        </p:tgtEl>
                                        <p:attrNameLst>
                                          <p:attrName>style.visibility</p:attrName>
                                        </p:attrNameLst>
                                      </p:cBhvr>
                                      <p:to>
                                        <p:strVal val="visible"/>
                                      </p:to>
                                    </p:set>
                                    <p:anim calcmode="lin" valueType="num">
                                      <p:cBhvr>
                                        <p:cTn id="21" dur="500" fill="hold"/>
                                        <p:tgtEl>
                                          <p:spTgt spid="92"/>
                                        </p:tgtEl>
                                        <p:attrNameLst>
                                          <p:attrName>ppt_w</p:attrName>
                                        </p:attrNameLst>
                                      </p:cBhvr>
                                      <p:tavLst>
                                        <p:tav tm="0">
                                          <p:val>
                                            <p:fltVal val="0"/>
                                          </p:val>
                                        </p:tav>
                                        <p:tav tm="100000">
                                          <p:val>
                                            <p:strVal val="#ppt_w"/>
                                          </p:val>
                                        </p:tav>
                                      </p:tavLst>
                                    </p:anim>
                                    <p:anim calcmode="lin" valueType="num">
                                      <p:cBhvr>
                                        <p:cTn id="22" dur="500" fill="hold"/>
                                        <p:tgtEl>
                                          <p:spTgt spid="92"/>
                                        </p:tgtEl>
                                        <p:attrNameLst>
                                          <p:attrName>ppt_h</p:attrName>
                                        </p:attrNameLst>
                                      </p:cBhvr>
                                      <p:tavLst>
                                        <p:tav tm="0">
                                          <p:val>
                                            <p:fltVal val="0"/>
                                          </p:val>
                                        </p:tav>
                                        <p:tav tm="100000">
                                          <p:val>
                                            <p:strVal val="#ppt_h"/>
                                          </p:val>
                                        </p:tav>
                                      </p:tavLst>
                                    </p:anim>
                                    <p:animEffect transition="in" filter="fade">
                                      <p:cBhvr>
                                        <p:cTn id="23" dur="500"/>
                                        <p:tgtEl>
                                          <p:spTgt spid="92"/>
                                        </p:tgtEl>
                                      </p:cBhvr>
                                    </p:animEffect>
                                  </p:childTnLst>
                                </p:cTn>
                              </p:par>
                            </p:childTnLst>
                          </p:cTn>
                        </p:par>
                        <p:par>
                          <p:cTn id="24" fill="hold">
                            <p:stCondLst>
                              <p:cond delay="2000"/>
                            </p:stCondLst>
                            <p:childTnLst>
                              <p:par>
                                <p:cTn id="25" presetID="37" presetClass="entr" presetSubtype="0" fill="hold" grpId="0"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900" decel="100000" fill="hold"/>
                                        <p:tgtEl>
                                          <p:spTgt spid="10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wipe(left)">
                                      <p:cBhvr>
                                        <p:cTn id="34" dur="500"/>
                                        <p:tgtEl>
                                          <p:spTgt spid="83"/>
                                        </p:tgtEl>
                                      </p:cBhvr>
                                    </p:animEffect>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57"/>
                                        </p:tgtEl>
                                        <p:attrNameLst>
                                          <p:attrName>style.visibility</p:attrName>
                                        </p:attrNameLst>
                                      </p:cBhvr>
                                      <p:to>
                                        <p:strVal val="visible"/>
                                      </p:to>
                                    </p:set>
                                    <p:anim calcmode="lin" valueType="num">
                                      <p:cBhvr additive="base">
                                        <p:cTn id="38" dur="1000" fill="hold"/>
                                        <p:tgtEl>
                                          <p:spTgt spid="57"/>
                                        </p:tgtEl>
                                        <p:attrNameLst>
                                          <p:attrName>ppt_x</p:attrName>
                                        </p:attrNameLst>
                                      </p:cBhvr>
                                      <p:tavLst>
                                        <p:tav tm="0">
                                          <p:val>
                                            <p:strVal val="#ppt_x"/>
                                          </p:val>
                                        </p:tav>
                                        <p:tav tm="100000">
                                          <p:val>
                                            <p:strVal val="#ppt_x"/>
                                          </p:val>
                                        </p:tav>
                                      </p:tavLst>
                                    </p:anim>
                                    <p:anim calcmode="lin" valueType="num">
                                      <p:cBhvr additive="base">
                                        <p:cTn id="39" dur="1000" fill="hold"/>
                                        <p:tgtEl>
                                          <p:spTgt spid="57"/>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56"/>
                                        </p:tgtEl>
                                        <p:attrNameLst>
                                          <p:attrName>style.visibility</p:attrName>
                                        </p:attrNameLst>
                                      </p:cBhvr>
                                      <p:to>
                                        <p:strVal val="visible"/>
                                      </p:to>
                                    </p:set>
                                    <p:anim calcmode="lin" valueType="num">
                                      <p:cBhvr additive="base">
                                        <p:cTn id="42" dur="1000" fill="hold"/>
                                        <p:tgtEl>
                                          <p:spTgt spid="56"/>
                                        </p:tgtEl>
                                        <p:attrNameLst>
                                          <p:attrName>ppt_x</p:attrName>
                                        </p:attrNameLst>
                                      </p:cBhvr>
                                      <p:tavLst>
                                        <p:tav tm="0">
                                          <p:val>
                                            <p:strVal val="#ppt_x"/>
                                          </p:val>
                                        </p:tav>
                                        <p:tav tm="100000">
                                          <p:val>
                                            <p:strVal val="#ppt_x"/>
                                          </p:val>
                                        </p:tav>
                                      </p:tavLst>
                                    </p:anim>
                                    <p:anim calcmode="lin" valueType="num">
                                      <p:cBhvr additive="base">
                                        <p:cTn id="43" dur="1000" fill="hold"/>
                                        <p:tgtEl>
                                          <p:spTgt spid="56"/>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 calcmode="lin" valueType="num">
                                      <p:cBhvr>
                                        <p:cTn id="47" dur="500" fill="hold"/>
                                        <p:tgtEl>
                                          <p:spTgt spid="96"/>
                                        </p:tgtEl>
                                        <p:attrNameLst>
                                          <p:attrName>ppt_w</p:attrName>
                                        </p:attrNameLst>
                                      </p:cBhvr>
                                      <p:tavLst>
                                        <p:tav tm="0">
                                          <p:val>
                                            <p:fltVal val="0"/>
                                          </p:val>
                                        </p:tav>
                                        <p:tav tm="100000">
                                          <p:val>
                                            <p:strVal val="#ppt_w"/>
                                          </p:val>
                                        </p:tav>
                                      </p:tavLst>
                                    </p:anim>
                                    <p:anim calcmode="lin" valueType="num">
                                      <p:cBhvr>
                                        <p:cTn id="48" dur="500" fill="hold"/>
                                        <p:tgtEl>
                                          <p:spTgt spid="96"/>
                                        </p:tgtEl>
                                        <p:attrNameLst>
                                          <p:attrName>ppt_h</p:attrName>
                                        </p:attrNameLst>
                                      </p:cBhvr>
                                      <p:tavLst>
                                        <p:tav tm="0">
                                          <p:val>
                                            <p:fltVal val="0"/>
                                          </p:val>
                                        </p:tav>
                                        <p:tav tm="100000">
                                          <p:val>
                                            <p:strVal val="#ppt_h"/>
                                          </p:val>
                                        </p:tav>
                                      </p:tavLst>
                                    </p:anim>
                                    <p:animEffect transition="in" filter="fade">
                                      <p:cBhvr>
                                        <p:cTn id="49" dur="500"/>
                                        <p:tgtEl>
                                          <p:spTgt spid="9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37"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900" decel="100000" fill="hold"/>
                                        <p:tgtEl>
                                          <p:spTgt spid="10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wipe(left)">
                                      <p:cBhvr>
                                        <p:cTn id="65" dur="500"/>
                                        <p:tgtEl>
                                          <p:spTgt spid="85"/>
                                        </p:tgtEl>
                                      </p:cBhvr>
                                    </p:animEffect>
                                  </p:childTnLst>
                                </p:cTn>
                              </p:par>
                            </p:childTnLst>
                          </p:cTn>
                        </p:par>
                        <p:par>
                          <p:cTn id="66" fill="hold">
                            <p:stCondLst>
                              <p:cond delay="6500"/>
                            </p:stCondLst>
                            <p:childTnLst>
                              <p:par>
                                <p:cTn id="67" presetID="2" presetClass="entr" presetSubtype="4" fill="hold" nodeType="afterEffect">
                                  <p:stCondLst>
                                    <p:cond delay="0"/>
                                  </p:stCondLst>
                                  <p:childTnLst>
                                    <p:set>
                                      <p:cBhvr>
                                        <p:cTn id="68" dur="1" fill="hold">
                                          <p:stCondLst>
                                            <p:cond delay="0"/>
                                          </p:stCondLst>
                                        </p:cTn>
                                        <p:tgtEl>
                                          <p:spTgt spid="42"/>
                                        </p:tgtEl>
                                        <p:attrNameLst>
                                          <p:attrName>style.visibility</p:attrName>
                                        </p:attrNameLst>
                                      </p:cBhvr>
                                      <p:to>
                                        <p:strVal val="visible"/>
                                      </p:to>
                                    </p:set>
                                    <p:anim calcmode="lin" valueType="num">
                                      <p:cBhvr additive="base">
                                        <p:cTn id="69" dur="1000" fill="hold"/>
                                        <p:tgtEl>
                                          <p:spTgt spid="42"/>
                                        </p:tgtEl>
                                        <p:attrNameLst>
                                          <p:attrName>ppt_x</p:attrName>
                                        </p:attrNameLst>
                                      </p:cBhvr>
                                      <p:tavLst>
                                        <p:tav tm="0">
                                          <p:val>
                                            <p:strVal val="#ppt_x"/>
                                          </p:val>
                                        </p:tav>
                                        <p:tav tm="100000">
                                          <p:val>
                                            <p:strVal val="#ppt_x"/>
                                          </p:val>
                                        </p:tav>
                                      </p:tavLst>
                                    </p:anim>
                                    <p:anim calcmode="lin" valueType="num">
                                      <p:cBhvr additive="base">
                                        <p:cTn id="70" dur="1000" fill="hold"/>
                                        <p:tgtEl>
                                          <p:spTgt spid="42"/>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additive="base">
                                        <p:cTn id="73" dur="1000" fill="hold"/>
                                        <p:tgtEl>
                                          <p:spTgt spid="43"/>
                                        </p:tgtEl>
                                        <p:attrNameLst>
                                          <p:attrName>ppt_x</p:attrName>
                                        </p:attrNameLst>
                                      </p:cBhvr>
                                      <p:tavLst>
                                        <p:tav tm="0">
                                          <p:val>
                                            <p:strVal val="#ppt_x"/>
                                          </p:val>
                                        </p:tav>
                                        <p:tav tm="100000">
                                          <p:val>
                                            <p:strVal val="#ppt_x"/>
                                          </p:val>
                                        </p:tav>
                                      </p:tavLst>
                                    </p:anim>
                                    <p:anim calcmode="lin" valueType="num">
                                      <p:cBhvr additive="base">
                                        <p:cTn id="74" dur="1000" fill="hold"/>
                                        <p:tgtEl>
                                          <p:spTgt spid="43"/>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additive="base">
                                        <p:cTn id="77" dur="1000" fill="hold"/>
                                        <p:tgtEl>
                                          <p:spTgt spid="44"/>
                                        </p:tgtEl>
                                        <p:attrNameLst>
                                          <p:attrName>ppt_x</p:attrName>
                                        </p:attrNameLst>
                                      </p:cBhvr>
                                      <p:tavLst>
                                        <p:tav tm="0">
                                          <p:val>
                                            <p:strVal val="#ppt_x"/>
                                          </p:val>
                                        </p:tav>
                                        <p:tav tm="100000">
                                          <p:val>
                                            <p:strVal val="#ppt_x"/>
                                          </p:val>
                                        </p:tav>
                                      </p:tavLst>
                                    </p:anim>
                                    <p:anim calcmode="lin" valueType="num">
                                      <p:cBhvr additive="base">
                                        <p:cTn id="78" dur="1000" fill="hold"/>
                                        <p:tgtEl>
                                          <p:spTgt spid="44"/>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86"/>
                                        </p:tgtEl>
                                        <p:attrNameLst>
                                          <p:attrName>style.visibility</p:attrName>
                                        </p:attrNameLst>
                                      </p:cBhvr>
                                      <p:to>
                                        <p:strVal val="visible"/>
                                      </p:to>
                                    </p:set>
                                    <p:anim calcmode="lin" valueType="num">
                                      <p:cBhvr>
                                        <p:cTn id="82" dur="500" fill="hold"/>
                                        <p:tgtEl>
                                          <p:spTgt spid="86"/>
                                        </p:tgtEl>
                                        <p:attrNameLst>
                                          <p:attrName>ppt_w</p:attrName>
                                        </p:attrNameLst>
                                      </p:cBhvr>
                                      <p:tavLst>
                                        <p:tav tm="0">
                                          <p:val>
                                            <p:fltVal val="0"/>
                                          </p:val>
                                        </p:tav>
                                        <p:tav tm="100000">
                                          <p:val>
                                            <p:strVal val="#ppt_w"/>
                                          </p:val>
                                        </p:tav>
                                      </p:tavLst>
                                    </p:anim>
                                    <p:anim calcmode="lin" valueType="num">
                                      <p:cBhvr>
                                        <p:cTn id="83" dur="500" fill="hold"/>
                                        <p:tgtEl>
                                          <p:spTgt spid="86"/>
                                        </p:tgtEl>
                                        <p:attrNameLst>
                                          <p:attrName>ppt_h</p:attrName>
                                        </p:attrNameLst>
                                      </p:cBhvr>
                                      <p:tavLst>
                                        <p:tav tm="0">
                                          <p:val>
                                            <p:fltVal val="0"/>
                                          </p:val>
                                        </p:tav>
                                        <p:tav tm="100000">
                                          <p:val>
                                            <p:strVal val="#ppt_h"/>
                                          </p:val>
                                        </p:tav>
                                      </p:tavLst>
                                    </p:anim>
                                    <p:animEffect transition="in" filter="fade">
                                      <p:cBhvr>
                                        <p:cTn id="84" dur="500"/>
                                        <p:tgtEl>
                                          <p:spTgt spid="8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8000"/>
                            </p:stCondLst>
                            <p:childTnLst>
                              <p:par>
                                <p:cTn id="91" presetID="37" presetClass="entr" presetSubtype="0" fill="hold" grpId="0" nodeType="after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1000"/>
                                        <p:tgtEl>
                                          <p:spTgt spid="104"/>
                                        </p:tgtEl>
                                      </p:cBhvr>
                                    </p:animEffect>
                                    <p:anim calcmode="lin" valueType="num">
                                      <p:cBhvr>
                                        <p:cTn id="94" dur="1000" fill="hold"/>
                                        <p:tgtEl>
                                          <p:spTgt spid="104"/>
                                        </p:tgtEl>
                                        <p:attrNameLst>
                                          <p:attrName>ppt_x</p:attrName>
                                        </p:attrNameLst>
                                      </p:cBhvr>
                                      <p:tavLst>
                                        <p:tav tm="0">
                                          <p:val>
                                            <p:strVal val="#ppt_x"/>
                                          </p:val>
                                        </p:tav>
                                        <p:tav tm="100000">
                                          <p:val>
                                            <p:strVal val="#ppt_x"/>
                                          </p:val>
                                        </p:tav>
                                      </p:tavLst>
                                    </p:anim>
                                    <p:anim calcmode="lin" valueType="num">
                                      <p:cBhvr>
                                        <p:cTn id="95" dur="900" decel="100000" fill="hold"/>
                                        <p:tgtEl>
                                          <p:spTgt spid="10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wipe(left)">
                                      <p:cBhvr>
                                        <p:cTn id="100" dur="500"/>
                                        <p:tgtEl>
                                          <p:spTgt spid="84"/>
                                        </p:tgtEl>
                                      </p:cBhvr>
                                    </p:animEffect>
                                  </p:childTnLst>
                                </p:cTn>
                              </p:par>
                            </p:childTnLst>
                          </p:cTn>
                        </p:par>
                        <p:par>
                          <p:cTn id="101" fill="hold">
                            <p:stCondLst>
                              <p:cond delay="9500"/>
                            </p:stCondLst>
                            <p:childTnLst>
                              <p:par>
                                <p:cTn id="102" presetID="2" presetClass="entr" presetSubtype="4" fill="hold" nodeType="after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000" fill="hold"/>
                                        <p:tgtEl>
                                          <p:spTgt spid="15"/>
                                        </p:tgtEl>
                                        <p:attrNameLst>
                                          <p:attrName>ppt_x</p:attrName>
                                        </p:attrNameLst>
                                      </p:cBhvr>
                                      <p:tavLst>
                                        <p:tav tm="0">
                                          <p:val>
                                            <p:strVal val="#ppt_x"/>
                                          </p:val>
                                        </p:tav>
                                        <p:tav tm="100000">
                                          <p:val>
                                            <p:strVal val="#ppt_x"/>
                                          </p:val>
                                        </p:tav>
                                      </p:tavLst>
                                    </p:anim>
                                    <p:anim calcmode="lin" valueType="num">
                                      <p:cBhvr additive="base">
                                        <p:cTn id="105" dur="1000" fill="hold"/>
                                        <p:tgtEl>
                                          <p:spTgt spid="15"/>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additive="base">
                                        <p:cTn id="108" dur="1000" fill="hold"/>
                                        <p:tgtEl>
                                          <p:spTgt spid="18"/>
                                        </p:tgtEl>
                                        <p:attrNameLst>
                                          <p:attrName>ppt_x</p:attrName>
                                        </p:attrNameLst>
                                      </p:cBhvr>
                                      <p:tavLst>
                                        <p:tav tm="0">
                                          <p:val>
                                            <p:strVal val="#ppt_x"/>
                                          </p:val>
                                        </p:tav>
                                        <p:tav tm="100000">
                                          <p:val>
                                            <p:strVal val="#ppt_x"/>
                                          </p:val>
                                        </p:tav>
                                      </p:tavLst>
                                    </p:anim>
                                    <p:anim calcmode="lin" valueType="num">
                                      <p:cBhvr additive="base">
                                        <p:cTn id="109" dur="1000" fill="hold"/>
                                        <p:tgtEl>
                                          <p:spTgt spid="18"/>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additive="base">
                                        <p:cTn id="112" dur="1000" fill="hold"/>
                                        <p:tgtEl>
                                          <p:spTgt spid="21"/>
                                        </p:tgtEl>
                                        <p:attrNameLst>
                                          <p:attrName>ppt_x</p:attrName>
                                        </p:attrNameLst>
                                      </p:cBhvr>
                                      <p:tavLst>
                                        <p:tav tm="0">
                                          <p:val>
                                            <p:strVal val="#ppt_x"/>
                                          </p:val>
                                        </p:tav>
                                        <p:tav tm="100000">
                                          <p:val>
                                            <p:strVal val="#ppt_x"/>
                                          </p:val>
                                        </p:tav>
                                      </p:tavLst>
                                    </p:anim>
                                    <p:anim calcmode="lin" valueType="num">
                                      <p:cBhvr additive="base">
                                        <p:cTn id="113" dur="1000" fill="hold"/>
                                        <p:tgtEl>
                                          <p:spTgt spid="21"/>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24"/>
                                        </p:tgtEl>
                                        <p:attrNameLst>
                                          <p:attrName>style.visibility</p:attrName>
                                        </p:attrNameLst>
                                      </p:cBhvr>
                                      <p:to>
                                        <p:strVal val="visible"/>
                                      </p:to>
                                    </p:set>
                                    <p:anim calcmode="lin" valueType="num">
                                      <p:cBhvr additive="base">
                                        <p:cTn id="116" dur="1000" fill="hold"/>
                                        <p:tgtEl>
                                          <p:spTgt spid="24"/>
                                        </p:tgtEl>
                                        <p:attrNameLst>
                                          <p:attrName>ppt_x</p:attrName>
                                        </p:attrNameLst>
                                      </p:cBhvr>
                                      <p:tavLst>
                                        <p:tav tm="0">
                                          <p:val>
                                            <p:strVal val="#ppt_x"/>
                                          </p:val>
                                        </p:tav>
                                        <p:tav tm="100000">
                                          <p:val>
                                            <p:strVal val="#ppt_x"/>
                                          </p:val>
                                        </p:tav>
                                      </p:tavLst>
                                    </p:anim>
                                    <p:anim calcmode="lin" valueType="num">
                                      <p:cBhvr additive="base">
                                        <p:cTn id="117" dur="1000" fill="hold"/>
                                        <p:tgtEl>
                                          <p:spTgt spid="24"/>
                                        </p:tgtEl>
                                        <p:attrNameLst>
                                          <p:attrName>ppt_y</p:attrName>
                                        </p:attrNameLst>
                                      </p:cBhvr>
                                      <p:tavLst>
                                        <p:tav tm="0">
                                          <p:val>
                                            <p:strVal val="1+#ppt_h/2"/>
                                          </p:val>
                                        </p:tav>
                                        <p:tav tm="100000">
                                          <p:val>
                                            <p:strVal val="#ppt_y"/>
                                          </p:val>
                                        </p:tav>
                                      </p:tavLst>
                                    </p:anim>
                                  </p:childTnLst>
                                </p:cTn>
                              </p:par>
                            </p:childTnLst>
                          </p:cTn>
                        </p:par>
                        <p:par>
                          <p:cTn id="118" fill="hold">
                            <p:stCondLst>
                              <p:cond delay="10500"/>
                            </p:stCondLst>
                            <p:childTnLst>
                              <p:par>
                                <p:cTn id="119" presetID="53" presetClass="entr" presetSubtype="16"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 calcmode="lin" valueType="num">
                                      <p:cBhvr>
                                        <p:cTn id="121" dur="500" fill="hold"/>
                                        <p:tgtEl>
                                          <p:spTgt spid="87"/>
                                        </p:tgtEl>
                                        <p:attrNameLst>
                                          <p:attrName>ppt_w</p:attrName>
                                        </p:attrNameLst>
                                      </p:cBhvr>
                                      <p:tavLst>
                                        <p:tav tm="0">
                                          <p:val>
                                            <p:fltVal val="0"/>
                                          </p:val>
                                        </p:tav>
                                        <p:tav tm="100000">
                                          <p:val>
                                            <p:strVal val="#ppt_w"/>
                                          </p:val>
                                        </p:tav>
                                      </p:tavLst>
                                    </p:anim>
                                    <p:anim calcmode="lin" valueType="num">
                                      <p:cBhvr>
                                        <p:cTn id="122" dur="500" fill="hold"/>
                                        <p:tgtEl>
                                          <p:spTgt spid="87"/>
                                        </p:tgtEl>
                                        <p:attrNameLst>
                                          <p:attrName>ppt_h</p:attrName>
                                        </p:attrNameLst>
                                      </p:cBhvr>
                                      <p:tavLst>
                                        <p:tav tm="0">
                                          <p:val>
                                            <p:fltVal val="0"/>
                                          </p:val>
                                        </p:tav>
                                        <p:tav tm="100000">
                                          <p:val>
                                            <p:strVal val="#ppt_h"/>
                                          </p:val>
                                        </p:tav>
                                      </p:tavLst>
                                    </p:anim>
                                    <p:animEffect transition="in" filter="fade">
                                      <p:cBhvr>
                                        <p:cTn id="123" dur="500"/>
                                        <p:tgtEl>
                                          <p:spTgt spid="87"/>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
                                        </p:tgtEl>
                                        <p:attrNameLst>
                                          <p:attrName>style.visibility</p:attrName>
                                        </p:attrNameLst>
                                      </p:cBhvr>
                                      <p:to>
                                        <p:strVal val="visible"/>
                                      </p:to>
                                    </p:set>
                                    <p:anim calcmode="lin" valueType="num">
                                      <p:cBhvr>
                                        <p:cTn id="126" dur="500" fill="hold"/>
                                        <p:tgtEl>
                                          <p:spTgt spid="3"/>
                                        </p:tgtEl>
                                        <p:attrNameLst>
                                          <p:attrName>ppt_w</p:attrName>
                                        </p:attrNameLst>
                                      </p:cBhvr>
                                      <p:tavLst>
                                        <p:tav tm="0">
                                          <p:val>
                                            <p:fltVal val="0"/>
                                          </p:val>
                                        </p:tav>
                                        <p:tav tm="100000">
                                          <p:val>
                                            <p:strVal val="#ppt_w"/>
                                          </p:val>
                                        </p:tav>
                                      </p:tavLst>
                                    </p:anim>
                                    <p:anim calcmode="lin" valueType="num">
                                      <p:cBhvr>
                                        <p:cTn id="127" dur="500" fill="hold"/>
                                        <p:tgtEl>
                                          <p:spTgt spid="3"/>
                                        </p:tgtEl>
                                        <p:attrNameLst>
                                          <p:attrName>ppt_h</p:attrName>
                                        </p:attrNameLst>
                                      </p:cBhvr>
                                      <p:tavLst>
                                        <p:tav tm="0">
                                          <p:val>
                                            <p:fltVal val="0"/>
                                          </p:val>
                                        </p:tav>
                                        <p:tav tm="100000">
                                          <p:val>
                                            <p:strVal val="#ppt_h"/>
                                          </p:val>
                                        </p:tav>
                                      </p:tavLst>
                                    </p:anim>
                                    <p:animEffect transition="in" filter="fade">
                                      <p:cBhvr>
                                        <p:cTn id="128" dur="500"/>
                                        <p:tgtEl>
                                          <p:spTgt spid="3"/>
                                        </p:tgtEl>
                                      </p:cBhvr>
                                    </p:animEffect>
                                  </p:childTnLst>
                                </p:cTn>
                              </p:par>
                            </p:childTnLst>
                          </p:cTn>
                        </p:par>
                        <p:par>
                          <p:cTn id="129" fill="hold">
                            <p:stCondLst>
                              <p:cond delay="11000"/>
                            </p:stCondLst>
                            <p:childTnLst>
                              <p:par>
                                <p:cTn id="130" presetID="37" presetClass="entr" presetSubtype="0" fill="hold" grpId="0" nodeType="after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1000"/>
                                        <p:tgtEl>
                                          <p:spTgt spid="105"/>
                                        </p:tgtEl>
                                      </p:cBhvr>
                                    </p:animEffect>
                                    <p:anim calcmode="lin" valueType="num">
                                      <p:cBhvr>
                                        <p:cTn id="133" dur="1000" fill="hold"/>
                                        <p:tgtEl>
                                          <p:spTgt spid="105"/>
                                        </p:tgtEl>
                                        <p:attrNameLst>
                                          <p:attrName>ppt_x</p:attrName>
                                        </p:attrNameLst>
                                      </p:cBhvr>
                                      <p:tavLst>
                                        <p:tav tm="0">
                                          <p:val>
                                            <p:strVal val="#ppt_x"/>
                                          </p:val>
                                        </p:tav>
                                        <p:tav tm="100000">
                                          <p:val>
                                            <p:strVal val="#ppt_x"/>
                                          </p:val>
                                        </p:tav>
                                      </p:tavLst>
                                    </p:anim>
                                    <p:anim calcmode="lin" valueType="num">
                                      <p:cBhvr>
                                        <p:cTn id="134" dur="900" decel="100000" fill="hold"/>
                                        <p:tgtEl>
                                          <p:spTgt spid="105"/>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7" grpId="0"/>
      <p:bldP spid="3" grpId="0" animBg="1"/>
      <p:bldP spid="46" grpId="0" animBg="1"/>
      <p:bldP spid="60" grpId="0" animBg="1"/>
      <p:bldP spid="74" grpId="0" animBg="1"/>
      <p:bldP spid="86" grpId="0" animBg="1"/>
      <p:bldP spid="102" grpId="0"/>
      <p:bldP spid="103" grpId="0"/>
      <p:bldP spid="104"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2016-11-14T22:39:06Z</dcterms:modified>
</cp:coreProperties>
</file>