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0118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31"/>
          <p:cNvGrpSpPr/>
          <p:nvPr/>
        </p:nvGrpSpPr>
        <p:grpSpPr>
          <a:xfrm>
            <a:off x="6370513" y="5817624"/>
            <a:ext cx="1693510" cy="1040377"/>
            <a:chOff x="4787900" y="4344876"/>
            <a:chExt cx="1331913" cy="818237"/>
          </a:xfrm>
          <a:solidFill>
            <a:srgbClr val="564267"/>
          </a:solidFill>
        </p:grpSpPr>
        <p:sp>
          <p:nvSpPr>
            <p:cNvPr id="11" name="Freeform 123"/>
            <p:cNvSpPr>
              <a:spLocks/>
            </p:cNvSpPr>
            <p:nvPr/>
          </p:nvSpPr>
          <p:spPr bwMode="auto">
            <a:xfrm>
              <a:off x="4787900" y="4344876"/>
              <a:ext cx="1331913" cy="352425"/>
            </a:xfrm>
            <a:custGeom>
              <a:avLst/>
              <a:gdLst>
                <a:gd name="T0" fmla="*/ 0 w 839"/>
                <a:gd name="T1" fmla="*/ 0 h 222"/>
                <a:gd name="T2" fmla="*/ 587 w 839"/>
                <a:gd name="T3" fmla="*/ 222 h 222"/>
                <a:gd name="T4" fmla="*/ 839 w 839"/>
                <a:gd name="T5" fmla="*/ 222 h 222"/>
                <a:gd name="T6" fmla="*/ 40 w 839"/>
                <a:gd name="T7" fmla="*/ 0 h 222"/>
                <a:gd name="T8" fmla="*/ 0 w 839"/>
                <a:gd name="T9" fmla="*/ 0 h 222"/>
              </a:gdLst>
              <a:ahLst/>
              <a:cxnLst>
                <a:cxn ang="0">
                  <a:pos x="T0" y="T1"/>
                </a:cxn>
                <a:cxn ang="0">
                  <a:pos x="T2" y="T3"/>
                </a:cxn>
                <a:cxn ang="0">
                  <a:pos x="T4" y="T5"/>
                </a:cxn>
                <a:cxn ang="0">
                  <a:pos x="T6" y="T7"/>
                </a:cxn>
                <a:cxn ang="0">
                  <a:pos x="T8" y="T9"/>
                </a:cxn>
              </a:cxnLst>
              <a:rect l="0" t="0" r="r" b="b"/>
              <a:pathLst>
                <a:path w="839" h="222">
                  <a:moveTo>
                    <a:pt x="0" y="0"/>
                  </a:moveTo>
                  <a:lnTo>
                    <a:pt x="587" y="222"/>
                  </a:lnTo>
                  <a:lnTo>
                    <a:pt x="839" y="222"/>
                  </a:lnTo>
                  <a:lnTo>
                    <a:pt x="40" y="0"/>
                  </a:lnTo>
                  <a:lnTo>
                    <a:pt x="0" y="0"/>
                  </a:lnTo>
                  <a:close/>
                </a:path>
              </a:pathLst>
            </a:custGeom>
            <a:solidFill>
              <a:srgbClr val="382449"/>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12" name="Rectangle 128"/>
            <p:cNvSpPr>
              <a:spLocks noChangeArrowheads="1"/>
            </p:cNvSpPr>
            <p:nvPr/>
          </p:nvSpPr>
          <p:spPr bwMode="auto">
            <a:xfrm>
              <a:off x="5710424" y="4689318"/>
              <a:ext cx="403225" cy="473795"/>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19" name="Bent Arrow 18"/>
          <p:cNvSpPr/>
          <p:nvPr/>
        </p:nvSpPr>
        <p:spPr bwMode="auto">
          <a:xfrm>
            <a:off x="6370515" y="4331515"/>
            <a:ext cx="1597959" cy="1489441"/>
          </a:xfrm>
          <a:prstGeom prst="bentArrow">
            <a:avLst>
              <a:gd name="adj1" fmla="val 6018"/>
              <a:gd name="adj2" fmla="val 5605"/>
              <a:gd name="adj3" fmla="val 0"/>
              <a:gd name="adj4" fmla="val 28597"/>
            </a:avLst>
          </a:prstGeom>
          <a:solidFill>
            <a:srgbClr val="564267"/>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7" name="Group 127"/>
          <p:cNvGrpSpPr/>
          <p:nvPr/>
        </p:nvGrpSpPr>
        <p:grpSpPr>
          <a:xfrm>
            <a:off x="4158255" y="5822004"/>
            <a:ext cx="1687453" cy="1046155"/>
            <a:chOff x="3048000" y="4344353"/>
            <a:chExt cx="1327150" cy="822781"/>
          </a:xfrm>
          <a:solidFill>
            <a:srgbClr val="34738D"/>
          </a:solidFill>
        </p:grpSpPr>
        <p:sp>
          <p:nvSpPr>
            <p:cNvPr id="17" name="Freeform 119"/>
            <p:cNvSpPr>
              <a:spLocks/>
            </p:cNvSpPr>
            <p:nvPr/>
          </p:nvSpPr>
          <p:spPr bwMode="auto">
            <a:xfrm>
              <a:off x="3048000" y="4344353"/>
              <a:ext cx="1327150" cy="333375"/>
            </a:xfrm>
            <a:custGeom>
              <a:avLst/>
              <a:gdLst>
                <a:gd name="T0" fmla="*/ 795 w 836"/>
                <a:gd name="T1" fmla="*/ 0 h 210"/>
                <a:gd name="T2" fmla="*/ 0 w 836"/>
                <a:gd name="T3" fmla="*/ 210 h 210"/>
                <a:gd name="T4" fmla="*/ 245 w 836"/>
                <a:gd name="T5" fmla="*/ 210 h 210"/>
                <a:gd name="T6" fmla="*/ 836 w 836"/>
                <a:gd name="T7" fmla="*/ 0 h 210"/>
                <a:gd name="T8" fmla="*/ 795 w 836"/>
                <a:gd name="T9" fmla="*/ 0 h 210"/>
              </a:gdLst>
              <a:ahLst/>
              <a:cxnLst>
                <a:cxn ang="0">
                  <a:pos x="T0" y="T1"/>
                </a:cxn>
                <a:cxn ang="0">
                  <a:pos x="T2" y="T3"/>
                </a:cxn>
                <a:cxn ang="0">
                  <a:pos x="T4" y="T5"/>
                </a:cxn>
                <a:cxn ang="0">
                  <a:pos x="T6" y="T7"/>
                </a:cxn>
                <a:cxn ang="0">
                  <a:pos x="T8" y="T9"/>
                </a:cxn>
              </a:cxnLst>
              <a:rect l="0" t="0" r="r" b="b"/>
              <a:pathLst>
                <a:path w="836" h="210">
                  <a:moveTo>
                    <a:pt x="795" y="0"/>
                  </a:moveTo>
                  <a:lnTo>
                    <a:pt x="0" y="210"/>
                  </a:lnTo>
                  <a:lnTo>
                    <a:pt x="245" y="210"/>
                  </a:lnTo>
                  <a:lnTo>
                    <a:pt x="836" y="0"/>
                  </a:lnTo>
                  <a:lnTo>
                    <a:pt x="795" y="0"/>
                  </a:lnTo>
                  <a:close/>
                </a:path>
              </a:pathLst>
            </a:custGeom>
            <a:solidFill>
              <a:srgbClr val="16556F"/>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8" name="Rectangle 124"/>
            <p:cNvSpPr>
              <a:spLocks noChangeArrowheads="1"/>
            </p:cNvSpPr>
            <p:nvPr/>
          </p:nvSpPr>
          <p:spPr bwMode="auto">
            <a:xfrm>
              <a:off x="3048000" y="4677730"/>
              <a:ext cx="387350" cy="48940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0" name="Bent Arrow 19"/>
          <p:cNvSpPr/>
          <p:nvPr/>
        </p:nvSpPr>
        <p:spPr bwMode="auto">
          <a:xfrm flipH="1">
            <a:off x="4235763" y="4320757"/>
            <a:ext cx="1609941" cy="1503065"/>
          </a:xfrm>
          <a:prstGeom prst="bentArrow">
            <a:avLst>
              <a:gd name="adj1" fmla="val 6018"/>
              <a:gd name="adj2" fmla="val 5605"/>
              <a:gd name="adj3" fmla="val 0"/>
              <a:gd name="adj4" fmla="val 27891"/>
            </a:avLst>
          </a:prstGeom>
          <a:solidFill>
            <a:srgbClr val="34738D"/>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0" name="Group 128"/>
          <p:cNvGrpSpPr/>
          <p:nvPr/>
        </p:nvGrpSpPr>
        <p:grpSpPr>
          <a:xfrm>
            <a:off x="5006019" y="5810901"/>
            <a:ext cx="987040" cy="1047099"/>
            <a:chOff x="3714750" y="4339590"/>
            <a:chExt cx="776288" cy="823523"/>
          </a:xfrm>
          <a:solidFill>
            <a:srgbClr val="189A80"/>
          </a:solidFill>
        </p:grpSpPr>
        <p:sp>
          <p:nvSpPr>
            <p:cNvPr id="14" name="Freeform 120"/>
            <p:cNvSpPr>
              <a:spLocks/>
            </p:cNvSpPr>
            <p:nvPr/>
          </p:nvSpPr>
          <p:spPr bwMode="auto">
            <a:xfrm>
              <a:off x="3714750" y="4339590"/>
              <a:ext cx="776288" cy="344488"/>
            </a:xfrm>
            <a:custGeom>
              <a:avLst/>
              <a:gdLst>
                <a:gd name="T0" fmla="*/ 448 w 489"/>
                <a:gd name="T1" fmla="*/ 0 h 217"/>
                <a:gd name="T2" fmla="*/ 0 w 489"/>
                <a:gd name="T3" fmla="*/ 217 h 217"/>
                <a:gd name="T4" fmla="*/ 252 w 489"/>
                <a:gd name="T5" fmla="*/ 217 h 217"/>
                <a:gd name="T6" fmla="*/ 489 w 489"/>
                <a:gd name="T7" fmla="*/ 0 h 217"/>
                <a:gd name="T8" fmla="*/ 448 w 489"/>
                <a:gd name="T9" fmla="*/ 0 h 217"/>
              </a:gdLst>
              <a:ahLst/>
              <a:cxnLst>
                <a:cxn ang="0">
                  <a:pos x="T0" y="T1"/>
                </a:cxn>
                <a:cxn ang="0">
                  <a:pos x="T2" y="T3"/>
                </a:cxn>
                <a:cxn ang="0">
                  <a:pos x="T4" y="T5"/>
                </a:cxn>
                <a:cxn ang="0">
                  <a:pos x="T6" y="T7"/>
                </a:cxn>
                <a:cxn ang="0">
                  <a:pos x="T8" y="T9"/>
                </a:cxn>
              </a:cxnLst>
              <a:rect l="0" t="0" r="r" b="b"/>
              <a:pathLst>
                <a:path w="489" h="217">
                  <a:moveTo>
                    <a:pt x="448" y="0"/>
                  </a:moveTo>
                  <a:lnTo>
                    <a:pt x="0" y="217"/>
                  </a:lnTo>
                  <a:lnTo>
                    <a:pt x="252" y="217"/>
                  </a:lnTo>
                  <a:lnTo>
                    <a:pt x="489" y="0"/>
                  </a:lnTo>
                  <a:lnTo>
                    <a:pt x="448" y="0"/>
                  </a:lnTo>
                  <a:close/>
                </a:path>
              </a:pathLst>
            </a:custGeom>
            <a:solidFill>
              <a:srgbClr val="007C62"/>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Rectangle 125"/>
            <p:cNvSpPr>
              <a:spLocks noChangeArrowheads="1"/>
            </p:cNvSpPr>
            <p:nvPr/>
          </p:nvSpPr>
          <p:spPr bwMode="auto">
            <a:xfrm>
              <a:off x="3717131" y="4681699"/>
              <a:ext cx="396875" cy="481414"/>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1" name="Bent Arrow 20"/>
          <p:cNvSpPr/>
          <p:nvPr/>
        </p:nvSpPr>
        <p:spPr bwMode="auto">
          <a:xfrm flipH="1">
            <a:off x="3916038" y="3018127"/>
            <a:ext cx="2077021" cy="2794795"/>
          </a:xfrm>
          <a:prstGeom prst="bentArrow">
            <a:avLst>
              <a:gd name="adj1" fmla="val 3719"/>
              <a:gd name="adj2" fmla="val 5605"/>
              <a:gd name="adj3" fmla="val 0"/>
              <a:gd name="adj4" fmla="val 19440"/>
            </a:avLst>
          </a:prstGeom>
          <a:solidFill>
            <a:srgbClr val="189A80"/>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3" name="Group 130"/>
          <p:cNvGrpSpPr/>
          <p:nvPr/>
        </p:nvGrpSpPr>
        <p:grpSpPr>
          <a:xfrm>
            <a:off x="6227203" y="5821659"/>
            <a:ext cx="985020" cy="1047096"/>
            <a:chOff x="4675188" y="4339590"/>
            <a:chExt cx="774700" cy="823521"/>
          </a:xfrm>
          <a:solidFill>
            <a:srgbClr val="D34132"/>
          </a:solidFill>
        </p:grpSpPr>
        <p:sp>
          <p:nvSpPr>
            <p:cNvPr id="8" name="Freeform 122"/>
            <p:cNvSpPr>
              <a:spLocks/>
            </p:cNvSpPr>
            <p:nvPr/>
          </p:nvSpPr>
          <p:spPr bwMode="auto">
            <a:xfrm>
              <a:off x="4675188" y="4339590"/>
              <a:ext cx="774700" cy="346075"/>
            </a:xfrm>
            <a:custGeom>
              <a:avLst/>
              <a:gdLst>
                <a:gd name="T0" fmla="*/ 0 w 488"/>
                <a:gd name="T1" fmla="*/ 0 h 218"/>
                <a:gd name="T2" fmla="*/ 240 w 488"/>
                <a:gd name="T3" fmla="*/ 218 h 218"/>
                <a:gd name="T4" fmla="*/ 488 w 488"/>
                <a:gd name="T5" fmla="*/ 218 h 218"/>
                <a:gd name="T6" fmla="*/ 40 w 488"/>
                <a:gd name="T7" fmla="*/ 0 h 218"/>
                <a:gd name="T8" fmla="*/ 0 w 488"/>
                <a:gd name="T9" fmla="*/ 0 h 218"/>
              </a:gdLst>
              <a:ahLst/>
              <a:cxnLst>
                <a:cxn ang="0">
                  <a:pos x="T0" y="T1"/>
                </a:cxn>
                <a:cxn ang="0">
                  <a:pos x="T2" y="T3"/>
                </a:cxn>
                <a:cxn ang="0">
                  <a:pos x="T4" y="T5"/>
                </a:cxn>
                <a:cxn ang="0">
                  <a:pos x="T6" y="T7"/>
                </a:cxn>
                <a:cxn ang="0">
                  <a:pos x="T8" y="T9"/>
                </a:cxn>
              </a:cxnLst>
              <a:rect l="0" t="0" r="r" b="b"/>
              <a:pathLst>
                <a:path w="488" h="218">
                  <a:moveTo>
                    <a:pt x="0" y="0"/>
                  </a:moveTo>
                  <a:lnTo>
                    <a:pt x="240" y="218"/>
                  </a:lnTo>
                  <a:lnTo>
                    <a:pt x="488" y="218"/>
                  </a:lnTo>
                  <a:lnTo>
                    <a:pt x="40" y="0"/>
                  </a:lnTo>
                  <a:lnTo>
                    <a:pt x="0" y="0"/>
                  </a:lnTo>
                  <a:close/>
                </a:path>
              </a:pathLst>
            </a:custGeom>
            <a:solidFill>
              <a:srgbClr val="B52314"/>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9" name="Rectangle 127"/>
            <p:cNvSpPr>
              <a:spLocks noChangeArrowheads="1"/>
            </p:cNvSpPr>
            <p:nvPr/>
          </p:nvSpPr>
          <p:spPr bwMode="auto">
            <a:xfrm>
              <a:off x="5053013" y="4683283"/>
              <a:ext cx="392113" cy="479828"/>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2" name="Bent Arrow 21"/>
          <p:cNvSpPr/>
          <p:nvPr/>
        </p:nvSpPr>
        <p:spPr bwMode="auto">
          <a:xfrm>
            <a:off x="6226193" y="3028885"/>
            <a:ext cx="2057843" cy="2794795"/>
          </a:xfrm>
          <a:prstGeom prst="bentArrow">
            <a:avLst>
              <a:gd name="adj1" fmla="val 3862"/>
              <a:gd name="adj2" fmla="val 5605"/>
              <a:gd name="adj3" fmla="val 0"/>
              <a:gd name="adj4" fmla="val 19440"/>
            </a:avLst>
          </a:prstGeom>
          <a:solidFill>
            <a:srgbClr val="D34132"/>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nvGrpSpPr>
          <p:cNvPr id="16" name="Group 53"/>
          <p:cNvGrpSpPr/>
          <p:nvPr/>
        </p:nvGrpSpPr>
        <p:grpSpPr>
          <a:xfrm>
            <a:off x="5853781" y="2309639"/>
            <a:ext cx="502603" cy="4548363"/>
            <a:chOff x="4390336" y="1732229"/>
            <a:chExt cx="376952" cy="3411272"/>
          </a:xfrm>
          <a:solidFill>
            <a:srgbClr val="EF9D27"/>
          </a:solidFill>
        </p:grpSpPr>
        <p:grpSp>
          <p:nvGrpSpPr>
            <p:cNvPr id="24" name="Group 129"/>
            <p:cNvGrpSpPr/>
            <p:nvPr/>
          </p:nvGrpSpPr>
          <p:grpSpPr>
            <a:xfrm>
              <a:off x="4390336" y="4365746"/>
              <a:ext cx="376952" cy="777755"/>
              <a:chOff x="4381500" y="4347528"/>
              <a:chExt cx="395288" cy="815586"/>
            </a:xfrm>
            <a:grpFill/>
          </p:grpSpPr>
          <p:sp>
            <p:nvSpPr>
              <p:cNvPr id="5" name="Freeform 121"/>
              <p:cNvSpPr>
                <a:spLocks/>
              </p:cNvSpPr>
              <p:nvPr/>
            </p:nvSpPr>
            <p:spPr bwMode="auto">
              <a:xfrm>
                <a:off x="4381500" y="4347528"/>
                <a:ext cx="395288" cy="336550"/>
              </a:xfrm>
              <a:custGeom>
                <a:avLst/>
                <a:gdLst>
                  <a:gd name="T0" fmla="*/ 106 w 249"/>
                  <a:gd name="T1" fmla="*/ 0 h 212"/>
                  <a:gd name="T2" fmla="*/ 0 w 249"/>
                  <a:gd name="T3" fmla="*/ 212 h 212"/>
                  <a:gd name="T4" fmla="*/ 249 w 249"/>
                  <a:gd name="T5" fmla="*/ 212 h 212"/>
                  <a:gd name="T6" fmla="*/ 147 w 249"/>
                  <a:gd name="T7" fmla="*/ 0 h 212"/>
                  <a:gd name="T8" fmla="*/ 106 w 249"/>
                  <a:gd name="T9" fmla="*/ 0 h 212"/>
                </a:gdLst>
                <a:ahLst/>
                <a:cxnLst>
                  <a:cxn ang="0">
                    <a:pos x="T0" y="T1"/>
                  </a:cxn>
                  <a:cxn ang="0">
                    <a:pos x="T2" y="T3"/>
                  </a:cxn>
                  <a:cxn ang="0">
                    <a:pos x="T4" y="T5"/>
                  </a:cxn>
                  <a:cxn ang="0">
                    <a:pos x="T6" y="T7"/>
                  </a:cxn>
                  <a:cxn ang="0">
                    <a:pos x="T8" y="T9"/>
                  </a:cxn>
                </a:cxnLst>
                <a:rect l="0" t="0" r="r" b="b"/>
                <a:pathLst>
                  <a:path w="249" h="212">
                    <a:moveTo>
                      <a:pt x="106" y="0"/>
                    </a:moveTo>
                    <a:lnTo>
                      <a:pt x="0" y="212"/>
                    </a:lnTo>
                    <a:lnTo>
                      <a:pt x="249" y="212"/>
                    </a:lnTo>
                    <a:lnTo>
                      <a:pt x="147" y="0"/>
                    </a:lnTo>
                    <a:lnTo>
                      <a:pt x="106" y="0"/>
                    </a:lnTo>
                    <a:close/>
                  </a:path>
                </a:pathLst>
              </a:custGeom>
              <a:solidFill>
                <a:srgbClr val="D17F09"/>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Rectangle 126"/>
              <p:cNvSpPr>
                <a:spLocks noChangeArrowheads="1"/>
              </p:cNvSpPr>
              <p:nvPr/>
            </p:nvSpPr>
            <p:spPr bwMode="auto">
              <a:xfrm>
                <a:off x="4381500" y="4681698"/>
                <a:ext cx="395288" cy="481416"/>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p>
            </p:txBody>
          </p:sp>
        </p:grpSp>
        <p:sp>
          <p:nvSpPr>
            <p:cNvPr id="23" name="Rectangle 22"/>
            <p:cNvSpPr/>
            <p:nvPr/>
          </p:nvSpPr>
          <p:spPr bwMode="auto">
            <a:xfrm>
              <a:off x="4551412" y="1732229"/>
              <a:ext cx="61039" cy="2635635"/>
            </a:xfrm>
            <a:prstGeom prst="rect">
              <a:avLst/>
            </a:prstGeom>
            <a:grp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a:p>
          </p:txBody>
        </p:sp>
      </p:grpSp>
      <p:sp>
        <p:nvSpPr>
          <p:cNvPr id="33" name="Oval 32"/>
          <p:cNvSpPr/>
          <p:nvPr/>
        </p:nvSpPr>
        <p:spPr>
          <a:xfrm>
            <a:off x="7991366" y="4037463"/>
            <a:ext cx="726655" cy="726655"/>
          </a:xfrm>
          <a:prstGeom prst="ellipse">
            <a:avLst/>
          </a:prstGeom>
          <a:noFill/>
          <a:ln w="57150">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Oval 34"/>
          <p:cNvSpPr/>
          <p:nvPr/>
        </p:nvSpPr>
        <p:spPr>
          <a:xfrm>
            <a:off x="3475201" y="4037463"/>
            <a:ext cx="726655" cy="726655"/>
          </a:xfrm>
          <a:prstGeom prst="ellipse">
            <a:avLst/>
          </a:prstGeom>
          <a:noFill/>
          <a:ln w="5715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Oval 35"/>
          <p:cNvSpPr/>
          <p:nvPr/>
        </p:nvSpPr>
        <p:spPr>
          <a:xfrm>
            <a:off x="8308259" y="2776715"/>
            <a:ext cx="726655" cy="726655"/>
          </a:xfrm>
          <a:prstGeom prst="ellipse">
            <a:avLst/>
          </a:prstGeom>
          <a:noFill/>
          <a:ln w="5715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Oval 36"/>
          <p:cNvSpPr/>
          <p:nvPr/>
        </p:nvSpPr>
        <p:spPr>
          <a:xfrm>
            <a:off x="3157087" y="2776715"/>
            <a:ext cx="726655" cy="726655"/>
          </a:xfrm>
          <a:prstGeom prst="ellipse">
            <a:avLst/>
          </a:prstGeom>
          <a:noFill/>
          <a:ln w="5715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Oval 37"/>
          <p:cNvSpPr/>
          <p:nvPr/>
        </p:nvSpPr>
        <p:spPr>
          <a:xfrm>
            <a:off x="5744785" y="1570881"/>
            <a:ext cx="726655" cy="726655"/>
          </a:xfrm>
          <a:prstGeom prst="ellipse">
            <a:avLst/>
          </a:prstGeom>
          <a:noFill/>
          <a:ln w="5715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53" name="TextBox 52"/>
          <p:cNvSpPr txBox="1"/>
          <p:nvPr/>
        </p:nvSpPr>
        <p:spPr>
          <a:xfrm>
            <a:off x="618247"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81959"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8797131" y="3931681"/>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9093324" y="2591402"/>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6620808" y="1459619"/>
            <a:ext cx="3345988"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58" name="Freeform 517"/>
          <p:cNvSpPr>
            <a:spLocks noChangeAspect="1" noEditPoints="1"/>
          </p:cNvSpPr>
          <p:nvPr/>
        </p:nvSpPr>
        <p:spPr bwMode="auto">
          <a:xfrm>
            <a:off x="3263297" y="3031815"/>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8075338" y="4234738"/>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ChangeAspect="1" noEditPoints="1"/>
          </p:cNvSpPr>
          <p:nvPr/>
        </p:nvSpPr>
        <p:spPr bwMode="auto">
          <a:xfrm>
            <a:off x="5853781" y="1781992"/>
            <a:ext cx="548640" cy="33470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ChangeAspect="1" noEditPoints="1"/>
          </p:cNvSpPr>
          <p:nvPr/>
        </p:nvSpPr>
        <p:spPr bwMode="auto">
          <a:xfrm>
            <a:off x="8413037" y="3012099"/>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571202" y="4247311"/>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4C4F54"/>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364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upRight)">
                                      <p:cBhvr>
                                        <p:cTn id="11" dur="500"/>
                                        <p:tgtEl>
                                          <p:spTgt spid="7"/>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trips(upLeft)">
                                      <p:cBhvr>
                                        <p:cTn id="15" dur="500"/>
                                        <p:tgtEl>
                                          <p:spTgt spid="20"/>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animEffect transition="in" filter="fade">
                                      <p:cBhvr>
                                        <p:cTn id="21" dur="500"/>
                                        <p:tgtEl>
                                          <p:spTgt spid="3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2"/>
                                        </p:tgtEl>
                                        <p:attrNameLst>
                                          <p:attrName>style.visibility</p:attrName>
                                        </p:attrNameLst>
                                      </p:cBhvr>
                                      <p:to>
                                        <p:strVal val="visible"/>
                                      </p:to>
                                    </p:set>
                                    <p:anim calcmode="lin" valueType="num">
                                      <p:cBhvr>
                                        <p:cTn id="24" dur="500" fill="hold"/>
                                        <p:tgtEl>
                                          <p:spTgt spid="62"/>
                                        </p:tgtEl>
                                        <p:attrNameLst>
                                          <p:attrName>ppt_w</p:attrName>
                                        </p:attrNameLst>
                                      </p:cBhvr>
                                      <p:tavLst>
                                        <p:tav tm="0">
                                          <p:val>
                                            <p:fltVal val="0"/>
                                          </p:val>
                                        </p:tav>
                                        <p:tav tm="100000">
                                          <p:val>
                                            <p:strVal val="#ppt_w"/>
                                          </p:val>
                                        </p:tav>
                                      </p:tavLst>
                                    </p:anim>
                                    <p:anim calcmode="lin" valueType="num">
                                      <p:cBhvr>
                                        <p:cTn id="25" dur="500" fill="hold"/>
                                        <p:tgtEl>
                                          <p:spTgt spid="62"/>
                                        </p:tgtEl>
                                        <p:attrNameLst>
                                          <p:attrName>ppt_h</p:attrName>
                                        </p:attrNameLst>
                                      </p:cBhvr>
                                      <p:tavLst>
                                        <p:tav tm="0">
                                          <p:val>
                                            <p:fltVal val="0"/>
                                          </p:val>
                                        </p:tav>
                                        <p:tav tm="100000">
                                          <p:val>
                                            <p:strVal val="#ppt_h"/>
                                          </p:val>
                                        </p:tav>
                                      </p:tavLst>
                                    </p:anim>
                                    <p:animEffect transition="in" filter="fade">
                                      <p:cBhvr>
                                        <p:cTn id="26" dur="500"/>
                                        <p:tgtEl>
                                          <p:spTgt spid="62"/>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up)">
                                      <p:cBhvr>
                                        <p:cTn id="30" dur="500"/>
                                        <p:tgtEl>
                                          <p:spTgt spid="53"/>
                                        </p:tgtEl>
                                      </p:cBhvr>
                                    </p:animEffect>
                                  </p:childTnLst>
                                </p:cTn>
                              </p:par>
                            </p:childTnLst>
                          </p:cTn>
                        </p:par>
                        <p:par>
                          <p:cTn id="31" fill="hold">
                            <p:stCondLst>
                              <p:cond delay="2500"/>
                            </p:stCondLst>
                            <p:childTnLst>
                              <p:par>
                                <p:cTn id="32" presetID="18" presetClass="entr" presetSubtype="3"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trips(upRight)">
                                      <p:cBhvr>
                                        <p:cTn id="34" dur="500"/>
                                        <p:tgtEl>
                                          <p:spTgt spid="10"/>
                                        </p:tgtEl>
                                      </p:cBhvr>
                                    </p:animEffect>
                                  </p:childTnLst>
                                </p:cTn>
                              </p:par>
                            </p:childTnLst>
                          </p:cTn>
                        </p:par>
                        <p:par>
                          <p:cTn id="35" fill="hold">
                            <p:stCondLst>
                              <p:cond delay="3000"/>
                            </p:stCondLst>
                            <p:childTnLst>
                              <p:par>
                                <p:cTn id="36" presetID="18" presetClass="entr" presetSubtype="9"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Left)">
                                      <p:cBhvr>
                                        <p:cTn id="38" dur="500"/>
                                        <p:tgtEl>
                                          <p:spTgt spid="21"/>
                                        </p:tgtEl>
                                      </p:cBhvr>
                                    </p:animEffect>
                                  </p:childTnLst>
                                </p:cTn>
                              </p:par>
                            </p:childTnLst>
                          </p:cTn>
                        </p:par>
                        <p:par>
                          <p:cTn id="39" fill="hold">
                            <p:stCondLst>
                              <p:cond delay="3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up)">
                                      <p:cBhvr>
                                        <p:cTn id="53" dur="500"/>
                                        <p:tgtEl>
                                          <p:spTgt spid="54"/>
                                        </p:tgtEl>
                                      </p:cBhvr>
                                    </p:animEffect>
                                  </p:childTnLst>
                                </p:cTn>
                              </p:par>
                            </p:childTnLst>
                          </p:cTn>
                        </p:par>
                        <p:par>
                          <p:cTn id="54" fill="hold">
                            <p:stCondLst>
                              <p:cond delay="4500"/>
                            </p:stCondLst>
                            <p:childTnLst>
                              <p:par>
                                <p:cTn id="55" presetID="22" presetClass="entr" presetSubtype="4" fill="hold"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 calcmode="lin" valueType="num">
                                      <p:cBhvr>
                                        <p:cTn id="66" dur="500" fill="hold"/>
                                        <p:tgtEl>
                                          <p:spTgt spid="60"/>
                                        </p:tgtEl>
                                        <p:attrNameLst>
                                          <p:attrName>ppt_w</p:attrName>
                                        </p:attrNameLst>
                                      </p:cBhvr>
                                      <p:tavLst>
                                        <p:tav tm="0">
                                          <p:val>
                                            <p:fltVal val="0"/>
                                          </p:val>
                                        </p:tav>
                                        <p:tav tm="100000">
                                          <p:val>
                                            <p:strVal val="#ppt_w"/>
                                          </p:val>
                                        </p:tav>
                                      </p:tavLst>
                                    </p:anim>
                                    <p:anim calcmode="lin" valueType="num">
                                      <p:cBhvr>
                                        <p:cTn id="67" dur="500" fill="hold"/>
                                        <p:tgtEl>
                                          <p:spTgt spid="60"/>
                                        </p:tgtEl>
                                        <p:attrNameLst>
                                          <p:attrName>ppt_h</p:attrName>
                                        </p:attrNameLst>
                                      </p:cBhvr>
                                      <p:tavLst>
                                        <p:tav tm="0">
                                          <p:val>
                                            <p:fltVal val="0"/>
                                          </p:val>
                                        </p:tav>
                                        <p:tav tm="100000">
                                          <p:val>
                                            <p:strVal val="#ppt_h"/>
                                          </p:val>
                                        </p:tav>
                                      </p:tavLst>
                                    </p:anim>
                                    <p:animEffect transition="in" filter="fade">
                                      <p:cBhvr>
                                        <p:cTn id="68" dur="500"/>
                                        <p:tgtEl>
                                          <p:spTgt spid="60"/>
                                        </p:tgtEl>
                                      </p:cBhvr>
                                    </p:animEffect>
                                  </p:childTnLst>
                                </p:cTn>
                              </p:par>
                            </p:childTnLst>
                          </p:cTn>
                        </p:par>
                        <p:par>
                          <p:cTn id="69" fill="hold">
                            <p:stCondLst>
                              <p:cond delay="5500"/>
                            </p:stCondLst>
                            <p:childTnLst>
                              <p:par>
                                <p:cTn id="70" presetID="22" presetClass="entr" presetSubtype="1"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up)">
                                      <p:cBhvr>
                                        <p:cTn id="72" dur="500"/>
                                        <p:tgtEl>
                                          <p:spTgt spid="57"/>
                                        </p:tgtEl>
                                      </p:cBhvr>
                                    </p:animEffect>
                                  </p:childTnLst>
                                </p:cTn>
                              </p:par>
                            </p:childTnLst>
                          </p:cTn>
                        </p:par>
                        <p:par>
                          <p:cTn id="73" fill="hold">
                            <p:stCondLst>
                              <p:cond delay="6000"/>
                            </p:stCondLst>
                            <p:childTnLst>
                              <p:par>
                                <p:cTn id="74" presetID="18" presetClass="entr" presetSubtype="9" fill="hold"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strips(upLeft)">
                                      <p:cBhvr>
                                        <p:cTn id="76" dur="500"/>
                                        <p:tgtEl>
                                          <p:spTgt spid="13"/>
                                        </p:tgtEl>
                                      </p:cBhvr>
                                    </p:animEffect>
                                  </p:childTnLst>
                                </p:cTn>
                              </p:par>
                            </p:childTnLst>
                          </p:cTn>
                        </p:par>
                        <p:par>
                          <p:cTn id="77" fill="hold">
                            <p:stCondLst>
                              <p:cond delay="6500"/>
                            </p:stCondLst>
                            <p:childTnLst>
                              <p:par>
                                <p:cTn id="78" presetID="18" presetClass="entr" presetSubtype="3" fill="hold" grpId="0" nodeType="after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upRight)">
                                      <p:cBhvr>
                                        <p:cTn id="80" dur="500"/>
                                        <p:tgtEl>
                                          <p:spTgt spid="22"/>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500" fill="hold"/>
                                        <p:tgtEl>
                                          <p:spTgt spid="36"/>
                                        </p:tgtEl>
                                        <p:attrNameLst>
                                          <p:attrName>ppt_w</p:attrName>
                                        </p:attrNameLst>
                                      </p:cBhvr>
                                      <p:tavLst>
                                        <p:tav tm="0">
                                          <p:val>
                                            <p:fltVal val="0"/>
                                          </p:val>
                                        </p:tav>
                                        <p:tav tm="100000">
                                          <p:val>
                                            <p:strVal val="#ppt_w"/>
                                          </p:val>
                                        </p:tav>
                                      </p:tavLst>
                                    </p:anim>
                                    <p:anim calcmode="lin" valueType="num">
                                      <p:cBhvr>
                                        <p:cTn id="85" dur="500" fill="hold"/>
                                        <p:tgtEl>
                                          <p:spTgt spid="36"/>
                                        </p:tgtEl>
                                        <p:attrNameLst>
                                          <p:attrName>ppt_h</p:attrName>
                                        </p:attrNameLst>
                                      </p:cBhvr>
                                      <p:tavLst>
                                        <p:tav tm="0">
                                          <p:val>
                                            <p:fltVal val="0"/>
                                          </p:val>
                                        </p:tav>
                                        <p:tav tm="100000">
                                          <p:val>
                                            <p:strVal val="#ppt_h"/>
                                          </p:val>
                                        </p:tav>
                                      </p:tavLst>
                                    </p:anim>
                                    <p:animEffect transition="in" filter="fade">
                                      <p:cBhvr>
                                        <p:cTn id="86" dur="500"/>
                                        <p:tgtEl>
                                          <p:spTgt spid="3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 calcmode="lin" valueType="num">
                                      <p:cBhvr>
                                        <p:cTn id="89" dur="500" fill="hold"/>
                                        <p:tgtEl>
                                          <p:spTgt spid="61"/>
                                        </p:tgtEl>
                                        <p:attrNameLst>
                                          <p:attrName>ppt_w</p:attrName>
                                        </p:attrNameLst>
                                      </p:cBhvr>
                                      <p:tavLst>
                                        <p:tav tm="0">
                                          <p:val>
                                            <p:fltVal val="0"/>
                                          </p:val>
                                        </p:tav>
                                        <p:tav tm="100000">
                                          <p:val>
                                            <p:strVal val="#ppt_w"/>
                                          </p:val>
                                        </p:tav>
                                      </p:tavLst>
                                    </p:anim>
                                    <p:anim calcmode="lin" valueType="num">
                                      <p:cBhvr>
                                        <p:cTn id="90" dur="500" fill="hold"/>
                                        <p:tgtEl>
                                          <p:spTgt spid="61"/>
                                        </p:tgtEl>
                                        <p:attrNameLst>
                                          <p:attrName>ppt_h</p:attrName>
                                        </p:attrNameLst>
                                      </p:cBhvr>
                                      <p:tavLst>
                                        <p:tav tm="0">
                                          <p:val>
                                            <p:fltVal val="0"/>
                                          </p:val>
                                        </p:tav>
                                        <p:tav tm="100000">
                                          <p:val>
                                            <p:strVal val="#ppt_h"/>
                                          </p:val>
                                        </p:tav>
                                      </p:tavLst>
                                    </p:anim>
                                    <p:animEffect transition="in" filter="fade">
                                      <p:cBhvr>
                                        <p:cTn id="91" dur="500"/>
                                        <p:tgtEl>
                                          <p:spTgt spid="61"/>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56"/>
                                        </p:tgtEl>
                                        <p:attrNameLst>
                                          <p:attrName>style.visibility</p:attrName>
                                        </p:attrNameLst>
                                      </p:cBhvr>
                                      <p:to>
                                        <p:strVal val="visible"/>
                                      </p:to>
                                    </p:set>
                                    <p:animEffect transition="in" filter="wipe(up)">
                                      <p:cBhvr>
                                        <p:cTn id="95" dur="500"/>
                                        <p:tgtEl>
                                          <p:spTgt spid="56"/>
                                        </p:tgtEl>
                                      </p:cBhvr>
                                    </p:animEffect>
                                  </p:childTnLst>
                                </p:cTn>
                              </p:par>
                            </p:childTnLst>
                          </p:cTn>
                        </p:par>
                        <p:par>
                          <p:cTn id="96" fill="hold">
                            <p:stCondLst>
                              <p:cond delay="8000"/>
                            </p:stCondLst>
                            <p:childTnLst>
                              <p:par>
                                <p:cTn id="97" presetID="18" presetClass="entr" presetSubtype="9" fill="hold" nodeType="afterEffect">
                                  <p:stCondLst>
                                    <p:cond delay="0"/>
                                  </p:stCondLst>
                                  <p:childTnLst>
                                    <p:set>
                                      <p:cBhvr>
                                        <p:cTn id="98" dur="1" fill="hold">
                                          <p:stCondLst>
                                            <p:cond delay="0"/>
                                          </p:stCondLst>
                                        </p:cTn>
                                        <p:tgtEl>
                                          <p:spTgt spid="4"/>
                                        </p:tgtEl>
                                        <p:attrNameLst>
                                          <p:attrName>style.visibility</p:attrName>
                                        </p:attrNameLst>
                                      </p:cBhvr>
                                      <p:to>
                                        <p:strVal val="visible"/>
                                      </p:to>
                                    </p:set>
                                    <p:animEffect transition="in" filter="strips(upLeft)">
                                      <p:cBhvr>
                                        <p:cTn id="99" dur="500"/>
                                        <p:tgtEl>
                                          <p:spTgt spid="4"/>
                                        </p:tgtEl>
                                      </p:cBhvr>
                                    </p:animEffect>
                                  </p:childTnLst>
                                </p:cTn>
                              </p:par>
                            </p:childTnLst>
                          </p:cTn>
                        </p:par>
                        <p:par>
                          <p:cTn id="100" fill="hold">
                            <p:stCondLst>
                              <p:cond delay="8500"/>
                            </p:stCondLst>
                            <p:childTnLst>
                              <p:par>
                                <p:cTn id="101" presetID="18" presetClass="entr" presetSubtype="3"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strips(upRight)">
                                      <p:cBhvr>
                                        <p:cTn id="103" dur="500"/>
                                        <p:tgtEl>
                                          <p:spTgt spid="19"/>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 calcmode="lin" valueType="num">
                                      <p:cBhvr>
                                        <p:cTn id="112" dur="500" fill="hold"/>
                                        <p:tgtEl>
                                          <p:spTgt spid="59"/>
                                        </p:tgtEl>
                                        <p:attrNameLst>
                                          <p:attrName>ppt_w</p:attrName>
                                        </p:attrNameLst>
                                      </p:cBhvr>
                                      <p:tavLst>
                                        <p:tav tm="0">
                                          <p:val>
                                            <p:fltVal val="0"/>
                                          </p:val>
                                        </p:tav>
                                        <p:tav tm="100000">
                                          <p:val>
                                            <p:strVal val="#ppt_w"/>
                                          </p:val>
                                        </p:tav>
                                      </p:tavLst>
                                    </p:anim>
                                    <p:anim calcmode="lin" valueType="num">
                                      <p:cBhvr>
                                        <p:cTn id="113" dur="500" fill="hold"/>
                                        <p:tgtEl>
                                          <p:spTgt spid="59"/>
                                        </p:tgtEl>
                                        <p:attrNameLst>
                                          <p:attrName>ppt_h</p:attrName>
                                        </p:attrNameLst>
                                      </p:cBhvr>
                                      <p:tavLst>
                                        <p:tav tm="0">
                                          <p:val>
                                            <p:fltVal val="0"/>
                                          </p:val>
                                        </p:tav>
                                        <p:tav tm="100000">
                                          <p:val>
                                            <p:strVal val="#ppt_h"/>
                                          </p:val>
                                        </p:tav>
                                      </p:tavLst>
                                    </p:anim>
                                    <p:animEffect transition="in" filter="fade">
                                      <p:cBhvr>
                                        <p:cTn id="114" dur="500"/>
                                        <p:tgtEl>
                                          <p:spTgt spid="59"/>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wipe(up)">
                                      <p:cBhvr>
                                        <p:cTn id="118"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P spid="35" grpId="0" animBg="1"/>
      <p:bldP spid="36" grpId="0" animBg="1"/>
      <p:bldP spid="37" grpId="0" animBg="1"/>
      <p:bldP spid="38" grpId="0" animBg="1"/>
      <p:bldP spid="52" grpId="0"/>
      <p:bldP spid="53" grpId="0"/>
      <p:bldP spid="54" grpId="0"/>
      <p:bldP spid="55" grpId="0"/>
      <p:bldP spid="56" grpId="0"/>
      <p:bldP spid="57" grpId="0"/>
      <p:bldP spid="58" grpId="0" animBg="1"/>
      <p:bldP spid="59" grpId="0" animBg="1"/>
      <p:bldP spid="60" grpId="0" animBg="1"/>
      <p:bldP spid="61" grpId="0" animBg="1"/>
      <p:bldP spid="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2016-11-13T00:00:05Z</dcterms:modified>
</cp:coreProperties>
</file>