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19929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0" y="1019330"/>
            <a:ext cx="12192000" cy="5396459"/>
          </a:xfrm>
          <a:prstGeom prst="rect">
            <a:avLst/>
          </a:prstGeom>
          <a:solidFill>
            <a:schemeClr val="accent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cxnSp>
        <p:nvCxnSpPr>
          <p:cNvPr id="3" name="Straight Connector 2"/>
          <p:cNvCxnSpPr/>
          <p:nvPr/>
        </p:nvCxnSpPr>
        <p:spPr>
          <a:xfrm flipV="1">
            <a:off x="-932"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01" name="Freeform 100"/>
          <p:cNvSpPr/>
          <p:nvPr/>
        </p:nvSpPr>
        <p:spPr>
          <a:xfrm>
            <a:off x="1818119" y="181894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2E75B5">
              <a:alpha val="40000"/>
            </a:srgbClr>
          </a:solidFill>
          <a:ln w="6350">
            <a:solidFill>
              <a:srgbClr val="2E74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534025"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1</a:t>
            </a:r>
          </a:p>
        </p:txBody>
      </p:sp>
      <p:grpSp>
        <p:nvGrpSpPr>
          <p:cNvPr id="14" name="Group 13"/>
          <p:cNvGrpSpPr/>
          <p:nvPr/>
        </p:nvGrpSpPr>
        <p:grpSpPr>
          <a:xfrm>
            <a:off x="1819348" y="1210630"/>
            <a:ext cx="2085818" cy="1112610"/>
            <a:chOff x="2774092" y="1213784"/>
            <a:chExt cx="2085818" cy="1112610"/>
          </a:xfrm>
        </p:grpSpPr>
        <p:sp>
          <p:nvSpPr>
            <p:cNvPr id="66" name="Freeform 65"/>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9" name="TextBox 6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sp>
        <p:nvSpPr>
          <p:cNvPr id="67" name="Freeform 66"/>
          <p:cNvSpPr/>
          <p:nvPr/>
        </p:nvSpPr>
        <p:spPr>
          <a:xfrm rot="16200000">
            <a:off x="1374271"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818119"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2" name="Freeform 101"/>
          <p:cNvSpPr/>
          <p:nvPr/>
        </p:nvSpPr>
        <p:spPr>
          <a:xfrm>
            <a:off x="4029830" y="178382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C15811">
              <a:alpha val="40000"/>
            </a:srgbClr>
          </a:solidFill>
          <a:ln w="6350">
            <a:solidFill>
              <a:srgbClr val="C258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749438"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2</a:t>
            </a:r>
          </a:p>
        </p:txBody>
      </p:sp>
      <p:sp>
        <p:nvSpPr>
          <p:cNvPr id="78" name="Freeform 77"/>
          <p:cNvSpPr/>
          <p:nvPr/>
        </p:nvSpPr>
        <p:spPr>
          <a:xfrm rot="16200000">
            <a:off x="3589684"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033532"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3" name="Freeform 102"/>
          <p:cNvSpPr/>
          <p:nvPr/>
        </p:nvSpPr>
        <p:spPr>
          <a:xfrm>
            <a:off x="6251245" y="1774839"/>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7C7C7C">
              <a:alpha val="40000"/>
            </a:srgbClr>
          </a:solidFill>
          <a:ln w="6350">
            <a:solidFill>
              <a:srgbClr val="7B7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965449"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3</a:t>
            </a:r>
          </a:p>
        </p:txBody>
      </p:sp>
      <p:sp>
        <p:nvSpPr>
          <p:cNvPr id="87" name="Freeform 86"/>
          <p:cNvSpPr/>
          <p:nvPr/>
        </p:nvSpPr>
        <p:spPr>
          <a:xfrm rot="16200000">
            <a:off x="5805695"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6249543"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4" name="Freeform 103"/>
          <p:cNvSpPr/>
          <p:nvPr/>
        </p:nvSpPr>
        <p:spPr>
          <a:xfrm>
            <a:off x="8439686" y="178086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538135">
              <a:alpha val="40000"/>
            </a:srgbClr>
          </a:solidFill>
          <a:ln w="635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9168054"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4</a:t>
            </a:r>
          </a:p>
        </p:txBody>
      </p:sp>
      <p:sp>
        <p:nvSpPr>
          <p:cNvPr id="96" name="Freeform 95"/>
          <p:cNvSpPr/>
          <p:nvPr/>
        </p:nvSpPr>
        <p:spPr>
          <a:xfrm rot="16200000">
            <a:off x="8008300"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8452148"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grpSp>
        <p:nvGrpSpPr>
          <p:cNvPr id="54" name="Group 53"/>
          <p:cNvGrpSpPr/>
          <p:nvPr/>
        </p:nvGrpSpPr>
        <p:grpSpPr>
          <a:xfrm>
            <a:off x="4026388" y="1205153"/>
            <a:ext cx="2085818" cy="1112610"/>
            <a:chOff x="2774092" y="1213784"/>
            <a:chExt cx="2085818" cy="1112610"/>
          </a:xfrm>
        </p:grpSpPr>
        <p:sp>
          <p:nvSpPr>
            <p:cNvPr id="55" name="Freeform 54"/>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6" name="TextBox 55"/>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57" name="Group 56"/>
          <p:cNvGrpSpPr/>
          <p:nvPr/>
        </p:nvGrpSpPr>
        <p:grpSpPr>
          <a:xfrm>
            <a:off x="6239715" y="1205153"/>
            <a:ext cx="2085818" cy="1112610"/>
            <a:chOff x="2774092" y="1213784"/>
            <a:chExt cx="2085818" cy="1112610"/>
          </a:xfrm>
        </p:grpSpPr>
        <p:sp>
          <p:nvSpPr>
            <p:cNvPr id="58" name="Freeform 57"/>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9" name="TextBox 5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60" name="Group 59"/>
          <p:cNvGrpSpPr/>
          <p:nvPr/>
        </p:nvGrpSpPr>
        <p:grpSpPr>
          <a:xfrm>
            <a:off x="8439686" y="1205153"/>
            <a:ext cx="2085818" cy="1112610"/>
            <a:chOff x="2774092" y="1213784"/>
            <a:chExt cx="2085818" cy="1112610"/>
          </a:xfrm>
        </p:grpSpPr>
        <p:sp>
          <p:nvSpPr>
            <p:cNvPr id="61" name="Freeform 60"/>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2" name="TextBox 61"/>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41" name="Group 40"/>
          <p:cNvGrpSpPr/>
          <p:nvPr/>
        </p:nvGrpSpPr>
        <p:grpSpPr>
          <a:xfrm>
            <a:off x="127357" y="-11203"/>
            <a:ext cx="2524868" cy="613385"/>
            <a:chOff x="127357" y="-6354"/>
            <a:chExt cx="2524868" cy="613385"/>
          </a:xfrm>
        </p:grpSpPr>
        <p:sp>
          <p:nvSpPr>
            <p:cNvPr id="42" name="Round Same Side Corner Rectangle 41"/>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3" name="TextBox 4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6320606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 calcmode="lin" valueType="num">
                                      <p:cBhvr additive="base">
                                        <p:cTn id="15" dur="500" fill="hold"/>
                                        <p:tgtEl>
                                          <p:spTgt spid="101"/>
                                        </p:tgtEl>
                                        <p:attrNameLst>
                                          <p:attrName>ppt_x</p:attrName>
                                        </p:attrNameLst>
                                      </p:cBhvr>
                                      <p:tavLst>
                                        <p:tav tm="0">
                                          <p:val>
                                            <p:strVal val="#ppt_x"/>
                                          </p:val>
                                        </p:tav>
                                        <p:tav tm="100000">
                                          <p:val>
                                            <p:strVal val="#ppt_x"/>
                                          </p:val>
                                        </p:tav>
                                      </p:tavLst>
                                    </p:anim>
                                    <p:anim calcmode="lin" valueType="num">
                                      <p:cBhvr additive="base">
                                        <p:cTn id="16" dur="500" fill="hold"/>
                                        <p:tgtEl>
                                          <p:spTgt spid="101"/>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p:cTn id="20" dur="500" fill="hold"/>
                                        <p:tgtEl>
                                          <p:spTgt spid="68"/>
                                        </p:tgtEl>
                                        <p:attrNameLst>
                                          <p:attrName>ppt_w</p:attrName>
                                        </p:attrNameLst>
                                      </p:cBhvr>
                                      <p:tavLst>
                                        <p:tav tm="0">
                                          <p:val>
                                            <p:fltVal val="0"/>
                                          </p:val>
                                        </p:tav>
                                        <p:tav tm="100000">
                                          <p:val>
                                            <p:strVal val="#ppt_w"/>
                                          </p:val>
                                        </p:tav>
                                      </p:tavLst>
                                    </p:anim>
                                    <p:anim calcmode="lin" valueType="num">
                                      <p:cBhvr>
                                        <p:cTn id="21" dur="500" fill="hold"/>
                                        <p:tgtEl>
                                          <p:spTgt spid="68"/>
                                        </p:tgtEl>
                                        <p:attrNameLst>
                                          <p:attrName>ppt_h</p:attrName>
                                        </p:attrNameLst>
                                      </p:cBhvr>
                                      <p:tavLst>
                                        <p:tav tm="0">
                                          <p:val>
                                            <p:fltVal val="0"/>
                                          </p:val>
                                        </p:tav>
                                        <p:tav tm="100000">
                                          <p:val>
                                            <p:strVal val="#ppt_h"/>
                                          </p:val>
                                        </p:tav>
                                      </p:tavLst>
                                    </p:anim>
                                    <p:animEffect transition="in" filter="fade">
                                      <p:cBhvr>
                                        <p:cTn id="22" dur="500"/>
                                        <p:tgtEl>
                                          <p:spTgt spid="68"/>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additive="base">
                                        <p:cTn id="26" dur="500" fill="hold"/>
                                        <p:tgtEl>
                                          <p:spTgt spid="67"/>
                                        </p:tgtEl>
                                        <p:attrNameLst>
                                          <p:attrName>ppt_x</p:attrName>
                                        </p:attrNameLst>
                                      </p:cBhvr>
                                      <p:tavLst>
                                        <p:tav tm="0">
                                          <p:val>
                                            <p:strVal val="#ppt_x"/>
                                          </p:val>
                                        </p:tav>
                                        <p:tav tm="100000">
                                          <p:val>
                                            <p:strVal val="#ppt_x"/>
                                          </p:val>
                                        </p:tav>
                                      </p:tavLst>
                                    </p:anim>
                                    <p:anim calcmode="lin" valueType="num">
                                      <p:cBhvr additive="base">
                                        <p:cTn id="27" dur="500" fill="hold"/>
                                        <p:tgtEl>
                                          <p:spTgt spid="67"/>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500" fill="hold"/>
                                        <p:tgtEl>
                                          <p:spTgt spid="70"/>
                                        </p:tgtEl>
                                        <p:attrNameLst>
                                          <p:attrName>ppt_x</p:attrName>
                                        </p:attrNameLst>
                                      </p:cBhvr>
                                      <p:tavLst>
                                        <p:tav tm="0">
                                          <p:val>
                                            <p:strVal val="#ppt_x"/>
                                          </p:val>
                                        </p:tav>
                                        <p:tav tm="100000">
                                          <p:val>
                                            <p:strVal val="#ppt_x"/>
                                          </p:val>
                                        </p:tav>
                                      </p:tavLst>
                                    </p:anim>
                                    <p:anim calcmode="lin" valueType="num">
                                      <p:cBhvr additive="base">
                                        <p:cTn id="32" dur="500" fill="hold"/>
                                        <p:tgtEl>
                                          <p:spTgt spid="70"/>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wipe(up)">
                                      <p:cBhvr>
                                        <p:cTn id="36" dur="500"/>
                                        <p:tgtEl>
                                          <p:spTgt spid="54"/>
                                        </p:tgtEl>
                                      </p:cBhvr>
                                    </p:animEffect>
                                  </p:childTnLst>
                                </p:cTn>
                              </p:par>
                            </p:childTnLst>
                          </p:cTn>
                        </p:par>
                        <p:par>
                          <p:cTn id="37" fill="hold">
                            <p:stCondLst>
                              <p:cond delay="3500"/>
                            </p:stCondLst>
                            <p:childTnLst>
                              <p:par>
                                <p:cTn id="38" presetID="2" presetClass="entr" presetSubtype="4" fill="hold" grpId="0"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additive="base">
                                        <p:cTn id="40" dur="500" fill="hold"/>
                                        <p:tgtEl>
                                          <p:spTgt spid="102"/>
                                        </p:tgtEl>
                                        <p:attrNameLst>
                                          <p:attrName>ppt_x</p:attrName>
                                        </p:attrNameLst>
                                      </p:cBhvr>
                                      <p:tavLst>
                                        <p:tav tm="0">
                                          <p:val>
                                            <p:strVal val="#ppt_x"/>
                                          </p:val>
                                        </p:tav>
                                        <p:tav tm="100000">
                                          <p:val>
                                            <p:strVal val="#ppt_x"/>
                                          </p:val>
                                        </p:tav>
                                      </p:tavLst>
                                    </p:anim>
                                    <p:anim calcmode="lin" valueType="num">
                                      <p:cBhvr additive="base">
                                        <p:cTn id="41" dur="500" fill="hold"/>
                                        <p:tgtEl>
                                          <p:spTgt spid="102"/>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 calcmode="lin" valueType="num">
                                      <p:cBhvr>
                                        <p:cTn id="45" dur="500" fill="hold"/>
                                        <p:tgtEl>
                                          <p:spTgt spid="75"/>
                                        </p:tgtEl>
                                        <p:attrNameLst>
                                          <p:attrName>ppt_w</p:attrName>
                                        </p:attrNameLst>
                                      </p:cBhvr>
                                      <p:tavLst>
                                        <p:tav tm="0">
                                          <p:val>
                                            <p:fltVal val="0"/>
                                          </p:val>
                                        </p:tav>
                                        <p:tav tm="100000">
                                          <p:val>
                                            <p:strVal val="#ppt_w"/>
                                          </p:val>
                                        </p:tav>
                                      </p:tavLst>
                                    </p:anim>
                                    <p:anim calcmode="lin" valueType="num">
                                      <p:cBhvr>
                                        <p:cTn id="46" dur="500" fill="hold"/>
                                        <p:tgtEl>
                                          <p:spTgt spid="75"/>
                                        </p:tgtEl>
                                        <p:attrNameLst>
                                          <p:attrName>ppt_h</p:attrName>
                                        </p:attrNameLst>
                                      </p:cBhvr>
                                      <p:tavLst>
                                        <p:tav tm="0">
                                          <p:val>
                                            <p:fltVal val="0"/>
                                          </p:val>
                                        </p:tav>
                                        <p:tav tm="100000">
                                          <p:val>
                                            <p:strVal val="#ppt_h"/>
                                          </p:val>
                                        </p:tav>
                                      </p:tavLst>
                                    </p:anim>
                                    <p:animEffect transition="in" filter="fade">
                                      <p:cBhvr>
                                        <p:cTn id="47" dur="500"/>
                                        <p:tgtEl>
                                          <p:spTgt spid="75"/>
                                        </p:tgtEl>
                                      </p:cBhvr>
                                    </p:animEffect>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ppt_x"/>
                                          </p:val>
                                        </p:tav>
                                        <p:tav tm="100000">
                                          <p:val>
                                            <p:strVal val="#ppt_x"/>
                                          </p:val>
                                        </p:tav>
                                      </p:tavLst>
                                    </p:anim>
                                    <p:anim calcmode="lin" valueType="num">
                                      <p:cBhvr additive="base">
                                        <p:cTn id="52" dur="500" fill="hold"/>
                                        <p:tgtEl>
                                          <p:spTgt spid="78"/>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ppt_x"/>
                                          </p:val>
                                        </p:tav>
                                        <p:tav tm="100000">
                                          <p:val>
                                            <p:strVal val="#ppt_x"/>
                                          </p:val>
                                        </p:tav>
                                      </p:tavLst>
                                    </p:anim>
                                    <p:anim calcmode="lin" valueType="num">
                                      <p:cBhvr additive="base">
                                        <p:cTn id="57" dur="500" fill="hold"/>
                                        <p:tgtEl>
                                          <p:spTgt spid="79"/>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22" presetClass="entr" presetSubtype="1" fill="hold"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up)">
                                      <p:cBhvr>
                                        <p:cTn id="61" dur="500"/>
                                        <p:tgtEl>
                                          <p:spTgt spid="57"/>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103"/>
                                        </p:tgtEl>
                                        <p:attrNameLst>
                                          <p:attrName>style.visibility</p:attrName>
                                        </p:attrNameLst>
                                      </p:cBhvr>
                                      <p:to>
                                        <p:strVal val="visible"/>
                                      </p:to>
                                    </p:set>
                                    <p:anim calcmode="lin" valueType="num">
                                      <p:cBhvr additive="base">
                                        <p:cTn id="65" dur="500" fill="hold"/>
                                        <p:tgtEl>
                                          <p:spTgt spid="103"/>
                                        </p:tgtEl>
                                        <p:attrNameLst>
                                          <p:attrName>ppt_x</p:attrName>
                                        </p:attrNameLst>
                                      </p:cBhvr>
                                      <p:tavLst>
                                        <p:tav tm="0">
                                          <p:val>
                                            <p:strVal val="#ppt_x"/>
                                          </p:val>
                                        </p:tav>
                                        <p:tav tm="100000">
                                          <p:val>
                                            <p:strVal val="#ppt_x"/>
                                          </p:val>
                                        </p:tav>
                                      </p:tavLst>
                                    </p:anim>
                                    <p:anim calcmode="lin" valueType="num">
                                      <p:cBhvr additive="base">
                                        <p:cTn id="66" dur="500" fill="hold"/>
                                        <p:tgtEl>
                                          <p:spTgt spid="103"/>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53" presetClass="entr" presetSubtype="16" fill="hold" grpId="0" nodeType="afterEffect">
                                  <p:stCondLst>
                                    <p:cond delay="0"/>
                                  </p:stCondLst>
                                  <p:childTnLst>
                                    <p:set>
                                      <p:cBhvr>
                                        <p:cTn id="69" dur="1" fill="hold">
                                          <p:stCondLst>
                                            <p:cond delay="0"/>
                                          </p:stCondLst>
                                        </p:cTn>
                                        <p:tgtEl>
                                          <p:spTgt spid="84"/>
                                        </p:tgtEl>
                                        <p:attrNameLst>
                                          <p:attrName>style.visibility</p:attrName>
                                        </p:attrNameLst>
                                      </p:cBhvr>
                                      <p:to>
                                        <p:strVal val="visible"/>
                                      </p:to>
                                    </p:set>
                                    <p:anim calcmode="lin" valueType="num">
                                      <p:cBhvr>
                                        <p:cTn id="70" dur="500" fill="hold"/>
                                        <p:tgtEl>
                                          <p:spTgt spid="84"/>
                                        </p:tgtEl>
                                        <p:attrNameLst>
                                          <p:attrName>ppt_w</p:attrName>
                                        </p:attrNameLst>
                                      </p:cBhvr>
                                      <p:tavLst>
                                        <p:tav tm="0">
                                          <p:val>
                                            <p:fltVal val="0"/>
                                          </p:val>
                                        </p:tav>
                                        <p:tav tm="100000">
                                          <p:val>
                                            <p:strVal val="#ppt_w"/>
                                          </p:val>
                                        </p:tav>
                                      </p:tavLst>
                                    </p:anim>
                                    <p:anim calcmode="lin" valueType="num">
                                      <p:cBhvr>
                                        <p:cTn id="71" dur="500" fill="hold"/>
                                        <p:tgtEl>
                                          <p:spTgt spid="84"/>
                                        </p:tgtEl>
                                        <p:attrNameLst>
                                          <p:attrName>ppt_h</p:attrName>
                                        </p:attrNameLst>
                                      </p:cBhvr>
                                      <p:tavLst>
                                        <p:tav tm="0">
                                          <p:val>
                                            <p:fltVal val="0"/>
                                          </p:val>
                                        </p:tav>
                                        <p:tav tm="100000">
                                          <p:val>
                                            <p:strVal val="#ppt_h"/>
                                          </p:val>
                                        </p:tav>
                                      </p:tavLst>
                                    </p:anim>
                                    <p:animEffect transition="in" filter="fade">
                                      <p:cBhvr>
                                        <p:cTn id="72" dur="500"/>
                                        <p:tgtEl>
                                          <p:spTgt spid="84"/>
                                        </p:tgtEl>
                                      </p:cBhvr>
                                    </p:animEffect>
                                  </p:childTnLst>
                                </p:cTn>
                              </p:par>
                            </p:childTnLst>
                          </p:cTn>
                        </p:par>
                        <p:par>
                          <p:cTn id="73" fill="hold">
                            <p:stCondLst>
                              <p:cond delay="7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500" fill="hold"/>
                                        <p:tgtEl>
                                          <p:spTgt spid="87"/>
                                        </p:tgtEl>
                                        <p:attrNameLst>
                                          <p:attrName>ppt_x</p:attrName>
                                        </p:attrNameLst>
                                      </p:cBhvr>
                                      <p:tavLst>
                                        <p:tav tm="0">
                                          <p:val>
                                            <p:strVal val="#ppt_x"/>
                                          </p:val>
                                        </p:tav>
                                        <p:tav tm="100000">
                                          <p:val>
                                            <p:strVal val="#ppt_x"/>
                                          </p:val>
                                        </p:tav>
                                      </p:tavLst>
                                    </p:anim>
                                    <p:anim calcmode="lin" valueType="num">
                                      <p:cBhvr additive="base">
                                        <p:cTn id="77" dur="50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additive="base">
                                        <p:cTn id="81" dur="500" fill="hold"/>
                                        <p:tgtEl>
                                          <p:spTgt spid="88"/>
                                        </p:tgtEl>
                                        <p:attrNameLst>
                                          <p:attrName>ppt_x</p:attrName>
                                        </p:attrNameLst>
                                      </p:cBhvr>
                                      <p:tavLst>
                                        <p:tav tm="0">
                                          <p:val>
                                            <p:strVal val="#ppt_x"/>
                                          </p:val>
                                        </p:tav>
                                        <p:tav tm="100000">
                                          <p:val>
                                            <p:strVal val="#ppt_x"/>
                                          </p:val>
                                        </p:tav>
                                      </p:tavLst>
                                    </p:anim>
                                    <p:anim calcmode="lin" valueType="num">
                                      <p:cBhvr additive="base">
                                        <p:cTn id="82" dur="500" fill="hold"/>
                                        <p:tgtEl>
                                          <p:spTgt spid="88"/>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2" presetClass="entr" presetSubtype="1" fill="hold" nodeType="after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wipe(up)">
                                      <p:cBhvr>
                                        <p:cTn id="86" dur="500"/>
                                        <p:tgtEl>
                                          <p:spTgt spid="60"/>
                                        </p:tgtEl>
                                      </p:cBhvr>
                                    </p:animEffect>
                                  </p:childTnLst>
                                </p:cTn>
                              </p:par>
                            </p:childTnLst>
                          </p:cTn>
                        </p:par>
                        <p:par>
                          <p:cTn id="87" fill="hold">
                            <p:stCondLst>
                              <p:cond delay="8500"/>
                            </p:stCondLst>
                            <p:childTnLst>
                              <p:par>
                                <p:cTn id="88" presetID="2" presetClass="entr" presetSubtype="4" fill="hold" grpId="0" nodeType="afterEffect">
                                  <p:stCondLst>
                                    <p:cond delay="0"/>
                                  </p:stCondLst>
                                  <p:childTnLst>
                                    <p:set>
                                      <p:cBhvr>
                                        <p:cTn id="89" dur="1" fill="hold">
                                          <p:stCondLst>
                                            <p:cond delay="0"/>
                                          </p:stCondLst>
                                        </p:cTn>
                                        <p:tgtEl>
                                          <p:spTgt spid="104"/>
                                        </p:tgtEl>
                                        <p:attrNameLst>
                                          <p:attrName>style.visibility</p:attrName>
                                        </p:attrNameLst>
                                      </p:cBhvr>
                                      <p:to>
                                        <p:strVal val="visible"/>
                                      </p:to>
                                    </p:set>
                                    <p:anim calcmode="lin" valueType="num">
                                      <p:cBhvr additive="base">
                                        <p:cTn id="90" dur="500" fill="hold"/>
                                        <p:tgtEl>
                                          <p:spTgt spid="104"/>
                                        </p:tgtEl>
                                        <p:attrNameLst>
                                          <p:attrName>ppt_x</p:attrName>
                                        </p:attrNameLst>
                                      </p:cBhvr>
                                      <p:tavLst>
                                        <p:tav tm="0">
                                          <p:val>
                                            <p:strVal val="#ppt_x"/>
                                          </p:val>
                                        </p:tav>
                                        <p:tav tm="100000">
                                          <p:val>
                                            <p:strVal val="#ppt_x"/>
                                          </p:val>
                                        </p:tav>
                                      </p:tavLst>
                                    </p:anim>
                                    <p:anim calcmode="lin" valueType="num">
                                      <p:cBhvr additive="base">
                                        <p:cTn id="91" dur="500" fill="hold"/>
                                        <p:tgtEl>
                                          <p:spTgt spid="104"/>
                                        </p:tgtEl>
                                        <p:attrNameLst>
                                          <p:attrName>ppt_y</p:attrName>
                                        </p:attrNameLst>
                                      </p:cBhvr>
                                      <p:tavLst>
                                        <p:tav tm="0">
                                          <p:val>
                                            <p:strVal val="1+#ppt_h/2"/>
                                          </p:val>
                                        </p:tav>
                                        <p:tav tm="100000">
                                          <p:val>
                                            <p:strVal val="#ppt_y"/>
                                          </p:val>
                                        </p:tav>
                                      </p:tavLst>
                                    </p:anim>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93"/>
                                        </p:tgtEl>
                                        <p:attrNameLst>
                                          <p:attrName>style.visibility</p:attrName>
                                        </p:attrNameLst>
                                      </p:cBhvr>
                                      <p:to>
                                        <p:strVal val="visible"/>
                                      </p:to>
                                    </p:set>
                                    <p:anim calcmode="lin" valueType="num">
                                      <p:cBhvr>
                                        <p:cTn id="95" dur="500" fill="hold"/>
                                        <p:tgtEl>
                                          <p:spTgt spid="93"/>
                                        </p:tgtEl>
                                        <p:attrNameLst>
                                          <p:attrName>ppt_w</p:attrName>
                                        </p:attrNameLst>
                                      </p:cBhvr>
                                      <p:tavLst>
                                        <p:tav tm="0">
                                          <p:val>
                                            <p:fltVal val="0"/>
                                          </p:val>
                                        </p:tav>
                                        <p:tav tm="100000">
                                          <p:val>
                                            <p:strVal val="#ppt_w"/>
                                          </p:val>
                                        </p:tav>
                                      </p:tavLst>
                                    </p:anim>
                                    <p:anim calcmode="lin" valueType="num">
                                      <p:cBhvr>
                                        <p:cTn id="96" dur="500" fill="hold"/>
                                        <p:tgtEl>
                                          <p:spTgt spid="93"/>
                                        </p:tgtEl>
                                        <p:attrNameLst>
                                          <p:attrName>ppt_h</p:attrName>
                                        </p:attrNameLst>
                                      </p:cBhvr>
                                      <p:tavLst>
                                        <p:tav tm="0">
                                          <p:val>
                                            <p:fltVal val="0"/>
                                          </p:val>
                                        </p:tav>
                                        <p:tav tm="100000">
                                          <p:val>
                                            <p:strVal val="#ppt_h"/>
                                          </p:val>
                                        </p:tav>
                                      </p:tavLst>
                                    </p:anim>
                                    <p:animEffect transition="in" filter="fade">
                                      <p:cBhvr>
                                        <p:cTn id="97" dur="500"/>
                                        <p:tgtEl>
                                          <p:spTgt spid="93"/>
                                        </p:tgtEl>
                                      </p:cBhvr>
                                    </p:animEffect>
                                  </p:childTnLst>
                                </p:cTn>
                              </p:par>
                            </p:childTnLst>
                          </p:cTn>
                        </p:par>
                        <p:par>
                          <p:cTn id="98" fill="hold">
                            <p:stCondLst>
                              <p:cond delay="9500"/>
                            </p:stCondLst>
                            <p:childTnLst>
                              <p:par>
                                <p:cTn id="99" presetID="2" presetClass="entr" presetSubtype="4" fill="hold" grpId="0" nodeType="afterEffect">
                                  <p:stCondLst>
                                    <p:cond delay="0"/>
                                  </p:stCondLst>
                                  <p:childTnLst>
                                    <p:set>
                                      <p:cBhvr>
                                        <p:cTn id="100" dur="1" fill="hold">
                                          <p:stCondLst>
                                            <p:cond delay="0"/>
                                          </p:stCondLst>
                                        </p:cTn>
                                        <p:tgtEl>
                                          <p:spTgt spid="96"/>
                                        </p:tgtEl>
                                        <p:attrNameLst>
                                          <p:attrName>style.visibility</p:attrName>
                                        </p:attrNameLst>
                                      </p:cBhvr>
                                      <p:to>
                                        <p:strVal val="visible"/>
                                      </p:to>
                                    </p:set>
                                    <p:anim calcmode="lin" valueType="num">
                                      <p:cBhvr additive="base">
                                        <p:cTn id="101" dur="500" fill="hold"/>
                                        <p:tgtEl>
                                          <p:spTgt spid="96"/>
                                        </p:tgtEl>
                                        <p:attrNameLst>
                                          <p:attrName>ppt_x</p:attrName>
                                        </p:attrNameLst>
                                      </p:cBhvr>
                                      <p:tavLst>
                                        <p:tav tm="0">
                                          <p:val>
                                            <p:strVal val="#ppt_x"/>
                                          </p:val>
                                        </p:tav>
                                        <p:tav tm="100000">
                                          <p:val>
                                            <p:strVal val="#ppt_x"/>
                                          </p:val>
                                        </p:tav>
                                      </p:tavLst>
                                    </p:anim>
                                    <p:anim calcmode="lin" valueType="num">
                                      <p:cBhvr additive="base">
                                        <p:cTn id="102" dur="500" fill="hold"/>
                                        <p:tgtEl>
                                          <p:spTgt spid="96"/>
                                        </p:tgtEl>
                                        <p:attrNameLst>
                                          <p:attrName>ppt_y</p:attrName>
                                        </p:attrNameLst>
                                      </p:cBhvr>
                                      <p:tavLst>
                                        <p:tav tm="0">
                                          <p:val>
                                            <p:strVal val="1+#ppt_h/2"/>
                                          </p:val>
                                        </p:tav>
                                        <p:tav tm="100000">
                                          <p:val>
                                            <p:strVal val="#ppt_y"/>
                                          </p:val>
                                        </p:tav>
                                      </p:tavLst>
                                    </p:anim>
                                  </p:childTnLst>
                                </p:cTn>
                              </p:par>
                            </p:childTnLst>
                          </p:cTn>
                        </p:par>
                        <p:par>
                          <p:cTn id="103" fill="hold">
                            <p:stCondLst>
                              <p:cond delay="10000"/>
                            </p:stCondLst>
                            <p:childTnLst>
                              <p:par>
                                <p:cTn id="104" presetID="2" presetClass="entr" presetSubtype="4" fill="hold" grpId="0" nodeType="afterEffect">
                                  <p:stCondLst>
                                    <p:cond delay="0"/>
                                  </p:stCondLst>
                                  <p:childTnLst>
                                    <p:set>
                                      <p:cBhvr>
                                        <p:cTn id="105" dur="1" fill="hold">
                                          <p:stCondLst>
                                            <p:cond delay="0"/>
                                          </p:stCondLst>
                                        </p:cTn>
                                        <p:tgtEl>
                                          <p:spTgt spid="97"/>
                                        </p:tgtEl>
                                        <p:attrNameLst>
                                          <p:attrName>style.visibility</p:attrName>
                                        </p:attrNameLst>
                                      </p:cBhvr>
                                      <p:to>
                                        <p:strVal val="visible"/>
                                      </p:to>
                                    </p:set>
                                    <p:anim calcmode="lin" valueType="num">
                                      <p:cBhvr additive="base">
                                        <p:cTn id="106" dur="500" fill="hold"/>
                                        <p:tgtEl>
                                          <p:spTgt spid="97"/>
                                        </p:tgtEl>
                                        <p:attrNameLst>
                                          <p:attrName>ppt_x</p:attrName>
                                        </p:attrNameLst>
                                      </p:cBhvr>
                                      <p:tavLst>
                                        <p:tav tm="0">
                                          <p:val>
                                            <p:strVal val="#ppt_x"/>
                                          </p:val>
                                        </p:tav>
                                        <p:tav tm="100000">
                                          <p:val>
                                            <p:strVal val="#ppt_x"/>
                                          </p:val>
                                        </p:tav>
                                      </p:tavLst>
                                    </p:anim>
                                    <p:anim calcmode="lin" valueType="num">
                                      <p:cBhvr additive="base">
                                        <p:cTn id="107"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01" grpId="0" animBg="1"/>
      <p:bldP spid="68" grpId="0" animBg="1"/>
      <p:bldP spid="67" grpId="0" animBg="1"/>
      <p:bldP spid="70" grpId="0"/>
      <p:bldP spid="102" grpId="0" animBg="1"/>
      <p:bldP spid="75" grpId="0" animBg="1"/>
      <p:bldP spid="78" grpId="0" animBg="1"/>
      <p:bldP spid="79" grpId="0"/>
      <p:bldP spid="103" grpId="0" animBg="1"/>
      <p:bldP spid="84" grpId="0" animBg="1"/>
      <p:bldP spid="87" grpId="0" animBg="1"/>
      <p:bldP spid="88" grpId="0"/>
      <p:bldP spid="104" grpId="0" animBg="1"/>
      <p:bldP spid="93" grpId="0" animBg="1"/>
      <p:bldP spid="96" grpId="0" animBg="1"/>
      <p:bldP spid="9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2080</TotalTime>
  <Words>1231</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313</cp:revision>
  <dcterms:created xsi:type="dcterms:W3CDTF">2015-12-31T02:20:12Z</dcterms:created>
  <dcterms:modified xsi:type="dcterms:W3CDTF">2016-09-14T18:48:28Z</dcterms:modified>
</cp:coreProperties>
</file>