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a:p>
            <a:pPr algn="ctr"/>
            <a:r>
              <a:rPr lang="en-US" dirty="0">
                <a:solidFill>
                  <a:srgbClr val="4C4F54"/>
                </a:solidFill>
                <a:latin typeface="Candara" panose="020E0502030303020204" pitchFamily="34" charset="0"/>
              </a:rPr>
              <a:t>Your Subtitle</a:t>
            </a:r>
          </a:p>
        </p:txBody>
      </p:sp>
      <p:grpSp>
        <p:nvGrpSpPr>
          <p:cNvPr id="4" name="Group 3"/>
          <p:cNvGrpSpPr>
            <a:grpSpLocks noChangeAspect="1"/>
          </p:cNvGrpSpPr>
          <p:nvPr/>
        </p:nvGrpSpPr>
        <p:grpSpPr>
          <a:xfrm>
            <a:off x="3992880" y="1875882"/>
            <a:ext cx="4206240" cy="4206240"/>
            <a:chOff x="3810000" y="1663924"/>
            <a:chExt cx="4572000" cy="4572000"/>
          </a:xfrm>
        </p:grpSpPr>
        <p:sp>
          <p:nvSpPr>
            <p:cNvPr id="12" name="Freeform 11"/>
            <p:cNvSpPr>
              <a:spLocks noChangeAspect="1"/>
            </p:cNvSpPr>
            <p:nvPr/>
          </p:nvSpPr>
          <p:spPr>
            <a:xfrm>
              <a:off x="3810000" y="1663924"/>
              <a:ext cx="4572000" cy="4572000"/>
            </a:xfrm>
            <a:custGeom>
              <a:avLst/>
              <a:gdLst>
                <a:gd name="connsiteX0" fmla="*/ 3154680 w 6309360"/>
                <a:gd name="connsiteY0" fmla="*/ 91440 h 6309360"/>
                <a:gd name="connsiteX1" fmla="*/ 91440 w 6309360"/>
                <a:gd name="connsiteY1" fmla="*/ 3154680 h 6309360"/>
                <a:gd name="connsiteX2" fmla="*/ 3154680 w 6309360"/>
                <a:gd name="connsiteY2" fmla="*/ 6217920 h 6309360"/>
                <a:gd name="connsiteX3" fmla="*/ 6217920 w 6309360"/>
                <a:gd name="connsiteY3" fmla="*/ 3154680 h 6309360"/>
                <a:gd name="connsiteX4" fmla="*/ 3154680 w 6309360"/>
                <a:gd name="connsiteY4" fmla="*/ 91440 h 6309360"/>
                <a:gd name="connsiteX5" fmla="*/ 3154680 w 6309360"/>
                <a:gd name="connsiteY5" fmla="*/ 0 h 6309360"/>
                <a:gd name="connsiteX6" fmla="*/ 6309360 w 6309360"/>
                <a:gd name="connsiteY6" fmla="*/ 3154680 h 6309360"/>
                <a:gd name="connsiteX7" fmla="*/ 3154680 w 6309360"/>
                <a:gd name="connsiteY7" fmla="*/ 6309360 h 6309360"/>
                <a:gd name="connsiteX8" fmla="*/ 0 w 6309360"/>
                <a:gd name="connsiteY8" fmla="*/ 3154680 h 6309360"/>
                <a:gd name="connsiteX9" fmla="*/ 3154680 w 6309360"/>
                <a:gd name="connsiteY9" fmla="*/ 0 h 630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09360" h="6309360">
                  <a:moveTo>
                    <a:pt x="3154680" y="91440"/>
                  </a:moveTo>
                  <a:cubicBezTo>
                    <a:pt x="1462899" y="91440"/>
                    <a:pt x="91440" y="1462899"/>
                    <a:pt x="91440" y="3154680"/>
                  </a:cubicBezTo>
                  <a:cubicBezTo>
                    <a:pt x="91440" y="4846461"/>
                    <a:pt x="1462899" y="6217920"/>
                    <a:pt x="3154680" y="6217920"/>
                  </a:cubicBezTo>
                  <a:cubicBezTo>
                    <a:pt x="4846461" y="6217920"/>
                    <a:pt x="6217920" y="4846461"/>
                    <a:pt x="6217920" y="3154680"/>
                  </a:cubicBezTo>
                  <a:cubicBezTo>
                    <a:pt x="6217920" y="1462899"/>
                    <a:pt x="4846461" y="91440"/>
                    <a:pt x="3154680" y="91440"/>
                  </a:cubicBezTo>
                  <a:close/>
                  <a:moveTo>
                    <a:pt x="3154680" y="0"/>
                  </a:moveTo>
                  <a:cubicBezTo>
                    <a:pt x="4896962" y="0"/>
                    <a:pt x="6309360" y="1412398"/>
                    <a:pt x="6309360" y="3154680"/>
                  </a:cubicBezTo>
                  <a:cubicBezTo>
                    <a:pt x="6309360" y="4896962"/>
                    <a:pt x="4896962" y="6309360"/>
                    <a:pt x="3154680" y="6309360"/>
                  </a:cubicBezTo>
                  <a:cubicBezTo>
                    <a:pt x="1412398" y="6309360"/>
                    <a:pt x="0" y="4896962"/>
                    <a:pt x="0" y="3154680"/>
                  </a:cubicBezTo>
                  <a:cubicBezTo>
                    <a:pt x="0" y="1412398"/>
                    <a:pt x="1412398" y="0"/>
                    <a:pt x="3154680"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a:spLocks noChangeAspect="1"/>
            </p:cNvSpPr>
            <p:nvPr/>
          </p:nvSpPr>
          <p:spPr>
            <a:xfrm>
              <a:off x="3947160" y="1801084"/>
              <a:ext cx="4297680" cy="4297680"/>
            </a:xfrm>
            <a:custGeom>
              <a:avLst/>
              <a:gdLst>
                <a:gd name="connsiteX0" fmla="*/ 3154680 w 6309360"/>
                <a:gd name="connsiteY0" fmla="*/ 91440 h 6309360"/>
                <a:gd name="connsiteX1" fmla="*/ 91440 w 6309360"/>
                <a:gd name="connsiteY1" fmla="*/ 3154680 h 6309360"/>
                <a:gd name="connsiteX2" fmla="*/ 3154680 w 6309360"/>
                <a:gd name="connsiteY2" fmla="*/ 6217920 h 6309360"/>
                <a:gd name="connsiteX3" fmla="*/ 6217920 w 6309360"/>
                <a:gd name="connsiteY3" fmla="*/ 3154680 h 6309360"/>
                <a:gd name="connsiteX4" fmla="*/ 3154680 w 6309360"/>
                <a:gd name="connsiteY4" fmla="*/ 91440 h 6309360"/>
                <a:gd name="connsiteX5" fmla="*/ 3154680 w 6309360"/>
                <a:gd name="connsiteY5" fmla="*/ 0 h 6309360"/>
                <a:gd name="connsiteX6" fmla="*/ 6309360 w 6309360"/>
                <a:gd name="connsiteY6" fmla="*/ 3154680 h 6309360"/>
                <a:gd name="connsiteX7" fmla="*/ 3154680 w 6309360"/>
                <a:gd name="connsiteY7" fmla="*/ 6309360 h 6309360"/>
                <a:gd name="connsiteX8" fmla="*/ 0 w 6309360"/>
                <a:gd name="connsiteY8" fmla="*/ 3154680 h 6309360"/>
                <a:gd name="connsiteX9" fmla="*/ 3154680 w 6309360"/>
                <a:gd name="connsiteY9" fmla="*/ 0 h 630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09360" h="6309360">
                  <a:moveTo>
                    <a:pt x="3154680" y="91440"/>
                  </a:moveTo>
                  <a:cubicBezTo>
                    <a:pt x="1462899" y="91440"/>
                    <a:pt x="91440" y="1462899"/>
                    <a:pt x="91440" y="3154680"/>
                  </a:cubicBezTo>
                  <a:cubicBezTo>
                    <a:pt x="91440" y="4846461"/>
                    <a:pt x="1462899" y="6217920"/>
                    <a:pt x="3154680" y="6217920"/>
                  </a:cubicBezTo>
                  <a:cubicBezTo>
                    <a:pt x="4846461" y="6217920"/>
                    <a:pt x="6217920" y="4846461"/>
                    <a:pt x="6217920" y="3154680"/>
                  </a:cubicBezTo>
                  <a:cubicBezTo>
                    <a:pt x="6217920" y="1462899"/>
                    <a:pt x="4846461" y="91440"/>
                    <a:pt x="3154680" y="91440"/>
                  </a:cubicBezTo>
                  <a:close/>
                  <a:moveTo>
                    <a:pt x="3154680" y="0"/>
                  </a:moveTo>
                  <a:cubicBezTo>
                    <a:pt x="4896962" y="0"/>
                    <a:pt x="6309360" y="1412398"/>
                    <a:pt x="6309360" y="3154680"/>
                  </a:cubicBezTo>
                  <a:cubicBezTo>
                    <a:pt x="6309360" y="4896962"/>
                    <a:pt x="4896962" y="6309360"/>
                    <a:pt x="3154680" y="6309360"/>
                  </a:cubicBezTo>
                  <a:cubicBezTo>
                    <a:pt x="1412398" y="6309360"/>
                    <a:pt x="0" y="4896962"/>
                    <a:pt x="0" y="3154680"/>
                  </a:cubicBezTo>
                  <a:cubicBezTo>
                    <a:pt x="0" y="1412398"/>
                    <a:pt x="1412398" y="0"/>
                    <a:pt x="3154680"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a:spLocks noChangeAspect="1"/>
            </p:cNvSpPr>
            <p:nvPr/>
          </p:nvSpPr>
          <p:spPr>
            <a:xfrm>
              <a:off x="4084320" y="1938244"/>
              <a:ext cx="4023360" cy="4023360"/>
            </a:xfrm>
            <a:custGeom>
              <a:avLst/>
              <a:gdLst>
                <a:gd name="connsiteX0" fmla="*/ 3154680 w 6309360"/>
                <a:gd name="connsiteY0" fmla="*/ 91440 h 6309360"/>
                <a:gd name="connsiteX1" fmla="*/ 91440 w 6309360"/>
                <a:gd name="connsiteY1" fmla="*/ 3154680 h 6309360"/>
                <a:gd name="connsiteX2" fmla="*/ 3154680 w 6309360"/>
                <a:gd name="connsiteY2" fmla="*/ 6217920 h 6309360"/>
                <a:gd name="connsiteX3" fmla="*/ 6217920 w 6309360"/>
                <a:gd name="connsiteY3" fmla="*/ 3154680 h 6309360"/>
                <a:gd name="connsiteX4" fmla="*/ 3154680 w 6309360"/>
                <a:gd name="connsiteY4" fmla="*/ 91440 h 6309360"/>
                <a:gd name="connsiteX5" fmla="*/ 3154680 w 6309360"/>
                <a:gd name="connsiteY5" fmla="*/ 0 h 6309360"/>
                <a:gd name="connsiteX6" fmla="*/ 6309360 w 6309360"/>
                <a:gd name="connsiteY6" fmla="*/ 3154680 h 6309360"/>
                <a:gd name="connsiteX7" fmla="*/ 3154680 w 6309360"/>
                <a:gd name="connsiteY7" fmla="*/ 6309360 h 6309360"/>
                <a:gd name="connsiteX8" fmla="*/ 0 w 6309360"/>
                <a:gd name="connsiteY8" fmla="*/ 3154680 h 6309360"/>
                <a:gd name="connsiteX9" fmla="*/ 3154680 w 6309360"/>
                <a:gd name="connsiteY9" fmla="*/ 0 h 630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09360" h="6309360">
                  <a:moveTo>
                    <a:pt x="3154680" y="91440"/>
                  </a:moveTo>
                  <a:cubicBezTo>
                    <a:pt x="1462899" y="91440"/>
                    <a:pt x="91440" y="1462899"/>
                    <a:pt x="91440" y="3154680"/>
                  </a:cubicBezTo>
                  <a:cubicBezTo>
                    <a:pt x="91440" y="4846461"/>
                    <a:pt x="1462899" y="6217920"/>
                    <a:pt x="3154680" y="6217920"/>
                  </a:cubicBezTo>
                  <a:cubicBezTo>
                    <a:pt x="4846461" y="6217920"/>
                    <a:pt x="6217920" y="4846461"/>
                    <a:pt x="6217920" y="3154680"/>
                  </a:cubicBezTo>
                  <a:cubicBezTo>
                    <a:pt x="6217920" y="1462899"/>
                    <a:pt x="4846461" y="91440"/>
                    <a:pt x="3154680" y="91440"/>
                  </a:cubicBezTo>
                  <a:close/>
                  <a:moveTo>
                    <a:pt x="3154680" y="0"/>
                  </a:moveTo>
                  <a:cubicBezTo>
                    <a:pt x="4896962" y="0"/>
                    <a:pt x="6309360" y="1412398"/>
                    <a:pt x="6309360" y="3154680"/>
                  </a:cubicBezTo>
                  <a:cubicBezTo>
                    <a:pt x="6309360" y="4896962"/>
                    <a:pt x="4896962" y="6309360"/>
                    <a:pt x="3154680" y="6309360"/>
                  </a:cubicBezTo>
                  <a:cubicBezTo>
                    <a:pt x="1412398" y="6309360"/>
                    <a:pt x="0" y="4896962"/>
                    <a:pt x="0" y="3154680"/>
                  </a:cubicBezTo>
                  <a:cubicBezTo>
                    <a:pt x="0" y="1412398"/>
                    <a:pt x="1412398" y="0"/>
                    <a:pt x="3154680"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Freeform 8"/>
          <p:cNvSpPr/>
          <p:nvPr/>
        </p:nvSpPr>
        <p:spPr>
          <a:xfrm rot="8995516">
            <a:off x="4680509" y="1646007"/>
            <a:ext cx="1453612" cy="2377440"/>
          </a:xfrm>
          <a:custGeom>
            <a:avLst/>
            <a:gdLst>
              <a:gd name="connsiteX0" fmla="*/ 131165 w 2017207"/>
              <a:gd name="connsiteY0" fmla="*/ 2833700 h 3299231"/>
              <a:gd name="connsiteX1" fmla="*/ 66433 w 2017207"/>
              <a:gd name="connsiteY1" fmla="*/ 2776452 h 3299231"/>
              <a:gd name="connsiteX2" fmla="*/ 57617 w 2017207"/>
              <a:gd name="connsiteY2" fmla="*/ 2758327 h 3299231"/>
              <a:gd name="connsiteX3" fmla="*/ 50005 w 2017207"/>
              <a:gd name="connsiteY3" fmla="*/ 2750163 h 3299231"/>
              <a:gd name="connsiteX4" fmla="*/ 11270 w 2017207"/>
              <a:gd name="connsiteY4" fmla="*/ 2628983 h 3299231"/>
              <a:gd name="connsiteX5" fmla="*/ 18 w 2017207"/>
              <a:gd name="connsiteY5" fmla="*/ 1758623 h 3299231"/>
              <a:gd name="connsiteX6" fmla="*/ 16022 w 2017207"/>
              <a:gd name="connsiteY6" fmla="*/ 1673702 h 3299231"/>
              <a:gd name="connsiteX7" fmla="*/ 30640 w 2017207"/>
              <a:gd name="connsiteY7" fmla="*/ 1645920 h 3299231"/>
              <a:gd name="connsiteX8" fmla="*/ 23595 w 2017207"/>
              <a:gd name="connsiteY8" fmla="*/ 1645920 h 3299231"/>
              <a:gd name="connsiteX9" fmla="*/ 1006575 w 2017207"/>
              <a:gd name="connsiteY9" fmla="*/ 0 h 3299231"/>
              <a:gd name="connsiteX10" fmla="*/ 1942042 w 2017207"/>
              <a:gd name="connsiteY10" fmla="*/ 1566364 h 3299231"/>
              <a:gd name="connsiteX11" fmla="*/ 1959737 w 2017207"/>
              <a:gd name="connsiteY11" fmla="*/ 1582012 h 3299231"/>
              <a:gd name="connsiteX12" fmla="*/ 1996225 w 2017207"/>
              <a:gd name="connsiteY12" fmla="*/ 1657034 h 3299231"/>
              <a:gd name="connsiteX13" fmla="*/ 1996990 w 2017207"/>
              <a:gd name="connsiteY13" fmla="*/ 1668226 h 3299231"/>
              <a:gd name="connsiteX14" fmla="*/ 2000490 w 2017207"/>
              <a:gd name="connsiteY14" fmla="*/ 1673466 h 3299231"/>
              <a:gd name="connsiteX15" fmla="*/ 2017205 w 2017207"/>
              <a:gd name="connsiteY15" fmla="*/ 1758249 h 3299231"/>
              <a:gd name="connsiteX16" fmla="*/ 2013247 w 2017207"/>
              <a:gd name="connsiteY16" fmla="*/ 2628674 h 3299231"/>
              <a:gd name="connsiteX17" fmla="*/ 1995762 w 2017207"/>
              <a:gd name="connsiteY17" fmla="*/ 2713300 h 3299231"/>
              <a:gd name="connsiteX18" fmla="*/ 1975018 w 2017207"/>
              <a:gd name="connsiteY18" fmla="*/ 2743768 h 3299231"/>
              <a:gd name="connsiteX19" fmla="*/ 1960344 w 2017207"/>
              <a:gd name="connsiteY19" fmla="*/ 2773532 h 3299231"/>
              <a:gd name="connsiteX20" fmla="*/ 1895445 w 2017207"/>
              <a:gd name="connsiteY20" fmla="*/ 2830305 h 3299231"/>
              <a:gd name="connsiteX21" fmla="*/ 1141494 w 2017207"/>
              <a:gd name="connsiteY21" fmla="*/ 3261500 h 3299231"/>
              <a:gd name="connsiteX22" fmla="*/ 1059652 w 2017207"/>
              <a:gd name="connsiteY22" fmla="*/ 3288649 h 3299231"/>
              <a:gd name="connsiteX23" fmla="*/ 1056575 w 2017207"/>
              <a:gd name="connsiteY23" fmla="*/ 3288421 h 3299231"/>
              <a:gd name="connsiteX24" fmla="*/ 1049516 w 2017207"/>
              <a:gd name="connsiteY24" fmla="*/ 3291854 h 3299231"/>
              <a:gd name="connsiteX25" fmla="*/ 884415 w 2017207"/>
              <a:gd name="connsiteY25" fmla="*/ 3269900 h 329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17207" h="3299231">
                <a:moveTo>
                  <a:pt x="131165" y="2833700"/>
                </a:moveTo>
                <a:cubicBezTo>
                  <a:pt x="105165" y="2818642"/>
                  <a:pt x="83444" y="2799028"/>
                  <a:pt x="66433" y="2776452"/>
                </a:cubicBezTo>
                <a:lnTo>
                  <a:pt x="57617" y="2758327"/>
                </a:lnTo>
                <a:lnTo>
                  <a:pt x="50005" y="2750163"/>
                </a:lnTo>
                <a:cubicBezTo>
                  <a:pt x="26093" y="2715738"/>
                  <a:pt x="11853" y="2674049"/>
                  <a:pt x="11270" y="2628983"/>
                </a:cubicBezTo>
                <a:lnTo>
                  <a:pt x="18" y="1758623"/>
                </a:lnTo>
                <a:cubicBezTo>
                  <a:pt x="-371" y="1728578"/>
                  <a:pt x="5348" y="1699877"/>
                  <a:pt x="16022" y="1673702"/>
                </a:cubicBezTo>
                <a:lnTo>
                  <a:pt x="30640" y="1645920"/>
                </a:lnTo>
                <a:lnTo>
                  <a:pt x="23595" y="1645920"/>
                </a:lnTo>
                <a:lnTo>
                  <a:pt x="1006575" y="0"/>
                </a:lnTo>
                <a:lnTo>
                  <a:pt x="1942042" y="1566364"/>
                </a:lnTo>
                <a:lnTo>
                  <a:pt x="1959737" y="1582012"/>
                </a:lnTo>
                <a:cubicBezTo>
                  <a:pt x="1976749" y="1604589"/>
                  <a:pt x="1989053" y="1630128"/>
                  <a:pt x="1996225" y="1657034"/>
                </a:cubicBezTo>
                <a:lnTo>
                  <a:pt x="1996990" y="1668226"/>
                </a:lnTo>
                <a:lnTo>
                  <a:pt x="2000490" y="1673466"/>
                </a:lnTo>
                <a:cubicBezTo>
                  <a:pt x="2011383" y="1699552"/>
                  <a:pt x="2017342" y="1728201"/>
                  <a:pt x="2017205" y="1758249"/>
                </a:cubicBezTo>
                <a:lnTo>
                  <a:pt x="2013247" y="2628674"/>
                </a:lnTo>
                <a:cubicBezTo>
                  <a:pt x="2013111" y="2658720"/>
                  <a:pt x="2006892" y="2687317"/>
                  <a:pt x="1995762" y="2713300"/>
                </a:cubicBezTo>
                <a:lnTo>
                  <a:pt x="1975018" y="2743768"/>
                </a:lnTo>
                <a:lnTo>
                  <a:pt x="1960344" y="2773532"/>
                </a:lnTo>
                <a:cubicBezTo>
                  <a:pt x="1943248" y="2795967"/>
                  <a:pt x="1921470" y="2815421"/>
                  <a:pt x="1895445" y="2830305"/>
                </a:cubicBezTo>
                <a:lnTo>
                  <a:pt x="1141494" y="3261500"/>
                </a:lnTo>
                <a:cubicBezTo>
                  <a:pt x="1115468" y="3276385"/>
                  <a:pt x="1087658" y="3285290"/>
                  <a:pt x="1059652" y="3288649"/>
                </a:cubicBezTo>
                <a:lnTo>
                  <a:pt x="1056575" y="3288421"/>
                </a:lnTo>
                <a:lnTo>
                  <a:pt x="1049516" y="3291854"/>
                </a:lnTo>
                <a:cubicBezTo>
                  <a:pt x="995703" y="3306198"/>
                  <a:pt x="936417" y="3300013"/>
                  <a:pt x="884415" y="326990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rot="18009566">
            <a:off x="4593137" y="1947480"/>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rot="12570740">
            <a:off x="6048386" y="1634431"/>
            <a:ext cx="1453612" cy="2377440"/>
          </a:xfrm>
          <a:custGeom>
            <a:avLst/>
            <a:gdLst>
              <a:gd name="connsiteX0" fmla="*/ 131165 w 2017207"/>
              <a:gd name="connsiteY0" fmla="*/ 2833700 h 3299231"/>
              <a:gd name="connsiteX1" fmla="*/ 66433 w 2017207"/>
              <a:gd name="connsiteY1" fmla="*/ 2776452 h 3299231"/>
              <a:gd name="connsiteX2" fmla="*/ 57617 w 2017207"/>
              <a:gd name="connsiteY2" fmla="*/ 2758327 h 3299231"/>
              <a:gd name="connsiteX3" fmla="*/ 50005 w 2017207"/>
              <a:gd name="connsiteY3" fmla="*/ 2750163 h 3299231"/>
              <a:gd name="connsiteX4" fmla="*/ 11270 w 2017207"/>
              <a:gd name="connsiteY4" fmla="*/ 2628983 h 3299231"/>
              <a:gd name="connsiteX5" fmla="*/ 18 w 2017207"/>
              <a:gd name="connsiteY5" fmla="*/ 1758623 h 3299231"/>
              <a:gd name="connsiteX6" fmla="*/ 16022 w 2017207"/>
              <a:gd name="connsiteY6" fmla="*/ 1673702 h 3299231"/>
              <a:gd name="connsiteX7" fmla="*/ 30640 w 2017207"/>
              <a:gd name="connsiteY7" fmla="*/ 1645920 h 3299231"/>
              <a:gd name="connsiteX8" fmla="*/ 23595 w 2017207"/>
              <a:gd name="connsiteY8" fmla="*/ 1645920 h 3299231"/>
              <a:gd name="connsiteX9" fmla="*/ 1006575 w 2017207"/>
              <a:gd name="connsiteY9" fmla="*/ 0 h 3299231"/>
              <a:gd name="connsiteX10" fmla="*/ 1942042 w 2017207"/>
              <a:gd name="connsiteY10" fmla="*/ 1566364 h 3299231"/>
              <a:gd name="connsiteX11" fmla="*/ 1959737 w 2017207"/>
              <a:gd name="connsiteY11" fmla="*/ 1582012 h 3299231"/>
              <a:gd name="connsiteX12" fmla="*/ 1996225 w 2017207"/>
              <a:gd name="connsiteY12" fmla="*/ 1657034 h 3299231"/>
              <a:gd name="connsiteX13" fmla="*/ 1996990 w 2017207"/>
              <a:gd name="connsiteY13" fmla="*/ 1668226 h 3299231"/>
              <a:gd name="connsiteX14" fmla="*/ 2000490 w 2017207"/>
              <a:gd name="connsiteY14" fmla="*/ 1673466 h 3299231"/>
              <a:gd name="connsiteX15" fmla="*/ 2017205 w 2017207"/>
              <a:gd name="connsiteY15" fmla="*/ 1758249 h 3299231"/>
              <a:gd name="connsiteX16" fmla="*/ 2013247 w 2017207"/>
              <a:gd name="connsiteY16" fmla="*/ 2628674 h 3299231"/>
              <a:gd name="connsiteX17" fmla="*/ 1995762 w 2017207"/>
              <a:gd name="connsiteY17" fmla="*/ 2713300 h 3299231"/>
              <a:gd name="connsiteX18" fmla="*/ 1975018 w 2017207"/>
              <a:gd name="connsiteY18" fmla="*/ 2743768 h 3299231"/>
              <a:gd name="connsiteX19" fmla="*/ 1960344 w 2017207"/>
              <a:gd name="connsiteY19" fmla="*/ 2773532 h 3299231"/>
              <a:gd name="connsiteX20" fmla="*/ 1895445 w 2017207"/>
              <a:gd name="connsiteY20" fmla="*/ 2830305 h 3299231"/>
              <a:gd name="connsiteX21" fmla="*/ 1141494 w 2017207"/>
              <a:gd name="connsiteY21" fmla="*/ 3261500 h 3299231"/>
              <a:gd name="connsiteX22" fmla="*/ 1059652 w 2017207"/>
              <a:gd name="connsiteY22" fmla="*/ 3288649 h 3299231"/>
              <a:gd name="connsiteX23" fmla="*/ 1056575 w 2017207"/>
              <a:gd name="connsiteY23" fmla="*/ 3288421 h 3299231"/>
              <a:gd name="connsiteX24" fmla="*/ 1049516 w 2017207"/>
              <a:gd name="connsiteY24" fmla="*/ 3291854 h 3299231"/>
              <a:gd name="connsiteX25" fmla="*/ 884415 w 2017207"/>
              <a:gd name="connsiteY25" fmla="*/ 3269900 h 329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17207" h="3299231">
                <a:moveTo>
                  <a:pt x="131165" y="2833700"/>
                </a:moveTo>
                <a:cubicBezTo>
                  <a:pt x="105165" y="2818642"/>
                  <a:pt x="83444" y="2799028"/>
                  <a:pt x="66433" y="2776452"/>
                </a:cubicBezTo>
                <a:lnTo>
                  <a:pt x="57617" y="2758327"/>
                </a:lnTo>
                <a:lnTo>
                  <a:pt x="50005" y="2750163"/>
                </a:lnTo>
                <a:cubicBezTo>
                  <a:pt x="26093" y="2715738"/>
                  <a:pt x="11853" y="2674049"/>
                  <a:pt x="11270" y="2628983"/>
                </a:cubicBezTo>
                <a:lnTo>
                  <a:pt x="18" y="1758623"/>
                </a:lnTo>
                <a:cubicBezTo>
                  <a:pt x="-371" y="1728578"/>
                  <a:pt x="5348" y="1699877"/>
                  <a:pt x="16022" y="1673702"/>
                </a:cubicBezTo>
                <a:lnTo>
                  <a:pt x="30640" y="1645920"/>
                </a:lnTo>
                <a:lnTo>
                  <a:pt x="23595" y="1645920"/>
                </a:lnTo>
                <a:lnTo>
                  <a:pt x="1006575" y="0"/>
                </a:lnTo>
                <a:lnTo>
                  <a:pt x="1942042" y="1566364"/>
                </a:lnTo>
                <a:lnTo>
                  <a:pt x="1959737" y="1582012"/>
                </a:lnTo>
                <a:cubicBezTo>
                  <a:pt x="1976749" y="1604589"/>
                  <a:pt x="1989053" y="1630128"/>
                  <a:pt x="1996225" y="1657034"/>
                </a:cubicBezTo>
                <a:lnTo>
                  <a:pt x="1996990" y="1668226"/>
                </a:lnTo>
                <a:lnTo>
                  <a:pt x="2000490" y="1673466"/>
                </a:lnTo>
                <a:cubicBezTo>
                  <a:pt x="2011383" y="1699552"/>
                  <a:pt x="2017342" y="1728201"/>
                  <a:pt x="2017205" y="1758249"/>
                </a:cubicBezTo>
                <a:lnTo>
                  <a:pt x="2013247" y="2628674"/>
                </a:lnTo>
                <a:cubicBezTo>
                  <a:pt x="2013111" y="2658720"/>
                  <a:pt x="2006892" y="2687317"/>
                  <a:pt x="1995762" y="2713300"/>
                </a:cubicBezTo>
                <a:lnTo>
                  <a:pt x="1975018" y="2743768"/>
                </a:lnTo>
                <a:lnTo>
                  <a:pt x="1960344" y="2773532"/>
                </a:lnTo>
                <a:cubicBezTo>
                  <a:pt x="1943248" y="2795967"/>
                  <a:pt x="1921470" y="2815421"/>
                  <a:pt x="1895445" y="2830305"/>
                </a:cubicBezTo>
                <a:lnTo>
                  <a:pt x="1141494" y="3261500"/>
                </a:lnTo>
                <a:cubicBezTo>
                  <a:pt x="1115468" y="3276385"/>
                  <a:pt x="1087658" y="3285290"/>
                  <a:pt x="1059652" y="3288649"/>
                </a:cubicBezTo>
                <a:lnTo>
                  <a:pt x="1056575" y="3288421"/>
                </a:lnTo>
                <a:lnTo>
                  <a:pt x="1049516" y="3291854"/>
                </a:lnTo>
                <a:cubicBezTo>
                  <a:pt x="995703" y="3306198"/>
                  <a:pt x="936417" y="3300013"/>
                  <a:pt x="884415" y="326990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rot="21584790">
            <a:off x="6339616" y="1932400"/>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6234123">
            <a:off x="6726696" y="2847904"/>
            <a:ext cx="1453612" cy="2377440"/>
          </a:xfrm>
          <a:custGeom>
            <a:avLst/>
            <a:gdLst>
              <a:gd name="connsiteX0" fmla="*/ 131165 w 2017207"/>
              <a:gd name="connsiteY0" fmla="*/ 2833700 h 3299231"/>
              <a:gd name="connsiteX1" fmla="*/ 66433 w 2017207"/>
              <a:gd name="connsiteY1" fmla="*/ 2776452 h 3299231"/>
              <a:gd name="connsiteX2" fmla="*/ 57617 w 2017207"/>
              <a:gd name="connsiteY2" fmla="*/ 2758327 h 3299231"/>
              <a:gd name="connsiteX3" fmla="*/ 50005 w 2017207"/>
              <a:gd name="connsiteY3" fmla="*/ 2750163 h 3299231"/>
              <a:gd name="connsiteX4" fmla="*/ 11270 w 2017207"/>
              <a:gd name="connsiteY4" fmla="*/ 2628983 h 3299231"/>
              <a:gd name="connsiteX5" fmla="*/ 18 w 2017207"/>
              <a:gd name="connsiteY5" fmla="*/ 1758623 h 3299231"/>
              <a:gd name="connsiteX6" fmla="*/ 16022 w 2017207"/>
              <a:gd name="connsiteY6" fmla="*/ 1673702 h 3299231"/>
              <a:gd name="connsiteX7" fmla="*/ 30640 w 2017207"/>
              <a:gd name="connsiteY7" fmla="*/ 1645920 h 3299231"/>
              <a:gd name="connsiteX8" fmla="*/ 23595 w 2017207"/>
              <a:gd name="connsiteY8" fmla="*/ 1645920 h 3299231"/>
              <a:gd name="connsiteX9" fmla="*/ 1006575 w 2017207"/>
              <a:gd name="connsiteY9" fmla="*/ 0 h 3299231"/>
              <a:gd name="connsiteX10" fmla="*/ 1942042 w 2017207"/>
              <a:gd name="connsiteY10" fmla="*/ 1566364 h 3299231"/>
              <a:gd name="connsiteX11" fmla="*/ 1959737 w 2017207"/>
              <a:gd name="connsiteY11" fmla="*/ 1582012 h 3299231"/>
              <a:gd name="connsiteX12" fmla="*/ 1996225 w 2017207"/>
              <a:gd name="connsiteY12" fmla="*/ 1657034 h 3299231"/>
              <a:gd name="connsiteX13" fmla="*/ 1996990 w 2017207"/>
              <a:gd name="connsiteY13" fmla="*/ 1668226 h 3299231"/>
              <a:gd name="connsiteX14" fmla="*/ 2000490 w 2017207"/>
              <a:gd name="connsiteY14" fmla="*/ 1673466 h 3299231"/>
              <a:gd name="connsiteX15" fmla="*/ 2017205 w 2017207"/>
              <a:gd name="connsiteY15" fmla="*/ 1758249 h 3299231"/>
              <a:gd name="connsiteX16" fmla="*/ 2013247 w 2017207"/>
              <a:gd name="connsiteY16" fmla="*/ 2628674 h 3299231"/>
              <a:gd name="connsiteX17" fmla="*/ 1995762 w 2017207"/>
              <a:gd name="connsiteY17" fmla="*/ 2713300 h 3299231"/>
              <a:gd name="connsiteX18" fmla="*/ 1975018 w 2017207"/>
              <a:gd name="connsiteY18" fmla="*/ 2743768 h 3299231"/>
              <a:gd name="connsiteX19" fmla="*/ 1960344 w 2017207"/>
              <a:gd name="connsiteY19" fmla="*/ 2773532 h 3299231"/>
              <a:gd name="connsiteX20" fmla="*/ 1895445 w 2017207"/>
              <a:gd name="connsiteY20" fmla="*/ 2830305 h 3299231"/>
              <a:gd name="connsiteX21" fmla="*/ 1141494 w 2017207"/>
              <a:gd name="connsiteY21" fmla="*/ 3261500 h 3299231"/>
              <a:gd name="connsiteX22" fmla="*/ 1059652 w 2017207"/>
              <a:gd name="connsiteY22" fmla="*/ 3288649 h 3299231"/>
              <a:gd name="connsiteX23" fmla="*/ 1056575 w 2017207"/>
              <a:gd name="connsiteY23" fmla="*/ 3288421 h 3299231"/>
              <a:gd name="connsiteX24" fmla="*/ 1049516 w 2017207"/>
              <a:gd name="connsiteY24" fmla="*/ 3291854 h 3299231"/>
              <a:gd name="connsiteX25" fmla="*/ 884415 w 2017207"/>
              <a:gd name="connsiteY25" fmla="*/ 3269900 h 329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17207" h="3299231">
                <a:moveTo>
                  <a:pt x="131165" y="2833700"/>
                </a:moveTo>
                <a:cubicBezTo>
                  <a:pt x="105165" y="2818642"/>
                  <a:pt x="83444" y="2799028"/>
                  <a:pt x="66433" y="2776452"/>
                </a:cubicBezTo>
                <a:lnTo>
                  <a:pt x="57617" y="2758327"/>
                </a:lnTo>
                <a:lnTo>
                  <a:pt x="50005" y="2750163"/>
                </a:lnTo>
                <a:cubicBezTo>
                  <a:pt x="26093" y="2715738"/>
                  <a:pt x="11853" y="2674049"/>
                  <a:pt x="11270" y="2628983"/>
                </a:cubicBezTo>
                <a:lnTo>
                  <a:pt x="18" y="1758623"/>
                </a:lnTo>
                <a:cubicBezTo>
                  <a:pt x="-371" y="1728578"/>
                  <a:pt x="5348" y="1699877"/>
                  <a:pt x="16022" y="1673702"/>
                </a:cubicBezTo>
                <a:lnTo>
                  <a:pt x="30640" y="1645920"/>
                </a:lnTo>
                <a:lnTo>
                  <a:pt x="23595" y="1645920"/>
                </a:lnTo>
                <a:lnTo>
                  <a:pt x="1006575" y="0"/>
                </a:lnTo>
                <a:lnTo>
                  <a:pt x="1942042" y="1566364"/>
                </a:lnTo>
                <a:lnTo>
                  <a:pt x="1959737" y="1582012"/>
                </a:lnTo>
                <a:cubicBezTo>
                  <a:pt x="1976749" y="1604589"/>
                  <a:pt x="1989053" y="1630128"/>
                  <a:pt x="1996225" y="1657034"/>
                </a:cubicBezTo>
                <a:lnTo>
                  <a:pt x="1996990" y="1668226"/>
                </a:lnTo>
                <a:lnTo>
                  <a:pt x="2000490" y="1673466"/>
                </a:lnTo>
                <a:cubicBezTo>
                  <a:pt x="2011383" y="1699552"/>
                  <a:pt x="2017342" y="1728201"/>
                  <a:pt x="2017205" y="1758249"/>
                </a:cubicBezTo>
                <a:lnTo>
                  <a:pt x="2013247" y="2628674"/>
                </a:lnTo>
                <a:cubicBezTo>
                  <a:pt x="2013111" y="2658720"/>
                  <a:pt x="2006892" y="2687317"/>
                  <a:pt x="1995762" y="2713300"/>
                </a:cubicBezTo>
                <a:lnTo>
                  <a:pt x="1975018" y="2743768"/>
                </a:lnTo>
                <a:lnTo>
                  <a:pt x="1960344" y="2773532"/>
                </a:lnTo>
                <a:cubicBezTo>
                  <a:pt x="1943248" y="2795967"/>
                  <a:pt x="1921470" y="2815421"/>
                  <a:pt x="1895445" y="2830305"/>
                </a:cubicBezTo>
                <a:lnTo>
                  <a:pt x="1141494" y="3261500"/>
                </a:lnTo>
                <a:cubicBezTo>
                  <a:pt x="1115468" y="3276385"/>
                  <a:pt x="1087658" y="3285290"/>
                  <a:pt x="1059652" y="3288649"/>
                </a:cubicBezTo>
                <a:lnTo>
                  <a:pt x="1056575" y="3288421"/>
                </a:lnTo>
                <a:lnTo>
                  <a:pt x="1049516" y="3291854"/>
                </a:lnTo>
                <a:cubicBezTo>
                  <a:pt x="995703" y="3306198"/>
                  <a:pt x="936417" y="3300013"/>
                  <a:pt x="884415" y="326990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rot="3648173">
            <a:off x="7212678" y="3480375"/>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rot="19795516">
            <a:off x="6030365" y="3992488"/>
            <a:ext cx="1453612" cy="2377440"/>
          </a:xfrm>
          <a:custGeom>
            <a:avLst/>
            <a:gdLst>
              <a:gd name="connsiteX0" fmla="*/ 131165 w 2017207"/>
              <a:gd name="connsiteY0" fmla="*/ 2833700 h 3299231"/>
              <a:gd name="connsiteX1" fmla="*/ 66433 w 2017207"/>
              <a:gd name="connsiteY1" fmla="*/ 2776452 h 3299231"/>
              <a:gd name="connsiteX2" fmla="*/ 57617 w 2017207"/>
              <a:gd name="connsiteY2" fmla="*/ 2758327 h 3299231"/>
              <a:gd name="connsiteX3" fmla="*/ 50005 w 2017207"/>
              <a:gd name="connsiteY3" fmla="*/ 2750163 h 3299231"/>
              <a:gd name="connsiteX4" fmla="*/ 11270 w 2017207"/>
              <a:gd name="connsiteY4" fmla="*/ 2628983 h 3299231"/>
              <a:gd name="connsiteX5" fmla="*/ 18 w 2017207"/>
              <a:gd name="connsiteY5" fmla="*/ 1758623 h 3299231"/>
              <a:gd name="connsiteX6" fmla="*/ 16022 w 2017207"/>
              <a:gd name="connsiteY6" fmla="*/ 1673702 h 3299231"/>
              <a:gd name="connsiteX7" fmla="*/ 30640 w 2017207"/>
              <a:gd name="connsiteY7" fmla="*/ 1645920 h 3299231"/>
              <a:gd name="connsiteX8" fmla="*/ 23595 w 2017207"/>
              <a:gd name="connsiteY8" fmla="*/ 1645920 h 3299231"/>
              <a:gd name="connsiteX9" fmla="*/ 1006575 w 2017207"/>
              <a:gd name="connsiteY9" fmla="*/ 0 h 3299231"/>
              <a:gd name="connsiteX10" fmla="*/ 1942042 w 2017207"/>
              <a:gd name="connsiteY10" fmla="*/ 1566364 h 3299231"/>
              <a:gd name="connsiteX11" fmla="*/ 1959737 w 2017207"/>
              <a:gd name="connsiteY11" fmla="*/ 1582012 h 3299231"/>
              <a:gd name="connsiteX12" fmla="*/ 1996225 w 2017207"/>
              <a:gd name="connsiteY12" fmla="*/ 1657034 h 3299231"/>
              <a:gd name="connsiteX13" fmla="*/ 1996990 w 2017207"/>
              <a:gd name="connsiteY13" fmla="*/ 1668226 h 3299231"/>
              <a:gd name="connsiteX14" fmla="*/ 2000490 w 2017207"/>
              <a:gd name="connsiteY14" fmla="*/ 1673466 h 3299231"/>
              <a:gd name="connsiteX15" fmla="*/ 2017205 w 2017207"/>
              <a:gd name="connsiteY15" fmla="*/ 1758249 h 3299231"/>
              <a:gd name="connsiteX16" fmla="*/ 2013247 w 2017207"/>
              <a:gd name="connsiteY16" fmla="*/ 2628674 h 3299231"/>
              <a:gd name="connsiteX17" fmla="*/ 1995762 w 2017207"/>
              <a:gd name="connsiteY17" fmla="*/ 2713300 h 3299231"/>
              <a:gd name="connsiteX18" fmla="*/ 1975018 w 2017207"/>
              <a:gd name="connsiteY18" fmla="*/ 2743768 h 3299231"/>
              <a:gd name="connsiteX19" fmla="*/ 1960344 w 2017207"/>
              <a:gd name="connsiteY19" fmla="*/ 2773532 h 3299231"/>
              <a:gd name="connsiteX20" fmla="*/ 1895445 w 2017207"/>
              <a:gd name="connsiteY20" fmla="*/ 2830305 h 3299231"/>
              <a:gd name="connsiteX21" fmla="*/ 1141494 w 2017207"/>
              <a:gd name="connsiteY21" fmla="*/ 3261500 h 3299231"/>
              <a:gd name="connsiteX22" fmla="*/ 1059652 w 2017207"/>
              <a:gd name="connsiteY22" fmla="*/ 3288649 h 3299231"/>
              <a:gd name="connsiteX23" fmla="*/ 1056575 w 2017207"/>
              <a:gd name="connsiteY23" fmla="*/ 3288421 h 3299231"/>
              <a:gd name="connsiteX24" fmla="*/ 1049516 w 2017207"/>
              <a:gd name="connsiteY24" fmla="*/ 3291854 h 3299231"/>
              <a:gd name="connsiteX25" fmla="*/ 884415 w 2017207"/>
              <a:gd name="connsiteY25" fmla="*/ 3269900 h 329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17207" h="3299231">
                <a:moveTo>
                  <a:pt x="131165" y="2833700"/>
                </a:moveTo>
                <a:cubicBezTo>
                  <a:pt x="105165" y="2818642"/>
                  <a:pt x="83444" y="2799028"/>
                  <a:pt x="66433" y="2776452"/>
                </a:cubicBezTo>
                <a:lnTo>
                  <a:pt x="57617" y="2758327"/>
                </a:lnTo>
                <a:lnTo>
                  <a:pt x="50005" y="2750163"/>
                </a:lnTo>
                <a:cubicBezTo>
                  <a:pt x="26093" y="2715738"/>
                  <a:pt x="11853" y="2674049"/>
                  <a:pt x="11270" y="2628983"/>
                </a:cubicBezTo>
                <a:lnTo>
                  <a:pt x="18" y="1758623"/>
                </a:lnTo>
                <a:cubicBezTo>
                  <a:pt x="-371" y="1728578"/>
                  <a:pt x="5348" y="1699877"/>
                  <a:pt x="16022" y="1673702"/>
                </a:cubicBezTo>
                <a:lnTo>
                  <a:pt x="30640" y="1645920"/>
                </a:lnTo>
                <a:lnTo>
                  <a:pt x="23595" y="1645920"/>
                </a:lnTo>
                <a:lnTo>
                  <a:pt x="1006575" y="0"/>
                </a:lnTo>
                <a:lnTo>
                  <a:pt x="1942042" y="1566364"/>
                </a:lnTo>
                <a:lnTo>
                  <a:pt x="1959737" y="1582012"/>
                </a:lnTo>
                <a:cubicBezTo>
                  <a:pt x="1976749" y="1604589"/>
                  <a:pt x="1989053" y="1630128"/>
                  <a:pt x="1996225" y="1657034"/>
                </a:cubicBezTo>
                <a:lnTo>
                  <a:pt x="1996990" y="1668226"/>
                </a:lnTo>
                <a:lnTo>
                  <a:pt x="2000490" y="1673466"/>
                </a:lnTo>
                <a:cubicBezTo>
                  <a:pt x="2011383" y="1699552"/>
                  <a:pt x="2017342" y="1728201"/>
                  <a:pt x="2017205" y="1758249"/>
                </a:cubicBezTo>
                <a:lnTo>
                  <a:pt x="2013247" y="2628674"/>
                </a:lnTo>
                <a:cubicBezTo>
                  <a:pt x="2013111" y="2658720"/>
                  <a:pt x="2006892" y="2687317"/>
                  <a:pt x="1995762" y="2713300"/>
                </a:cubicBezTo>
                <a:lnTo>
                  <a:pt x="1975018" y="2743768"/>
                </a:lnTo>
                <a:lnTo>
                  <a:pt x="1960344" y="2773532"/>
                </a:lnTo>
                <a:cubicBezTo>
                  <a:pt x="1943248" y="2795967"/>
                  <a:pt x="1921470" y="2815421"/>
                  <a:pt x="1895445" y="2830305"/>
                </a:cubicBezTo>
                <a:lnTo>
                  <a:pt x="1141494" y="3261500"/>
                </a:lnTo>
                <a:cubicBezTo>
                  <a:pt x="1115468" y="3276385"/>
                  <a:pt x="1087658" y="3285290"/>
                  <a:pt x="1059652" y="3288649"/>
                </a:cubicBezTo>
                <a:lnTo>
                  <a:pt x="1056575" y="3288421"/>
                </a:lnTo>
                <a:lnTo>
                  <a:pt x="1049516" y="3291854"/>
                </a:lnTo>
                <a:cubicBezTo>
                  <a:pt x="995703" y="3306198"/>
                  <a:pt x="936417" y="3300013"/>
                  <a:pt x="884415" y="3269900"/>
                </a:cubicBez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24"/>
          <p:cNvSpPr/>
          <p:nvPr/>
        </p:nvSpPr>
        <p:spPr>
          <a:xfrm rot="7209566">
            <a:off x="6327715" y="4951707"/>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26"/>
          <p:cNvSpPr/>
          <p:nvPr/>
        </p:nvSpPr>
        <p:spPr>
          <a:xfrm rot="5378695">
            <a:off x="4062994" y="2837513"/>
            <a:ext cx="1453612" cy="2377440"/>
          </a:xfrm>
          <a:custGeom>
            <a:avLst/>
            <a:gdLst>
              <a:gd name="connsiteX0" fmla="*/ 131165 w 2017207"/>
              <a:gd name="connsiteY0" fmla="*/ 2833700 h 3299231"/>
              <a:gd name="connsiteX1" fmla="*/ 66433 w 2017207"/>
              <a:gd name="connsiteY1" fmla="*/ 2776452 h 3299231"/>
              <a:gd name="connsiteX2" fmla="*/ 57617 w 2017207"/>
              <a:gd name="connsiteY2" fmla="*/ 2758327 h 3299231"/>
              <a:gd name="connsiteX3" fmla="*/ 50005 w 2017207"/>
              <a:gd name="connsiteY3" fmla="*/ 2750163 h 3299231"/>
              <a:gd name="connsiteX4" fmla="*/ 11270 w 2017207"/>
              <a:gd name="connsiteY4" fmla="*/ 2628983 h 3299231"/>
              <a:gd name="connsiteX5" fmla="*/ 18 w 2017207"/>
              <a:gd name="connsiteY5" fmla="*/ 1758623 h 3299231"/>
              <a:gd name="connsiteX6" fmla="*/ 16022 w 2017207"/>
              <a:gd name="connsiteY6" fmla="*/ 1673702 h 3299231"/>
              <a:gd name="connsiteX7" fmla="*/ 30640 w 2017207"/>
              <a:gd name="connsiteY7" fmla="*/ 1645920 h 3299231"/>
              <a:gd name="connsiteX8" fmla="*/ 23595 w 2017207"/>
              <a:gd name="connsiteY8" fmla="*/ 1645920 h 3299231"/>
              <a:gd name="connsiteX9" fmla="*/ 1006575 w 2017207"/>
              <a:gd name="connsiteY9" fmla="*/ 0 h 3299231"/>
              <a:gd name="connsiteX10" fmla="*/ 1942042 w 2017207"/>
              <a:gd name="connsiteY10" fmla="*/ 1566364 h 3299231"/>
              <a:gd name="connsiteX11" fmla="*/ 1959737 w 2017207"/>
              <a:gd name="connsiteY11" fmla="*/ 1582012 h 3299231"/>
              <a:gd name="connsiteX12" fmla="*/ 1996225 w 2017207"/>
              <a:gd name="connsiteY12" fmla="*/ 1657034 h 3299231"/>
              <a:gd name="connsiteX13" fmla="*/ 1996990 w 2017207"/>
              <a:gd name="connsiteY13" fmla="*/ 1668226 h 3299231"/>
              <a:gd name="connsiteX14" fmla="*/ 2000490 w 2017207"/>
              <a:gd name="connsiteY14" fmla="*/ 1673466 h 3299231"/>
              <a:gd name="connsiteX15" fmla="*/ 2017205 w 2017207"/>
              <a:gd name="connsiteY15" fmla="*/ 1758249 h 3299231"/>
              <a:gd name="connsiteX16" fmla="*/ 2013247 w 2017207"/>
              <a:gd name="connsiteY16" fmla="*/ 2628674 h 3299231"/>
              <a:gd name="connsiteX17" fmla="*/ 1995762 w 2017207"/>
              <a:gd name="connsiteY17" fmla="*/ 2713300 h 3299231"/>
              <a:gd name="connsiteX18" fmla="*/ 1975018 w 2017207"/>
              <a:gd name="connsiteY18" fmla="*/ 2743768 h 3299231"/>
              <a:gd name="connsiteX19" fmla="*/ 1960344 w 2017207"/>
              <a:gd name="connsiteY19" fmla="*/ 2773532 h 3299231"/>
              <a:gd name="connsiteX20" fmla="*/ 1895445 w 2017207"/>
              <a:gd name="connsiteY20" fmla="*/ 2830305 h 3299231"/>
              <a:gd name="connsiteX21" fmla="*/ 1141494 w 2017207"/>
              <a:gd name="connsiteY21" fmla="*/ 3261500 h 3299231"/>
              <a:gd name="connsiteX22" fmla="*/ 1059652 w 2017207"/>
              <a:gd name="connsiteY22" fmla="*/ 3288649 h 3299231"/>
              <a:gd name="connsiteX23" fmla="*/ 1056575 w 2017207"/>
              <a:gd name="connsiteY23" fmla="*/ 3288421 h 3299231"/>
              <a:gd name="connsiteX24" fmla="*/ 1049516 w 2017207"/>
              <a:gd name="connsiteY24" fmla="*/ 3291854 h 3299231"/>
              <a:gd name="connsiteX25" fmla="*/ 884415 w 2017207"/>
              <a:gd name="connsiteY25" fmla="*/ 3269900 h 329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17207" h="3299231">
                <a:moveTo>
                  <a:pt x="131165" y="2833700"/>
                </a:moveTo>
                <a:cubicBezTo>
                  <a:pt x="105165" y="2818642"/>
                  <a:pt x="83444" y="2799028"/>
                  <a:pt x="66433" y="2776452"/>
                </a:cubicBezTo>
                <a:lnTo>
                  <a:pt x="57617" y="2758327"/>
                </a:lnTo>
                <a:lnTo>
                  <a:pt x="50005" y="2750163"/>
                </a:lnTo>
                <a:cubicBezTo>
                  <a:pt x="26093" y="2715738"/>
                  <a:pt x="11853" y="2674049"/>
                  <a:pt x="11270" y="2628983"/>
                </a:cubicBezTo>
                <a:lnTo>
                  <a:pt x="18" y="1758623"/>
                </a:lnTo>
                <a:cubicBezTo>
                  <a:pt x="-371" y="1728578"/>
                  <a:pt x="5348" y="1699877"/>
                  <a:pt x="16022" y="1673702"/>
                </a:cubicBezTo>
                <a:lnTo>
                  <a:pt x="30640" y="1645920"/>
                </a:lnTo>
                <a:lnTo>
                  <a:pt x="23595" y="1645920"/>
                </a:lnTo>
                <a:lnTo>
                  <a:pt x="1006575" y="0"/>
                </a:lnTo>
                <a:lnTo>
                  <a:pt x="1942042" y="1566364"/>
                </a:lnTo>
                <a:lnTo>
                  <a:pt x="1959737" y="1582012"/>
                </a:lnTo>
                <a:cubicBezTo>
                  <a:pt x="1976749" y="1604589"/>
                  <a:pt x="1989053" y="1630128"/>
                  <a:pt x="1996225" y="1657034"/>
                </a:cubicBezTo>
                <a:lnTo>
                  <a:pt x="1996990" y="1668226"/>
                </a:lnTo>
                <a:lnTo>
                  <a:pt x="2000490" y="1673466"/>
                </a:lnTo>
                <a:cubicBezTo>
                  <a:pt x="2011383" y="1699552"/>
                  <a:pt x="2017342" y="1728201"/>
                  <a:pt x="2017205" y="1758249"/>
                </a:cubicBezTo>
                <a:lnTo>
                  <a:pt x="2013247" y="2628674"/>
                </a:lnTo>
                <a:cubicBezTo>
                  <a:pt x="2013111" y="2658720"/>
                  <a:pt x="2006892" y="2687317"/>
                  <a:pt x="1995762" y="2713300"/>
                </a:cubicBezTo>
                <a:lnTo>
                  <a:pt x="1975018" y="2743768"/>
                </a:lnTo>
                <a:lnTo>
                  <a:pt x="1960344" y="2773532"/>
                </a:lnTo>
                <a:cubicBezTo>
                  <a:pt x="1943248" y="2795967"/>
                  <a:pt x="1921470" y="2815421"/>
                  <a:pt x="1895445" y="2830305"/>
                </a:cubicBezTo>
                <a:lnTo>
                  <a:pt x="1141494" y="3261500"/>
                </a:lnTo>
                <a:cubicBezTo>
                  <a:pt x="1115468" y="3276385"/>
                  <a:pt x="1087658" y="3285290"/>
                  <a:pt x="1059652" y="3288649"/>
                </a:cubicBezTo>
                <a:lnTo>
                  <a:pt x="1056575" y="3288421"/>
                </a:lnTo>
                <a:lnTo>
                  <a:pt x="1049516" y="3291854"/>
                </a:lnTo>
                <a:cubicBezTo>
                  <a:pt x="995703" y="3306198"/>
                  <a:pt x="936417" y="3300013"/>
                  <a:pt x="884415" y="3269900"/>
                </a:cubicBezTo>
                <a:close/>
              </a:path>
            </a:pathLst>
          </a:custGeom>
          <a:solidFill>
            <a:srgbClr val="686868"/>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rot="14392745">
            <a:off x="3787005" y="3471877"/>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Freeform 29"/>
          <p:cNvSpPr/>
          <p:nvPr/>
        </p:nvSpPr>
        <p:spPr>
          <a:xfrm rot="1749756">
            <a:off x="4716656" y="3998725"/>
            <a:ext cx="1453612" cy="2377440"/>
          </a:xfrm>
          <a:custGeom>
            <a:avLst/>
            <a:gdLst>
              <a:gd name="connsiteX0" fmla="*/ 131165 w 2017207"/>
              <a:gd name="connsiteY0" fmla="*/ 2833700 h 3299231"/>
              <a:gd name="connsiteX1" fmla="*/ 66433 w 2017207"/>
              <a:gd name="connsiteY1" fmla="*/ 2776452 h 3299231"/>
              <a:gd name="connsiteX2" fmla="*/ 57617 w 2017207"/>
              <a:gd name="connsiteY2" fmla="*/ 2758327 h 3299231"/>
              <a:gd name="connsiteX3" fmla="*/ 50005 w 2017207"/>
              <a:gd name="connsiteY3" fmla="*/ 2750163 h 3299231"/>
              <a:gd name="connsiteX4" fmla="*/ 11270 w 2017207"/>
              <a:gd name="connsiteY4" fmla="*/ 2628983 h 3299231"/>
              <a:gd name="connsiteX5" fmla="*/ 18 w 2017207"/>
              <a:gd name="connsiteY5" fmla="*/ 1758623 h 3299231"/>
              <a:gd name="connsiteX6" fmla="*/ 16022 w 2017207"/>
              <a:gd name="connsiteY6" fmla="*/ 1673702 h 3299231"/>
              <a:gd name="connsiteX7" fmla="*/ 30640 w 2017207"/>
              <a:gd name="connsiteY7" fmla="*/ 1645920 h 3299231"/>
              <a:gd name="connsiteX8" fmla="*/ 23595 w 2017207"/>
              <a:gd name="connsiteY8" fmla="*/ 1645920 h 3299231"/>
              <a:gd name="connsiteX9" fmla="*/ 1006575 w 2017207"/>
              <a:gd name="connsiteY9" fmla="*/ 0 h 3299231"/>
              <a:gd name="connsiteX10" fmla="*/ 1942042 w 2017207"/>
              <a:gd name="connsiteY10" fmla="*/ 1566364 h 3299231"/>
              <a:gd name="connsiteX11" fmla="*/ 1959737 w 2017207"/>
              <a:gd name="connsiteY11" fmla="*/ 1582012 h 3299231"/>
              <a:gd name="connsiteX12" fmla="*/ 1996225 w 2017207"/>
              <a:gd name="connsiteY12" fmla="*/ 1657034 h 3299231"/>
              <a:gd name="connsiteX13" fmla="*/ 1996990 w 2017207"/>
              <a:gd name="connsiteY13" fmla="*/ 1668226 h 3299231"/>
              <a:gd name="connsiteX14" fmla="*/ 2000490 w 2017207"/>
              <a:gd name="connsiteY14" fmla="*/ 1673466 h 3299231"/>
              <a:gd name="connsiteX15" fmla="*/ 2017205 w 2017207"/>
              <a:gd name="connsiteY15" fmla="*/ 1758249 h 3299231"/>
              <a:gd name="connsiteX16" fmla="*/ 2013247 w 2017207"/>
              <a:gd name="connsiteY16" fmla="*/ 2628674 h 3299231"/>
              <a:gd name="connsiteX17" fmla="*/ 1995762 w 2017207"/>
              <a:gd name="connsiteY17" fmla="*/ 2713300 h 3299231"/>
              <a:gd name="connsiteX18" fmla="*/ 1975018 w 2017207"/>
              <a:gd name="connsiteY18" fmla="*/ 2743768 h 3299231"/>
              <a:gd name="connsiteX19" fmla="*/ 1960344 w 2017207"/>
              <a:gd name="connsiteY19" fmla="*/ 2773532 h 3299231"/>
              <a:gd name="connsiteX20" fmla="*/ 1895445 w 2017207"/>
              <a:gd name="connsiteY20" fmla="*/ 2830305 h 3299231"/>
              <a:gd name="connsiteX21" fmla="*/ 1141494 w 2017207"/>
              <a:gd name="connsiteY21" fmla="*/ 3261500 h 3299231"/>
              <a:gd name="connsiteX22" fmla="*/ 1059652 w 2017207"/>
              <a:gd name="connsiteY22" fmla="*/ 3288649 h 3299231"/>
              <a:gd name="connsiteX23" fmla="*/ 1056575 w 2017207"/>
              <a:gd name="connsiteY23" fmla="*/ 3288421 h 3299231"/>
              <a:gd name="connsiteX24" fmla="*/ 1049516 w 2017207"/>
              <a:gd name="connsiteY24" fmla="*/ 3291854 h 3299231"/>
              <a:gd name="connsiteX25" fmla="*/ 884415 w 2017207"/>
              <a:gd name="connsiteY25" fmla="*/ 3269900 h 329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17207" h="3299231">
                <a:moveTo>
                  <a:pt x="131165" y="2833700"/>
                </a:moveTo>
                <a:cubicBezTo>
                  <a:pt x="105165" y="2818642"/>
                  <a:pt x="83444" y="2799028"/>
                  <a:pt x="66433" y="2776452"/>
                </a:cubicBezTo>
                <a:lnTo>
                  <a:pt x="57617" y="2758327"/>
                </a:lnTo>
                <a:lnTo>
                  <a:pt x="50005" y="2750163"/>
                </a:lnTo>
                <a:cubicBezTo>
                  <a:pt x="26093" y="2715738"/>
                  <a:pt x="11853" y="2674049"/>
                  <a:pt x="11270" y="2628983"/>
                </a:cubicBezTo>
                <a:lnTo>
                  <a:pt x="18" y="1758623"/>
                </a:lnTo>
                <a:cubicBezTo>
                  <a:pt x="-371" y="1728578"/>
                  <a:pt x="5348" y="1699877"/>
                  <a:pt x="16022" y="1673702"/>
                </a:cubicBezTo>
                <a:lnTo>
                  <a:pt x="30640" y="1645920"/>
                </a:lnTo>
                <a:lnTo>
                  <a:pt x="23595" y="1645920"/>
                </a:lnTo>
                <a:lnTo>
                  <a:pt x="1006575" y="0"/>
                </a:lnTo>
                <a:lnTo>
                  <a:pt x="1942042" y="1566364"/>
                </a:lnTo>
                <a:lnTo>
                  <a:pt x="1959737" y="1582012"/>
                </a:lnTo>
                <a:cubicBezTo>
                  <a:pt x="1976749" y="1604589"/>
                  <a:pt x="1989053" y="1630128"/>
                  <a:pt x="1996225" y="1657034"/>
                </a:cubicBezTo>
                <a:lnTo>
                  <a:pt x="1996990" y="1668226"/>
                </a:lnTo>
                <a:lnTo>
                  <a:pt x="2000490" y="1673466"/>
                </a:lnTo>
                <a:cubicBezTo>
                  <a:pt x="2011383" y="1699552"/>
                  <a:pt x="2017342" y="1728201"/>
                  <a:pt x="2017205" y="1758249"/>
                </a:cubicBezTo>
                <a:lnTo>
                  <a:pt x="2013247" y="2628674"/>
                </a:lnTo>
                <a:cubicBezTo>
                  <a:pt x="2013111" y="2658720"/>
                  <a:pt x="2006892" y="2687317"/>
                  <a:pt x="1995762" y="2713300"/>
                </a:cubicBezTo>
                <a:lnTo>
                  <a:pt x="1975018" y="2743768"/>
                </a:lnTo>
                <a:lnTo>
                  <a:pt x="1960344" y="2773532"/>
                </a:lnTo>
                <a:cubicBezTo>
                  <a:pt x="1943248" y="2795967"/>
                  <a:pt x="1921470" y="2815421"/>
                  <a:pt x="1895445" y="2830305"/>
                </a:cubicBezTo>
                <a:lnTo>
                  <a:pt x="1141494" y="3261500"/>
                </a:lnTo>
                <a:cubicBezTo>
                  <a:pt x="1115468" y="3276385"/>
                  <a:pt x="1087658" y="3285290"/>
                  <a:pt x="1059652" y="3288649"/>
                </a:cubicBezTo>
                <a:lnTo>
                  <a:pt x="1056575" y="3288421"/>
                </a:lnTo>
                <a:lnTo>
                  <a:pt x="1049516" y="3291854"/>
                </a:lnTo>
                <a:cubicBezTo>
                  <a:pt x="995703" y="3306198"/>
                  <a:pt x="936417" y="3300013"/>
                  <a:pt x="884415" y="3269900"/>
                </a:cubicBezTo>
                <a:close/>
              </a:path>
            </a:pathLst>
          </a:cu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rot="10763806">
            <a:off x="4637436" y="4962579"/>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631784" y="1789969"/>
            <a:ext cx="3200400" cy="929485"/>
          </a:xfrm>
          <a:prstGeom prst="rect">
            <a:avLst/>
          </a:prstGeom>
          <a:noFill/>
        </p:spPr>
        <p:txBody>
          <a:bodyPr wrap="square" rtlCol="0">
            <a:spAutoFit/>
          </a:bodyPr>
          <a:lstStyle/>
          <a:p>
            <a:pPr algn="r" defTabSz="1219170">
              <a:spcBef>
                <a:spcPct val="20000"/>
              </a:spcBef>
              <a:defRPr/>
            </a:pPr>
            <a:r>
              <a:rPr lang="en-US" sz="1600" b="1" dirty="0">
                <a:solidFill>
                  <a:srgbClr val="34738D"/>
                </a:solidFill>
                <a:latin typeface="Candara" panose="020E0502030303020204" pitchFamily="34" charset="0"/>
              </a:rPr>
              <a:t>LOREM IPSUM</a:t>
            </a:r>
          </a:p>
          <a:p>
            <a:pPr algn="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33" name="TextBox 32"/>
          <p:cNvSpPr txBox="1"/>
          <p:nvPr/>
        </p:nvSpPr>
        <p:spPr>
          <a:xfrm>
            <a:off x="8847664" y="3571689"/>
            <a:ext cx="3200400" cy="929485"/>
          </a:xfrm>
          <a:prstGeom prst="rect">
            <a:avLst/>
          </a:prstGeom>
          <a:noFill/>
        </p:spPr>
        <p:txBody>
          <a:bodyPr wrap="square" rtlCol="0">
            <a:spAutoFit/>
          </a:bodyPr>
          <a:lstStyle/>
          <a:p>
            <a:pPr defTabSz="1219170">
              <a:spcBef>
                <a:spcPct val="20000"/>
              </a:spcBef>
              <a:defRPr/>
            </a:pPr>
            <a:r>
              <a:rPr lang="en-US" sz="1600" b="1" dirty="0">
                <a:solidFill>
                  <a:srgbClr val="EF9D27"/>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34" name="TextBox 33"/>
          <p:cNvSpPr txBox="1"/>
          <p:nvPr/>
        </p:nvSpPr>
        <p:spPr>
          <a:xfrm>
            <a:off x="8299331" y="1815148"/>
            <a:ext cx="3200400" cy="929485"/>
          </a:xfrm>
          <a:prstGeom prst="rect">
            <a:avLst/>
          </a:prstGeom>
          <a:noFill/>
        </p:spPr>
        <p:txBody>
          <a:bodyPr wrap="square" rtlCol="0">
            <a:spAutoFit/>
          </a:bodyPr>
          <a:lstStyle/>
          <a:p>
            <a:pPr defTabSz="1219170">
              <a:spcBef>
                <a:spcPct val="20000"/>
              </a:spcBef>
              <a:defRPr/>
            </a:pPr>
            <a:r>
              <a:rPr lang="en-US" sz="1600" b="1" dirty="0">
                <a:solidFill>
                  <a:srgbClr val="189A80"/>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35" name="TextBox 34"/>
          <p:cNvSpPr txBox="1"/>
          <p:nvPr/>
        </p:nvSpPr>
        <p:spPr>
          <a:xfrm>
            <a:off x="178910" y="3594724"/>
            <a:ext cx="3200400" cy="929485"/>
          </a:xfrm>
          <a:prstGeom prst="rect">
            <a:avLst/>
          </a:prstGeom>
          <a:noFill/>
        </p:spPr>
        <p:txBody>
          <a:bodyPr wrap="square" rtlCol="0">
            <a:spAutoFit/>
          </a:bodyPr>
          <a:lstStyle/>
          <a:p>
            <a:pPr algn="r" defTabSz="1219170">
              <a:spcBef>
                <a:spcPct val="20000"/>
              </a:spcBef>
              <a:defRPr/>
            </a:pPr>
            <a:r>
              <a:rPr lang="en-US" sz="1600" b="1" dirty="0">
                <a:solidFill>
                  <a:srgbClr val="686868"/>
                </a:solidFill>
                <a:latin typeface="Candara" panose="020E0502030303020204" pitchFamily="34" charset="0"/>
              </a:rPr>
              <a:t>LOREM IPSUM</a:t>
            </a:r>
          </a:p>
          <a:p>
            <a:pPr algn="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36" name="TextBox 35"/>
          <p:cNvSpPr txBox="1"/>
          <p:nvPr/>
        </p:nvSpPr>
        <p:spPr>
          <a:xfrm>
            <a:off x="616059" y="5397809"/>
            <a:ext cx="3200400" cy="929485"/>
          </a:xfrm>
          <a:prstGeom prst="rect">
            <a:avLst/>
          </a:prstGeom>
          <a:noFill/>
        </p:spPr>
        <p:txBody>
          <a:bodyPr wrap="square" rtlCol="0">
            <a:spAutoFit/>
          </a:bodyPr>
          <a:lstStyle/>
          <a:p>
            <a:pPr algn="r" defTabSz="1219170">
              <a:spcBef>
                <a:spcPct val="20000"/>
              </a:spcBef>
              <a:defRPr/>
            </a:pPr>
            <a:r>
              <a:rPr lang="en-US" sz="1600" b="1" dirty="0">
                <a:solidFill>
                  <a:srgbClr val="564267"/>
                </a:solidFill>
                <a:latin typeface="Candara" panose="020E0502030303020204" pitchFamily="34" charset="0"/>
              </a:rPr>
              <a:t>LOREM IPSUM</a:t>
            </a:r>
          </a:p>
          <a:p>
            <a:pPr algn="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37" name="TextBox 36"/>
          <p:cNvSpPr txBox="1"/>
          <p:nvPr/>
        </p:nvSpPr>
        <p:spPr>
          <a:xfrm>
            <a:off x="8299331" y="5425557"/>
            <a:ext cx="3200400" cy="929485"/>
          </a:xfrm>
          <a:prstGeom prst="rect">
            <a:avLst/>
          </a:prstGeom>
          <a:noFill/>
        </p:spPr>
        <p:txBody>
          <a:bodyPr wrap="square" rtlCol="0">
            <a:spAutoFit/>
          </a:bodyPr>
          <a:lstStyle/>
          <a:p>
            <a:pPr defTabSz="1219170">
              <a:spcBef>
                <a:spcPct val="20000"/>
              </a:spcBef>
              <a:defRPr/>
            </a:pPr>
            <a:r>
              <a:rPr lang="en-US" sz="1600" b="1" dirty="0">
                <a:solidFill>
                  <a:srgbClr val="D34132"/>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38" name="Freeform 517"/>
          <p:cNvSpPr>
            <a:spLocks noEditPoints="1"/>
          </p:cNvSpPr>
          <p:nvPr/>
        </p:nvSpPr>
        <p:spPr bwMode="auto">
          <a:xfrm>
            <a:off x="6666688" y="2381510"/>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rgbClr val="189A80"/>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 name="Freeform 525"/>
          <p:cNvSpPr>
            <a:spLocks noEditPoints="1"/>
          </p:cNvSpPr>
          <p:nvPr/>
        </p:nvSpPr>
        <p:spPr bwMode="auto">
          <a:xfrm>
            <a:off x="6594410" y="5317967"/>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rgbClr val="D34132"/>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 name="Freeform 543"/>
          <p:cNvSpPr>
            <a:spLocks noChangeAspect="1" noEditPoints="1"/>
          </p:cNvSpPr>
          <p:nvPr/>
        </p:nvSpPr>
        <p:spPr bwMode="auto">
          <a:xfrm>
            <a:off x="4913530" y="2313676"/>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rgbClr val="34738D"/>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 name="Freeform 578"/>
          <p:cNvSpPr>
            <a:spLocks noEditPoints="1"/>
          </p:cNvSpPr>
          <p:nvPr/>
        </p:nvSpPr>
        <p:spPr bwMode="auto">
          <a:xfrm>
            <a:off x="7558852" y="3907510"/>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rgbClr val="EF9D27"/>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 name="Freeform 559"/>
          <p:cNvSpPr>
            <a:spLocks noChangeAspect="1" noEditPoints="1"/>
          </p:cNvSpPr>
          <p:nvPr/>
        </p:nvSpPr>
        <p:spPr bwMode="auto">
          <a:xfrm>
            <a:off x="4056467" y="3828276"/>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rgbClr val="686868"/>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 name="Freeform 596"/>
          <p:cNvSpPr>
            <a:spLocks noChangeAspect="1" noEditPoints="1"/>
          </p:cNvSpPr>
          <p:nvPr/>
        </p:nvSpPr>
        <p:spPr bwMode="auto">
          <a:xfrm>
            <a:off x="5076143" y="5279960"/>
            <a:ext cx="274320" cy="400183"/>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rgbClr val="564267"/>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44" name="Picture 4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20619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par>
                          <p:cTn id="14" fill="hold">
                            <p:stCondLst>
                              <p:cond delay="1000"/>
                            </p:stCondLst>
                            <p:childTnLst>
                              <p:par>
                                <p:cTn id="15" presetID="2" presetClass="entr" presetSubtype="9"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0-#ppt_w/2"/>
                                          </p:val>
                                        </p:tav>
                                        <p:tav tm="100000">
                                          <p:val>
                                            <p:strVal val="#ppt_x"/>
                                          </p:val>
                                        </p:tav>
                                      </p:tavLst>
                                    </p:anim>
                                    <p:anim calcmode="lin" valueType="num">
                                      <p:cBhvr additive="base">
                                        <p:cTn id="18" dur="500" fill="hold"/>
                                        <p:tgtEl>
                                          <p:spTgt spid="9"/>
                                        </p:tgtEl>
                                        <p:attrNameLst>
                                          <p:attrName>ppt_y</p:attrName>
                                        </p:attrNameLst>
                                      </p:cBhvr>
                                      <p:tavLst>
                                        <p:tav tm="0">
                                          <p:val>
                                            <p:strVal val="0-#ppt_h/2"/>
                                          </p:val>
                                        </p:tav>
                                        <p:tav tm="100000">
                                          <p:val>
                                            <p:strVal val="#ppt_y"/>
                                          </p:val>
                                        </p:tav>
                                      </p:tavLst>
                                    </p:anim>
                                  </p:childTnLst>
                                </p:cTn>
                              </p:par>
                            </p:childTnLst>
                          </p:cTn>
                        </p:par>
                        <p:par>
                          <p:cTn id="19" fill="hold">
                            <p:stCondLst>
                              <p:cond delay="1500"/>
                            </p:stCondLst>
                            <p:childTnLst>
                              <p:par>
                                <p:cTn id="20" presetID="53" presetClass="entr" presetSubtype="16" fill="hold" grpId="0" nodeType="after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p:cTn id="22" dur="500" fill="hold"/>
                                        <p:tgtEl>
                                          <p:spTgt spid="16"/>
                                        </p:tgtEl>
                                        <p:attrNameLst>
                                          <p:attrName>ppt_w</p:attrName>
                                        </p:attrNameLst>
                                      </p:cBhvr>
                                      <p:tavLst>
                                        <p:tav tm="0">
                                          <p:val>
                                            <p:fltVal val="0"/>
                                          </p:val>
                                        </p:tav>
                                        <p:tav tm="100000">
                                          <p:val>
                                            <p:strVal val="#ppt_w"/>
                                          </p:val>
                                        </p:tav>
                                      </p:tavLst>
                                    </p:anim>
                                    <p:anim calcmode="lin" valueType="num">
                                      <p:cBhvr>
                                        <p:cTn id="23" dur="500" fill="hold"/>
                                        <p:tgtEl>
                                          <p:spTgt spid="16"/>
                                        </p:tgtEl>
                                        <p:attrNameLst>
                                          <p:attrName>ppt_h</p:attrName>
                                        </p:attrNameLst>
                                      </p:cBhvr>
                                      <p:tavLst>
                                        <p:tav tm="0">
                                          <p:val>
                                            <p:fltVal val="0"/>
                                          </p:val>
                                        </p:tav>
                                        <p:tav tm="100000">
                                          <p:val>
                                            <p:strVal val="#ppt_h"/>
                                          </p:val>
                                        </p:tav>
                                      </p:tavLst>
                                    </p:anim>
                                    <p:animEffect transition="in" filter="fade">
                                      <p:cBhvr>
                                        <p:cTn id="24" dur="500"/>
                                        <p:tgtEl>
                                          <p:spTgt spid="16"/>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40"/>
                                        </p:tgtEl>
                                        <p:attrNameLst>
                                          <p:attrName>style.visibility</p:attrName>
                                        </p:attrNameLst>
                                      </p:cBhvr>
                                      <p:to>
                                        <p:strVal val="visible"/>
                                      </p:to>
                                    </p:set>
                                    <p:anim calcmode="lin" valueType="num">
                                      <p:cBhvr>
                                        <p:cTn id="27" dur="500" fill="hold"/>
                                        <p:tgtEl>
                                          <p:spTgt spid="40"/>
                                        </p:tgtEl>
                                        <p:attrNameLst>
                                          <p:attrName>ppt_w</p:attrName>
                                        </p:attrNameLst>
                                      </p:cBhvr>
                                      <p:tavLst>
                                        <p:tav tm="0">
                                          <p:val>
                                            <p:fltVal val="0"/>
                                          </p:val>
                                        </p:tav>
                                        <p:tav tm="100000">
                                          <p:val>
                                            <p:strVal val="#ppt_w"/>
                                          </p:val>
                                        </p:tav>
                                      </p:tavLst>
                                    </p:anim>
                                    <p:anim calcmode="lin" valueType="num">
                                      <p:cBhvr>
                                        <p:cTn id="28" dur="500" fill="hold"/>
                                        <p:tgtEl>
                                          <p:spTgt spid="40"/>
                                        </p:tgtEl>
                                        <p:attrNameLst>
                                          <p:attrName>ppt_h</p:attrName>
                                        </p:attrNameLst>
                                      </p:cBhvr>
                                      <p:tavLst>
                                        <p:tav tm="0">
                                          <p:val>
                                            <p:fltVal val="0"/>
                                          </p:val>
                                        </p:tav>
                                        <p:tav tm="100000">
                                          <p:val>
                                            <p:strVal val="#ppt_h"/>
                                          </p:val>
                                        </p:tav>
                                      </p:tavLst>
                                    </p:anim>
                                    <p:animEffect transition="in" filter="fade">
                                      <p:cBhvr>
                                        <p:cTn id="29" dur="500"/>
                                        <p:tgtEl>
                                          <p:spTgt spid="40"/>
                                        </p:tgtEl>
                                      </p:cBhvr>
                                    </p:animEffect>
                                  </p:childTnLst>
                                </p:cTn>
                              </p:par>
                            </p:childTnLst>
                          </p:cTn>
                        </p:par>
                        <p:par>
                          <p:cTn id="30" fill="hold">
                            <p:stCondLst>
                              <p:cond delay="2000"/>
                            </p:stCondLst>
                            <p:childTnLst>
                              <p:par>
                                <p:cTn id="31" presetID="22" presetClass="entr" presetSubtype="1" fill="hold" grpId="0" nodeType="afterEffect">
                                  <p:stCondLst>
                                    <p:cond delay="0"/>
                                  </p:stCondLst>
                                  <p:childTnLst>
                                    <p:set>
                                      <p:cBhvr>
                                        <p:cTn id="32" dur="1" fill="hold">
                                          <p:stCondLst>
                                            <p:cond delay="0"/>
                                          </p:stCondLst>
                                        </p:cTn>
                                        <p:tgtEl>
                                          <p:spTgt spid="32"/>
                                        </p:tgtEl>
                                        <p:attrNameLst>
                                          <p:attrName>style.visibility</p:attrName>
                                        </p:attrNameLst>
                                      </p:cBhvr>
                                      <p:to>
                                        <p:strVal val="visible"/>
                                      </p:to>
                                    </p:set>
                                    <p:animEffect transition="in" filter="wipe(up)">
                                      <p:cBhvr>
                                        <p:cTn id="33" dur="500"/>
                                        <p:tgtEl>
                                          <p:spTgt spid="32"/>
                                        </p:tgtEl>
                                      </p:cBhvr>
                                    </p:animEffect>
                                  </p:childTnLst>
                                </p:cTn>
                              </p:par>
                            </p:childTnLst>
                          </p:cTn>
                        </p:par>
                        <p:par>
                          <p:cTn id="34" fill="hold">
                            <p:stCondLst>
                              <p:cond delay="2500"/>
                            </p:stCondLst>
                            <p:childTnLst>
                              <p:par>
                                <p:cTn id="35" presetID="2" presetClass="entr" presetSubtype="3" fill="hold" grpId="0" nodeType="after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500" fill="hold"/>
                                        <p:tgtEl>
                                          <p:spTgt spid="18"/>
                                        </p:tgtEl>
                                        <p:attrNameLst>
                                          <p:attrName>ppt_x</p:attrName>
                                        </p:attrNameLst>
                                      </p:cBhvr>
                                      <p:tavLst>
                                        <p:tav tm="0">
                                          <p:val>
                                            <p:strVal val="1+#ppt_w/2"/>
                                          </p:val>
                                        </p:tav>
                                        <p:tav tm="100000">
                                          <p:val>
                                            <p:strVal val="#ppt_x"/>
                                          </p:val>
                                        </p:tav>
                                      </p:tavLst>
                                    </p:anim>
                                    <p:anim calcmode="lin" valueType="num">
                                      <p:cBhvr additive="base">
                                        <p:cTn id="38" dur="500" fill="hold"/>
                                        <p:tgtEl>
                                          <p:spTgt spid="18"/>
                                        </p:tgtEl>
                                        <p:attrNameLst>
                                          <p:attrName>ppt_y</p:attrName>
                                        </p:attrNameLst>
                                      </p:cBhvr>
                                      <p:tavLst>
                                        <p:tav tm="0">
                                          <p:val>
                                            <p:strVal val="0-#ppt_h/2"/>
                                          </p:val>
                                        </p:tav>
                                        <p:tav tm="100000">
                                          <p:val>
                                            <p:strVal val="#ppt_y"/>
                                          </p:val>
                                        </p:tav>
                                      </p:tavLst>
                                    </p:anim>
                                  </p:childTnLst>
                                </p:cTn>
                              </p:par>
                            </p:childTnLst>
                          </p:cTn>
                        </p:par>
                        <p:par>
                          <p:cTn id="39" fill="hold">
                            <p:stCondLst>
                              <p:cond delay="3000"/>
                            </p:stCondLst>
                            <p:childTnLst>
                              <p:par>
                                <p:cTn id="40" presetID="53" presetClass="entr" presetSubtype="16" fill="hold" grpId="0" nodeType="afterEffect">
                                  <p:stCondLst>
                                    <p:cond delay="0"/>
                                  </p:stCondLst>
                                  <p:childTnLst>
                                    <p:set>
                                      <p:cBhvr>
                                        <p:cTn id="41" dur="1" fill="hold">
                                          <p:stCondLst>
                                            <p:cond delay="0"/>
                                          </p:stCondLst>
                                        </p:cTn>
                                        <p:tgtEl>
                                          <p:spTgt spid="19"/>
                                        </p:tgtEl>
                                        <p:attrNameLst>
                                          <p:attrName>style.visibility</p:attrName>
                                        </p:attrNameLst>
                                      </p:cBhvr>
                                      <p:to>
                                        <p:strVal val="visible"/>
                                      </p:to>
                                    </p:set>
                                    <p:anim calcmode="lin" valueType="num">
                                      <p:cBhvr>
                                        <p:cTn id="42" dur="500" fill="hold"/>
                                        <p:tgtEl>
                                          <p:spTgt spid="19"/>
                                        </p:tgtEl>
                                        <p:attrNameLst>
                                          <p:attrName>ppt_w</p:attrName>
                                        </p:attrNameLst>
                                      </p:cBhvr>
                                      <p:tavLst>
                                        <p:tav tm="0">
                                          <p:val>
                                            <p:fltVal val="0"/>
                                          </p:val>
                                        </p:tav>
                                        <p:tav tm="100000">
                                          <p:val>
                                            <p:strVal val="#ppt_w"/>
                                          </p:val>
                                        </p:tav>
                                      </p:tavLst>
                                    </p:anim>
                                    <p:anim calcmode="lin" valueType="num">
                                      <p:cBhvr>
                                        <p:cTn id="43" dur="500" fill="hold"/>
                                        <p:tgtEl>
                                          <p:spTgt spid="19"/>
                                        </p:tgtEl>
                                        <p:attrNameLst>
                                          <p:attrName>ppt_h</p:attrName>
                                        </p:attrNameLst>
                                      </p:cBhvr>
                                      <p:tavLst>
                                        <p:tav tm="0">
                                          <p:val>
                                            <p:fltVal val="0"/>
                                          </p:val>
                                        </p:tav>
                                        <p:tav tm="100000">
                                          <p:val>
                                            <p:strVal val="#ppt_h"/>
                                          </p:val>
                                        </p:tav>
                                      </p:tavLst>
                                    </p:anim>
                                    <p:animEffect transition="in" filter="fade">
                                      <p:cBhvr>
                                        <p:cTn id="44" dur="500"/>
                                        <p:tgtEl>
                                          <p:spTgt spid="19"/>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38"/>
                                        </p:tgtEl>
                                        <p:attrNameLst>
                                          <p:attrName>style.visibility</p:attrName>
                                        </p:attrNameLst>
                                      </p:cBhvr>
                                      <p:to>
                                        <p:strVal val="visible"/>
                                      </p:to>
                                    </p:set>
                                    <p:anim calcmode="lin" valueType="num">
                                      <p:cBhvr>
                                        <p:cTn id="47" dur="500" fill="hold"/>
                                        <p:tgtEl>
                                          <p:spTgt spid="38"/>
                                        </p:tgtEl>
                                        <p:attrNameLst>
                                          <p:attrName>ppt_w</p:attrName>
                                        </p:attrNameLst>
                                      </p:cBhvr>
                                      <p:tavLst>
                                        <p:tav tm="0">
                                          <p:val>
                                            <p:fltVal val="0"/>
                                          </p:val>
                                        </p:tav>
                                        <p:tav tm="100000">
                                          <p:val>
                                            <p:strVal val="#ppt_w"/>
                                          </p:val>
                                        </p:tav>
                                      </p:tavLst>
                                    </p:anim>
                                    <p:anim calcmode="lin" valueType="num">
                                      <p:cBhvr>
                                        <p:cTn id="48" dur="500" fill="hold"/>
                                        <p:tgtEl>
                                          <p:spTgt spid="38"/>
                                        </p:tgtEl>
                                        <p:attrNameLst>
                                          <p:attrName>ppt_h</p:attrName>
                                        </p:attrNameLst>
                                      </p:cBhvr>
                                      <p:tavLst>
                                        <p:tav tm="0">
                                          <p:val>
                                            <p:fltVal val="0"/>
                                          </p:val>
                                        </p:tav>
                                        <p:tav tm="100000">
                                          <p:val>
                                            <p:strVal val="#ppt_h"/>
                                          </p:val>
                                        </p:tav>
                                      </p:tavLst>
                                    </p:anim>
                                    <p:animEffect transition="in" filter="fade">
                                      <p:cBhvr>
                                        <p:cTn id="49" dur="500"/>
                                        <p:tgtEl>
                                          <p:spTgt spid="38"/>
                                        </p:tgtEl>
                                      </p:cBhvr>
                                    </p:animEffect>
                                  </p:childTnLst>
                                </p:cTn>
                              </p:par>
                            </p:childTnLst>
                          </p:cTn>
                        </p:par>
                        <p:par>
                          <p:cTn id="50" fill="hold">
                            <p:stCondLst>
                              <p:cond delay="3500"/>
                            </p:stCondLst>
                            <p:childTnLst>
                              <p:par>
                                <p:cTn id="51" presetID="22" presetClass="entr" presetSubtype="1" fill="hold" grpId="0" nodeType="afterEffect">
                                  <p:stCondLst>
                                    <p:cond delay="0"/>
                                  </p:stCondLst>
                                  <p:childTnLst>
                                    <p:set>
                                      <p:cBhvr>
                                        <p:cTn id="52" dur="1" fill="hold">
                                          <p:stCondLst>
                                            <p:cond delay="0"/>
                                          </p:stCondLst>
                                        </p:cTn>
                                        <p:tgtEl>
                                          <p:spTgt spid="34"/>
                                        </p:tgtEl>
                                        <p:attrNameLst>
                                          <p:attrName>style.visibility</p:attrName>
                                        </p:attrNameLst>
                                      </p:cBhvr>
                                      <p:to>
                                        <p:strVal val="visible"/>
                                      </p:to>
                                    </p:set>
                                    <p:animEffect transition="in" filter="wipe(up)">
                                      <p:cBhvr>
                                        <p:cTn id="53" dur="500"/>
                                        <p:tgtEl>
                                          <p:spTgt spid="34"/>
                                        </p:tgtEl>
                                      </p:cBhvr>
                                    </p:animEffect>
                                  </p:childTnLst>
                                </p:cTn>
                              </p:par>
                            </p:childTnLst>
                          </p:cTn>
                        </p:par>
                        <p:par>
                          <p:cTn id="54" fill="hold">
                            <p:stCondLst>
                              <p:cond delay="4000"/>
                            </p:stCondLst>
                            <p:childTnLst>
                              <p:par>
                                <p:cTn id="55" presetID="2" presetClass="entr" presetSubtype="2" fill="hold" grpId="0" nodeType="afterEffect">
                                  <p:stCondLst>
                                    <p:cond delay="0"/>
                                  </p:stCondLst>
                                  <p:childTnLst>
                                    <p:set>
                                      <p:cBhvr>
                                        <p:cTn id="56" dur="1" fill="hold">
                                          <p:stCondLst>
                                            <p:cond delay="0"/>
                                          </p:stCondLst>
                                        </p:cTn>
                                        <p:tgtEl>
                                          <p:spTgt spid="21"/>
                                        </p:tgtEl>
                                        <p:attrNameLst>
                                          <p:attrName>style.visibility</p:attrName>
                                        </p:attrNameLst>
                                      </p:cBhvr>
                                      <p:to>
                                        <p:strVal val="visible"/>
                                      </p:to>
                                    </p:set>
                                    <p:anim calcmode="lin" valueType="num">
                                      <p:cBhvr additive="base">
                                        <p:cTn id="57" dur="500" fill="hold"/>
                                        <p:tgtEl>
                                          <p:spTgt spid="21"/>
                                        </p:tgtEl>
                                        <p:attrNameLst>
                                          <p:attrName>ppt_x</p:attrName>
                                        </p:attrNameLst>
                                      </p:cBhvr>
                                      <p:tavLst>
                                        <p:tav tm="0">
                                          <p:val>
                                            <p:strVal val="1+#ppt_w/2"/>
                                          </p:val>
                                        </p:tav>
                                        <p:tav tm="100000">
                                          <p:val>
                                            <p:strVal val="#ppt_x"/>
                                          </p:val>
                                        </p:tav>
                                      </p:tavLst>
                                    </p:anim>
                                    <p:anim calcmode="lin" valueType="num">
                                      <p:cBhvr additive="base">
                                        <p:cTn id="58" dur="500" fill="hold"/>
                                        <p:tgtEl>
                                          <p:spTgt spid="21"/>
                                        </p:tgtEl>
                                        <p:attrNameLst>
                                          <p:attrName>ppt_y</p:attrName>
                                        </p:attrNameLst>
                                      </p:cBhvr>
                                      <p:tavLst>
                                        <p:tav tm="0">
                                          <p:val>
                                            <p:strVal val="#ppt_y"/>
                                          </p:val>
                                        </p:tav>
                                        <p:tav tm="100000">
                                          <p:val>
                                            <p:strVal val="#ppt_y"/>
                                          </p:val>
                                        </p:tav>
                                      </p:tavLst>
                                    </p:anim>
                                  </p:childTnLst>
                                </p:cTn>
                              </p:par>
                            </p:childTnLst>
                          </p:cTn>
                        </p:par>
                        <p:par>
                          <p:cTn id="59" fill="hold">
                            <p:stCondLst>
                              <p:cond delay="4500"/>
                            </p:stCondLst>
                            <p:childTnLst>
                              <p:par>
                                <p:cTn id="60" presetID="53" presetClass="entr" presetSubtype="16" fill="hold" grpId="0" nodeType="afterEffect">
                                  <p:stCondLst>
                                    <p:cond delay="0"/>
                                  </p:stCondLst>
                                  <p:childTnLst>
                                    <p:set>
                                      <p:cBhvr>
                                        <p:cTn id="61" dur="1" fill="hold">
                                          <p:stCondLst>
                                            <p:cond delay="0"/>
                                          </p:stCondLst>
                                        </p:cTn>
                                        <p:tgtEl>
                                          <p:spTgt spid="22"/>
                                        </p:tgtEl>
                                        <p:attrNameLst>
                                          <p:attrName>style.visibility</p:attrName>
                                        </p:attrNameLst>
                                      </p:cBhvr>
                                      <p:to>
                                        <p:strVal val="visible"/>
                                      </p:to>
                                    </p:set>
                                    <p:anim calcmode="lin" valueType="num">
                                      <p:cBhvr>
                                        <p:cTn id="62" dur="500" fill="hold"/>
                                        <p:tgtEl>
                                          <p:spTgt spid="22"/>
                                        </p:tgtEl>
                                        <p:attrNameLst>
                                          <p:attrName>ppt_w</p:attrName>
                                        </p:attrNameLst>
                                      </p:cBhvr>
                                      <p:tavLst>
                                        <p:tav tm="0">
                                          <p:val>
                                            <p:fltVal val="0"/>
                                          </p:val>
                                        </p:tav>
                                        <p:tav tm="100000">
                                          <p:val>
                                            <p:strVal val="#ppt_w"/>
                                          </p:val>
                                        </p:tav>
                                      </p:tavLst>
                                    </p:anim>
                                    <p:anim calcmode="lin" valueType="num">
                                      <p:cBhvr>
                                        <p:cTn id="63" dur="500" fill="hold"/>
                                        <p:tgtEl>
                                          <p:spTgt spid="22"/>
                                        </p:tgtEl>
                                        <p:attrNameLst>
                                          <p:attrName>ppt_h</p:attrName>
                                        </p:attrNameLst>
                                      </p:cBhvr>
                                      <p:tavLst>
                                        <p:tav tm="0">
                                          <p:val>
                                            <p:fltVal val="0"/>
                                          </p:val>
                                        </p:tav>
                                        <p:tav tm="100000">
                                          <p:val>
                                            <p:strVal val="#ppt_h"/>
                                          </p:val>
                                        </p:tav>
                                      </p:tavLst>
                                    </p:anim>
                                    <p:animEffect transition="in" filter="fade">
                                      <p:cBhvr>
                                        <p:cTn id="64" dur="500"/>
                                        <p:tgtEl>
                                          <p:spTgt spid="22"/>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41"/>
                                        </p:tgtEl>
                                        <p:attrNameLst>
                                          <p:attrName>style.visibility</p:attrName>
                                        </p:attrNameLst>
                                      </p:cBhvr>
                                      <p:to>
                                        <p:strVal val="visible"/>
                                      </p:to>
                                    </p:set>
                                    <p:anim calcmode="lin" valueType="num">
                                      <p:cBhvr>
                                        <p:cTn id="67" dur="500" fill="hold"/>
                                        <p:tgtEl>
                                          <p:spTgt spid="41"/>
                                        </p:tgtEl>
                                        <p:attrNameLst>
                                          <p:attrName>ppt_w</p:attrName>
                                        </p:attrNameLst>
                                      </p:cBhvr>
                                      <p:tavLst>
                                        <p:tav tm="0">
                                          <p:val>
                                            <p:fltVal val="0"/>
                                          </p:val>
                                        </p:tav>
                                        <p:tav tm="100000">
                                          <p:val>
                                            <p:strVal val="#ppt_w"/>
                                          </p:val>
                                        </p:tav>
                                      </p:tavLst>
                                    </p:anim>
                                    <p:anim calcmode="lin" valueType="num">
                                      <p:cBhvr>
                                        <p:cTn id="68" dur="500" fill="hold"/>
                                        <p:tgtEl>
                                          <p:spTgt spid="41"/>
                                        </p:tgtEl>
                                        <p:attrNameLst>
                                          <p:attrName>ppt_h</p:attrName>
                                        </p:attrNameLst>
                                      </p:cBhvr>
                                      <p:tavLst>
                                        <p:tav tm="0">
                                          <p:val>
                                            <p:fltVal val="0"/>
                                          </p:val>
                                        </p:tav>
                                        <p:tav tm="100000">
                                          <p:val>
                                            <p:strVal val="#ppt_h"/>
                                          </p:val>
                                        </p:tav>
                                      </p:tavLst>
                                    </p:anim>
                                    <p:animEffect transition="in" filter="fade">
                                      <p:cBhvr>
                                        <p:cTn id="69" dur="500"/>
                                        <p:tgtEl>
                                          <p:spTgt spid="41"/>
                                        </p:tgtEl>
                                      </p:cBhvr>
                                    </p:animEffect>
                                  </p:childTnLst>
                                </p:cTn>
                              </p:par>
                            </p:childTnLst>
                          </p:cTn>
                        </p:par>
                        <p:par>
                          <p:cTn id="70" fill="hold">
                            <p:stCondLst>
                              <p:cond delay="5000"/>
                            </p:stCondLst>
                            <p:childTnLst>
                              <p:par>
                                <p:cTn id="71" presetID="22" presetClass="entr" presetSubtype="1" fill="hold" grpId="0" nodeType="afterEffect">
                                  <p:stCondLst>
                                    <p:cond delay="0"/>
                                  </p:stCondLst>
                                  <p:childTnLst>
                                    <p:set>
                                      <p:cBhvr>
                                        <p:cTn id="72" dur="1" fill="hold">
                                          <p:stCondLst>
                                            <p:cond delay="0"/>
                                          </p:stCondLst>
                                        </p:cTn>
                                        <p:tgtEl>
                                          <p:spTgt spid="33"/>
                                        </p:tgtEl>
                                        <p:attrNameLst>
                                          <p:attrName>style.visibility</p:attrName>
                                        </p:attrNameLst>
                                      </p:cBhvr>
                                      <p:to>
                                        <p:strVal val="visible"/>
                                      </p:to>
                                    </p:set>
                                    <p:animEffect transition="in" filter="wipe(up)">
                                      <p:cBhvr>
                                        <p:cTn id="73" dur="500"/>
                                        <p:tgtEl>
                                          <p:spTgt spid="33"/>
                                        </p:tgtEl>
                                      </p:cBhvr>
                                    </p:animEffect>
                                  </p:childTnLst>
                                </p:cTn>
                              </p:par>
                            </p:childTnLst>
                          </p:cTn>
                        </p:par>
                        <p:par>
                          <p:cTn id="74" fill="hold">
                            <p:stCondLst>
                              <p:cond delay="5500"/>
                            </p:stCondLst>
                            <p:childTnLst>
                              <p:par>
                                <p:cTn id="75" presetID="2" presetClass="entr" presetSubtype="6" fill="hold" grpId="0" nodeType="afterEffect">
                                  <p:stCondLst>
                                    <p:cond delay="0"/>
                                  </p:stCondLst>
                                  <p:childTnLst>
                                    <p:set>
                                      <p:cBhvr>
                                        <p:cTn id="76" dur="1" fill="hold">
                                          <p:stCondLst>
                                            <p:cond delay="0"/>
                                          </p:stCondLst>
                                        </p:cTn>
                                        <p:tgtEl>
                                          <p:spTgt spid="24"/>
                                        </p:tgtEl>
                                        <p:attrNameLst>
                                          <p:attrName>style.visibility</p:attrName>
                                        </p:attrNameLst>
                                      </p:cBhvr>
                                      <p:to>
                                        <p:strVal val="visible"/>
                                      </p:to>
                                    </p:set>
                                    <p:anim calcmode="lin" valueType="num">
                                      <p:cBhvr additive="base">
                                        <p:cTn id="77" dur="500" fill="hold"/>
                                        <p:tgtEl>
                                          <p:spTgt spid="24"/>
                                        </p:tgtEl>
                                        <p:attrNameLst>
                                          <p:attrName>ppt_x</p:attrName>
                                        </p:attrNameLst>
                                      </p:cBhvr>
                                      <p:tavLst>
                                        <p:tav tm="0">
                                          <p:val>
                                            <p:strVal val="1+#ppt_w/2"/>
                                          </p:val>
                                        </p:tav>
                                        <p:tav tm="100000">
                                          <p:val>
                                            <p:strVal val="#ppt_x"/>
                                          </p:val>
                                        </p:tav>
                                      </p:tavLst>
                                    </p:anim>
                                    <p:anim calcmode="lin" valueType="num">
                                      <p:cBhvr additive="base">
                                        <p:cTn id="78" dur="500" fill="hold"/>
                                        <p:tgtEl>
                                          <p:spTgt spid="24"/>
                                        </p:tgtEl>
                                        <p:attrNameLst>
                                          <p:attrName>ppt_y</p:attrName>
                                        </p:attrNameLst>
                                      </p:cBhvr>
                                      <p:tavLst>
                                        <p:tav tm="0">
                                          <p:val>
                                            <p:strVal val="1+#ppt_h/2"/>
                                          </p:val>
                                        </p:tav>
                                        <p:tav tm="100000">
                                          <p:val>
                                            <p:strVal val="#ppt_y"/>
                                          </p:val>
                                        </p:tav>
                                      </p:tavLst>
                                    </p:anim>
                                  </p:childTnLst>
                                </p:cTn>
                              </p:par>
                            </p:childTnLst>
                          </p:cTn>
                        </p:par>
                        <p:par>
                          <p:cTn id="79" fill="hold">
                            <p:stCondLst>
                              <p:cond delay="6000"/>
                            </p:stCondLst>
                            <p:childTnLst>
                              <p:par>
                                <p:cTn id="80" presetID="53" presetClass="entr" presetSubtype="16" fill="hold" grpId="0" nodeType="afterEffect">
                                  <p:stCondLst>
                                    <p:cond delay="0"/>
                                  </p:stCondLst>
                                  <p:childTnLst>
                                    <p:set>
                                      <p:cBhvr>
                                        <p:cTn id="81" dur="1" fill="hold">
                                          <p:stCondLst>
                                            <p:cond delay="0"/>
                                          </p:stCondLst>
                                        </p:cTn>
                                        <p:tgtEl>
                                          <p:spTgt spid="25"/>
                                        </p:tgtEl>
                                        <p:attrNameLst>
                                          <p:attrName>style.visibility</p:attrName>
                                        </p:attrNameLst>
                                      </p:cBhvr>
                                      <p:to>
                                        <p:strVal val="visible"/>
                                      </p:to>
                                    </p:set>
                                    <p:anim calcmode="lin" valueType="num">
                                      <p:cBhvr>
                                        <p:cTn id="82" dur="500" fill="hold"/>
                                        <p:tgtEl>
                                          <p:spTgt spid="25"/>
                                        </p:tgtEl>
                                        <p:attrNameLst>
                                          <p:attrName>ppt_w</p:attrName>
                                        </p:attrNameLst>
                                      </p:cBhvr>
                                      <p:tavLst>
                                        <p:tav tm="0">
                                          <p:val>
                                            <p:fltVal val="0"/>
                                          </p:val>
                                        </p:tav>
                                        <p:tav tm="100000">
                                          <p:val>
                                            <p:strVal val="#ppt_w"/>
                                          </p:val>
                                        </p:tav>
                                      </p:tavLst>
                                    </p:anim>
                                    <p:anim calcmode="lin" valueType="num">
                                      <p:cBhvr>
                                        <p:cTn id="83" dur="500" fill="hold"/>
                                        <p:tgtEl>
                                          <p:spTgt spid="25"/>
                                        </p:tgtEl>
                                        <p:attrNameLst>
                                          <p:attrName>ppt_h</p:attrName>
                                        </p:attrNameLst>
                                      </p:cBhvr>
                                      <p:tavLst>
                                        <p:tav tm="0">
                                          <p:val>
                                            <p:fltVal val="0"/>
                                          </p:val>
                                        </p:tav>
                                        <p:tav tm="100000">
                                          <p:val>
                                            <p:strVal val="#ppt_h"/>
                                          </p:val>
                                        </p:tav>
                                      </p:tavLst>
                                    </p:anim>
                                    <p:animEffect transition="in" filter="fade">
                                      <p:cBhvr>
                                        <p:cTn id="84" dur="500"/>
                                        <p:tgtEl>
                                          <p:spTgt spid="25"/>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39"/>
                                        </p:tgtEl>
                                        <p:attrNameLst>
                                          <p:attrName>style.visibility</p:attrName>
                                        </p:attrNameLst>
                                      </p:cBhvr>
                                      <p:to>
                                        <p:strVal val="visible"/>
                                      </p:to>
                                    </p:set>
                                    <p:anim calcmode="lin" valueType="num">
                                      <p:cBhvr>
                                        <p:cTn id="87" dur="500" fill="hold"/>
                                        <p:tgtEl>
                                          <p:spTgt spid="39"/>
                                        </p:tgtEl>
                                        <p:attrNameLst>
                                          <p:attrName>ppt_w</p:attrName>
                                        </p:attrNameLst>
                                      </p:cBhvr>
                                      <p:tavLst>
                                        <p:tav tm="0">
                                          <p:val>
                                            <p:fltVal val="0"/>
                                          </p:val>
                                        </p:tav>
                                        <p:tav tm="100000">
                                          <p:val>
                                            <p:strVal val="#ppt_w"/>
                                          </p:val>
                                        </p:tav>
                                      </p:tavLst>
                                    </p:anim>
                                    <p:anim calcmode="lin" valueType="num">
                                      <p:cBhvr>
                                        <p:cTn id="88" dur="500" fill="hold"/>
                                        <p:tgtEl>
                                          <p:spTgt spid="39"/>
                                        </p:tgtEl>
                                        <p:attrNameLst>
                                          <p:attrName>ppt_h</p:attrName>
                                        </p:attrNameLst>
                                      </p:cBhvr>
                                      <p:tavLst>
                                        <p:tav tm="0">
                                          <p:val>
                                            <p:fltVal val="0"/>
                                          </p:val>
                                        </p:tav>
                                        <p:tav tm="100000">
                                          <p:val>
                                            <p:strVal val="#ppt_h"/>
                                          </p:val>
                                        </p:tav>
                                      </p:tavLst>
                                    </p:anim>
                                    <p:animEffect transition="in" filter="fade">
                                      <p:cBhvr>
                                        <p:cTn id="89" dur="500"/>
                                        <p:tgtEl>
                                          <p:spTgt spid="39"/>
                                        </p:tgtEl>
                                      </p:cBhvr>
                                    </p:animEffect>
                                  </p:childTnLst>
                                </p:cTn>
                              </p:par>
                            </p:childTnLst>
                          </p:cTn>
                        </p:par>
                        <p:par>
                          <p:cTn id="90" fill="hold">
                            <p:stCondLst>
                              <p:cond delay="6500"/>
                            </p:stCondLst>
                            <p:childTnLst>
                              <p:par>
                                <p:cTn id="91" presetID="22" presetClass="entr" presetSubtype="1" fill="hold" grpId="0" nodeType="afterEffect">
                                  <p:stCondLst>
                                    <p:cond delay="0"/>
                                  </p:stCondLst>
                                  <p:childTnLst>
                                    <p:set>
                                      <p:cBhvr>
                                        <p:cTn id="92" dur="1" fill="hold">
                                          <p:stCondLst>
                                            <p:cond delay="0"/>
                                          </p:stCondLst>
                                        </p:cTn>
                                        <p:tgtEl>
                                          <p:spTgt spid="37"/>
                                        </p:tgtEl>
                                        <p:attrNameLst>
                                          <p:attrName>style.visibility</p:attrName>
                                        </p:attrNameLst>
                                      </p:cBhvr>
                                      <p:to>
                                        <p:strVal val="visible"/>
                                      </p:to>
                                    </p:set>
                                    <p:animEffect transition="in" filter="wipe(up)">
                                      <p:cBhvr>
                                        <p:cTn id="93" dur="500"/>
                                        <p:tgtEl>
                                          <p:spTgt spid="37"/>
                                        </p:tgtEl>
                                      </p:cBhvr>
                                    </p:animEffect>
                                  </p:childTnLst>
                                </p:cTn>
                              </p:par>
                            </p:childTnLst>
                          </p:cTn>
                        </p:par>
                        <p:par>
                          <p:cTn id="94" fill="hold">
                            <p:stCondLst>
                              <p:cond delay="7000"/>
                            </p:stCondLst>
                            <p:childTnLst>
                              <p:par>
                                <p:cTn id="95" presetID="2" presetClass="entr" presetSubtype="12" fill="hold" grpId="0" nodeType="afterEffect">
                                  <p:stCondLst>
                                    <p:cond delay="0"/>
                                  </p:stCondLst>
                                  <p:childTnLst>
                                    <p:set>
                                      <p:cBhvr>
                                        <p:cTn id="96" dur="1" fill="hold">
                                          <p:stCondLst>
                                            <p:cond delay="0"/>
                                          </p:stCondLst>
                                        </p:cTn>
                                        <p:tgtEl>
                                          <p:spTgt spid="30"/>
                                        </p:tgtEl>
                                        <p:attrNameLst>
                                          <p:attrName>style.visibility</p:attrName>
                                        </p:attrNameLst>
                                      </p:cBhvr>
                                      <p:to>
                                        <p:strVal val="visible"/>
                                      </p:to>
                                    </p:set>
                                    <p:anim calcmode="lin" valueType="num">
                                      <p:cBhvr additive="base">
                                        <p:cTn id="97" dur="500" fill="hold"/>
                                        <p:tgtEl>
                                          <p:spTgt spid="30"/>
                                        </p:tgtEl>
                                        <p:attrNameLst>
                                          <p:attrName>ppt_x</p:attrName>
                                        </p:attrNameLst>
                                      </p:cBhvr>
                                      <p:tavLst>
                                        <p:tav tm="0">
                                          <p:val>
                                            <p:strVal val="0-#ppt_w/2"/>
                                          </p:val>
                                        </p:tav>
                                        <p:tav tm="100000">
                                          <p:val>
                                            <p:strVal val="#ppt_x"/>
                                          </p:val>
                                        </p:tav>
                                      </p:tavLst>
                                    </p:anim>
                                    <p:anim calcmode="lin" valueType="num">
                                      <p:cBhvr additive="base">
                                        <p:cTn id="98" dur="500" fill="hold"/>
                                        <p:tgtEl>
                                          <p:spTgt spid="30"/>
                                        </p:tgtEl>
                                        <p:attrNameLst>
                                          <p:attrName>ppt_y</p:attrName>
                                        </p:attrNameLst>
                                      </p:cBhvr>
                                      <p:tavLst>
                                        <p:tav tm="0">
                                          <p:val>
                                            <p:strVal val="1+#ppt_h/2"/>
                                          </p:val>
                                        </p:tav>
                                        <p:tav tm="100000">
                                          <p:val>
                                            <p:strVal val="#ppt_y"/>
                                          </p:val>
                                        </p:tav>
                                      </p:tavLst>
                                    </p:anim>
                                  </p:childTnLst>
                                </p:cTn>
                              </p:par>
                            </p:childTnLst>
                          </p:cTn>
                        </p:par>
                        <p:par>
                          <p:cTn id="99" fill="hold">
                            <p:stCondLst>
                              <p:cond delay="7500"/>
                            </p:stCondLst>
                            <p:childTnLst>
                              <p:par>
                                <p:cTn id="100" presetID="53" presetClass="entr" presetSubtype="16" fill="hold" grpId="0" nodeType="afterEffect">
                                  <p:stCondLst>
                                    <p:cond delay="0"/>
                                  </p:stCondLst>
                                  <p:childTnLst>
                                    <p:set>
                                      <p:cBhvr>
                                        <p:cTn id="101" dur="1" fill="hold">
                                          <p:stCondLst>
                                            <p:cond delay="0"/>
                                          </p:stCondLst>
                                        </p:cTn>
                                        <p:tgtEl>
                                          <p:spTgt spid="31"/>
                                        </p:tgtEl>
                                        <p:attrNameLst>
                                          <p:attrName>style.visibility</p:attrName>
                                        </p:attrNameLst>
                                      </p:cBhvr>
                                      <p:to>
                                        <p:strVal val="visible"/>
                                      </p:to>
                                    </p:set>
                                    <p:anim calcmode="lin" valueType="num">
                                      <p:cBhvr>
                                        <p:cTn id="102" dur="500" fill="hold"/>
                                        <p:tgtEl>
                                          <p:spTgt spid="31"/>
                                        </p:tgtEl>
                                        <p:attrNameLst>
                                          <p:attrName>ppt_w</p:attrName>
                                        </p:attrNameLst>
                                      </p:cBhvr>
                                      <p:tavLst>
                                        <p:tav tm="0">
                                          <p:val>
                                            <p:fltVal val="0"/>
                                          </p:val>
                                        </p:tav>
                                        <p:tav tm="100000">
                                          <p:val>
                                            <p:strVal val="#ppt_w"/>
                                          </p:val>
                                        </p:tav>
                                      </p:tavLst>
                                    </p:anim>
                                    <p:anim calcmode="lin" valueType="num">
                                      <p:cBhvr>
                                        <p:cTn id="103" dur="500" fill="hold"/>
                                        <p:tgtEl>
                                          <p:spTgt spid="31"/>
                                        </p:tgtEl>
                                        <p:attrNameLst>
                                          <p:attrName>ppt_h</p:attrName>
                                        </p:attrNameLst>
                                      </p:cBhvr>
                                      <p:tavLst>
                                        <p:tav tm="0">
                                          <p:val>
                                            <p:fltVal val="0"/>
                                          </p:val>
                                        </p:tav>
                                        <p:tav tm="100000">
                                          <p:val>
                                            <p:strVal val="#ppt_h"/>
                                          </p:val>
                                        </p:tav>
                                      </p:tavLst>
                                    </p:anim>
                                    <p:animEffect transition="in" filter="fade">
                                      <p:cBhvr>
                                        <p:cTn id="104" dur="500"/>
                                        <p:tgtEl>
                                          <p:spTgt spid="31"/>
                                        </p:tgtEl>
                                      </p:cBhvr>
                                    </p:animEffect>
                                  </p:childTnLst>
                                </p:cTn>
                              </p:par>
                              <p:par>
                                <p:cTn id="105" presetID="53" presetClass="entr" presetSubtype="16" fill="hold" grpId="0" nodeType="withEffect">
                                  <p:stCondLst>
                                    <p:cond delay="0"/>
                                  </p:stCondLst>
                                  <p:childTnLst>
                                    <p:set>
                                      <p:cBhvr>
                                        <p:cTn id="106" dur="1" fill="hold">
                                          <p:stCondLst>
                                            <p:cond delay="0"/>
                                          </p:stCondLst>
                                        </p:cTn>
                                        <p:tgtEl>
                                          <p:spTgt spid="43"/>
                                        </p:tgtEl>
                                        <p:attrNameLst>
                                          <p:attrName>style.visibility</p:attrName>
                                        </p:attrNameLst>
                                      </p:cBhvr>
                                      <p:to>
                                        <p:strVal val="visible"/>
                                      </p:to>
                                    </p:set>
                                    <p:anim calcmode="lin" valueType="num">
                                      <p:cBhvr>
                                        <p:cTn id="107" dur="500" fill="hold"/>
                                        <p:tgtEl>
                                          <p:spTgt spid="43"/>
                                        </p:tgtEl>
                                        <p:attrNameLst>
                                          <p:attrName>ppt_w</p:attrName>
                                        </p:attrNameLst>
                                      </p:cBhvr>
                                      <p:tavLst>
                                        <p:tav tm="0">
                                          <p:val>
                                            <p:fltVal val="0"/>
                                          </p:val>
                                        </p:tav>
                                        <p:tav tm="100000">
                                          <p:val>
                                            <p:strVal val="#ppt_w"/>
                                          </p:val>
                                        </p:tav>
                                      </p:tavLst>
                                    </p:anim>
                                    <p:anim calcmode="lin" valueType="num">
                                      <p:cBhvr>
                                        <p:cTn id="108" dur="500" fill="hold"/>
                                        <p:tgtEl>
                                          <p:spTgt spid="43"/>
                                        </p:tgtEl>
                                        <p:attrNameLst>
                                          <p:attrName>ppt_h</p:attrName>
                                        </p:attrNameLst>
                                      </p:cBhvr>
                                      <p:tavLst>
                                        <p:tav tm="0">
                                          <p:val>
                                            <p:fltVal val="0"/>
                                          </p:val>
                                        </p:tav>
                                        <p:tav tm="100000">
                                          <p:val>
                                            <p:strVal val="#ppt_h"/>
                                          </p:val>
                                        </p:tav>
                                      </p:tavLst>
                                    </p:anim>
                                    <p:animEffect transition="in" filter="fade">
                                      <p:cBhvr>
                                        <p:cTn id="109" dur="500"/>
                                        <p:tgtEl>
                                          <p:spTgt spid="43"/>
                                        </p:tgtEl>
                                      </p:cBhvr>
                                    </p:animEffect>
                                  </p:childTnLst>
                                </p:cTn>
                              </p:par>
                            </p:childTnLst>
                          </p:cTn>
                        </p:par>
                        <p:par>
                          <p:cTn id="110" fill="hold">
                            <p:stCondLst>
                              <p:cond delay="8000"/>
                            </p:stCondLst>
                            <p:childTnLst>
                              <p:par>
                                <p:cTn id="111" presetID="22" presetClass="entr" presetSubtype="1" fill="hold" grpId="0" nodeType="afterEffect">
                                  <p:stCondLst>
                                    <p:cond delay="0"/>
                                  </p:stCondLst>
                                  <p:childTnLst>
                                    <p:set>
                                      <p:cBhvr>
                                        <p:cTn id="112" dur="1" fill="hold">
                                          <p:stCondLst>
                                            <p:cond delay="0"/>
                                          </p:stCondLst>
                                        </p:cTn>
                                        <p:tgtEl>
                                          <p:spTgt spid="36"/>
                                        </p:tgtEl>
                                        <p:attrNameLst>
                                          <p:attrName>style.visibility</p:attrName>
                                        </p:attrNameLst>
                                      </p:cBhvr>
                                      <p:to>
                                        <p:strVal val="visible"/>
                                      </p:to>
                                    </p:set>
                                    <p:animEffect transition="in" filter="wipe(up)">
                                      <p:cBhvr>
                                        <p:cTn id="113" dur="500"/>
                                        <p:tgtEl>
                                          <p:spTgt spid="36"/>
                                        </p:tgtEl>
                                      </p:cBhvr>
                                    </p:animEffect>
                                  </p:childTnLst>
                                </p:cTn>
                              </p:par>
                            </p:childTnLst>
                          </p:cTn>
                        </p:par>
                        <p:par>
                          <p:cTn id="114" fill="hold">
                            <p:stCondLst>
                              <p:cond delay="8500"/>
                            </p:stCondLst>
                            <p:childTnLst>
                              <p:par>
                                <p:cTn id="115" presetID="2" presetClass="entr" presetSubtype="8" fill="hold" grpId="0" nodeType="afterEffect">
                                  <p:stCondLst>
                                    <p:cond delay="0"/>
                                  </p:stCondLst>
                                  <p:childTnLst>
                                    <p:set>
                                      <p:cBhvr>
                                        <p:cTn id="116" dur="1" fill="hold">
                                          <p:stCondLst>
                                            <p:cond delay="0"/>
                                          </p:stCondLst>
                                        </p:cTn>
                                        <p:tgtEl>
                                          <p:spTgt spid="27"/>
                                        </p:tgtEl>
                                        <p:attrNameLst>
                                          <p:attrName>style.visibility</p:attrName>
                                        </p:attrNameLst>
                                      </p:cBhvr>
                                      <p:to>
                                        <p:strVal val="visible"/>
                                      </p:to>
                                    </p:set>
                                    <p:anim calcmode="lin" valueType="num">
                                      <p:cBhvr additive="base">
                                        <p:cTn id="117" dur="500" fill="hold"/>
                                        <p:tgtEl>
                                          <p:spTgt spid="27"/>
                                        </p:tgtEl>
                                        <p:attrNameLst>
                                          <p:attrName>ppt_x</p:attrName>
                                        </p:attrNameLst>
                                      </p:cBhvr>
                                      <p:tavLst>
                                        <p:tav tm="0">
                                          <p:val>
                                            <p:strVal val="0-#ppt_w/2"/>
                                          </p:val>
                                        </p:tav>
                                        <p:tav tm="100000">
                                          <p:val>
                                            <p:strVal val="#ppt_x"/>
                                          </p:val>
                                        </p:tav>
                                      </p:tavLst>
                                    </p:anim>
                                    <p:anim calcmode="lin" valueType="num">
                                      <p:cBhvr additive="base">
                                        <p:cTn id="118" dur="500" fill="hold"/>
                                        <p:tgtEl>
                                          <p:spTgt spid="27"/>
                                        </p:tgtEl>
                                        <p:attrNameLst>
                                          <p:attrName>ppt_y</p:attrName>
                                        </p:attrNameLst>
                                      </p:cBhvr>
                                      <p:tavLst>
                                        <p:tav tm="0">
                                          <p:val>
                                            <p:strVal val="#ppt_y"/>
                                          </p:val>
                                        </p:tav>
                                        <p:tav tm="100000">
                                          <p:val>
                                            <p:strVal val="#ppt_y"/>
                                          </p:val>
                                        </p:tav>
                                      </p:tavLst>
                                    </p:anim>
                                  </p:childTnLst>
                                </p:cTn>
                              </p:par>
                            </p:childTnLst>
                          </p:cTn>
                        </p:par>
                        <p:par>
                          <p:cTn id="119" fill="hold">
                            <p:stCondLst>
                              <p:cond delay="9000"/>
                            </p:stCondLst>
                            <p:childTnLst>
                              <p:par>
                                <p:cTn id="120" presetID="53" presetClass="entr" presetSubtype="16" fill="hold" grpId="0" nodeType="afterEffect">
                                  <p:stCondLst>
                                    <p:cond delay="0"/>
                                  </p:stCondLst>
                                  <p:childTnLst>
                                    <p:set>
                                      <p:cBhvr>
                                        <p:cTn id="121" dur="1" fill="hold">
                                          <p:stCondLst>
                                            <p:cond delay="0"/>
                                          </p:stCondLst>
                                        </p:cTn>
                                        <p:tgtEl>
                                          <p:spTgt spid="28"/>
                                        </p:tgtEl>
                                        <p:attrNameLst>
                                          <p:attrName>style.visibility</p:attrName>
                                        </p:attrNameLst>
                                      </p:cBhvr>
                                      <p:to>
                                        <p:strVal val="visible"/>
                                      </p:to>
                                    </p:set>
                                    <p:anim calcmode="lin" valueType="num">
                                      <p:cBhvr>
                                        <p:cTn id="122" dur="500" fill="hold"/>
                                        <p:tgtEl>
                                          <p:spTgt spid="28"/>
                                        </p:tgtEl>
                                        <p:attrNameLst>
                                          <p:attrName>ppt_w</p:attrName>
                                        </p:attrNameLst>
                                      </p:cBhvr>
                                      <p:tavLst>
                                        <p:tav tm="0">
                                          <p:val>
                                            <p:fltVal val="0"/>
                                          </p:val>
                                        </p:tav>
                                        <p:tav tm="100000">
                                          <p:val>
                                            <p:strVal val="#ppt_w"/>
                                          </p:val>
                                        </p:tav>
                                      </p:tavLst>
                                    </p:anim>
                                    <p:anim calcmode="lin" valueType="num">
                                      <p:cBhvr>
                                        <p:cTn id="123" dur="500" fill="hold"/>
                                        <p:tgtEl>
                                          <p:spTgt spid="28"/>
                                        </p:tgtEl>
                                        <p:attrNameLst>
                                          <p:attrName>ppt_h</p:attrName>
                                        </p:attrNameLst>
                                      </p:cBhvr>
                                      <p:tavLst>
                                        <p:tav tm="0">
                                          <p:val>
                                            <p:fltVal val="0"/>
                                          </p:val>
                                        </p:tav>
                                        <p:tav tm="100000">
                                          <p:val>
                                            <p:strVal val="#ppt_h"/>
                                          </p:val>
                                        </p:tav>
                                      </p:tavLst>
                                    </p:anim>
                                    <p:animEffect transition="in" filter="fade">
                                      <p:cBhvr>
                                        <p:cTn id="124" dur="500"/>
                                        <p:tgtEl>
                                          <p:spTgt spid="28"/>
                                        </p:tgtEl>
                                      </p:cBhvr>
                                    </p:animEffect>
                                  </p:childTnLst>
                                </p:cTn>
                              </p:par>
                              <p:par>
                                <p:cTn id="125" presetID="53" presetClass="entr" presetSubtype="16" fill="hold" grpId="0" nodeType="withEffect">
                                  <p:stCondLst>
                                    <p:cond delay="0"/>
                                  </p:stCondLst>
                                  <p:childTnLst>
                                    <p:set>
                                      <p:cBhvr>
                                        <p:cTn id="126" dur="1" fill="hold">
                                          <p:stCondLst>
                                            <p:cond delay="0"/>
                                          </p:stCondLst>
                                        </p:cTn>
                                        <p:tgtEl>
                                          <p:spTgt spid="42"/>
                                        </p:tgtEl>
                                        <p:attrNameLst>
                                          <p:attrName>style.visibility</p:attrName>
                                        </p:attrNameLst>
                                      </p:cBhvr>
                                      <p:to>
                                        <p:strVal val="visible"/>
                                      </p:to>
                                    </p:set>
                                    <p:anim calcmode="lin" valueType="num">
                                      <p:cBhvr>
                                        <p:cTn id="127" dur="500" fill="hold"/>
                                        <p:tgtEl>
                                          <p:spTgt spid="42"/>
                                        </p:tgtEl>
                                        <p:attrNameLst>
                                          <p:attrName>ppt_w</p:attrName>
                                        </p:attrNameLst>
                                      </p:cBhvr>
                                      <p:tavLst>
                                        <p:tav tm="0">
                                          <p:val>
                                            <p:fltVal val="0"/>
                                          </p:val>
                                        </p:tav>
                                        <p:tav tm="100000">
                                          <p:val>
                                            <p:strVal val="#ppt_w"/>
                                          </p:val>
                                        </p:tav>
                                      </p:tavLst>
                                    </p:anim>
                                    <p:anim calcmode="lin" valueType="num">
                                      <p:cBhvr>
                                        <p:cTn id="128" dur="500" fill="hold"/>
                                        <p:tgtEl>
                                          <p:spTgt spid="42"/>
                                        </p:tgtEl>
                                        <p:attrNameLst>
                                          <p:attrName>ppt_h</p:attrName>
                                        </p:attrNameLst>
                                      </p:cBhvr>
                                      <p:tavLst>
                                        <p:tav tm="0">
                                          <p:val>
                                            <p:fltVal val="0"/>
                                          </p:val>
                                        </p:tav>
                                        <p:tav tm="100000">
                                          <p:val>
                                            <p:strVal val="#ppt_h"/>
                                          </p:val>
                                        </p:tav>
                                      </p:tavLst>
                                    </p:anim>
                                    <p:animEffect transition="in" filter="fade">
                                      <p:cBhvr>
                                        <p:cTn id="129" dur="500"/>
                                        <p:tgtEl>
                                          <p:spTgt spid="42"/>
                                        </p:tgtEl>
                                      </p:cBhvr>
                                    </p:animEffect>
                                  </p:childTnLst>
                                </p:cTn>
                              </p:par>
                            </p:childTnLst>
                          </p:cTn>
                        </p:par>
                        <p:par>
                          <p:cTn id="130" fill="hold">
                            <p:stCondLst>
                              <p:cond delay="9500"/>
                            </p:stCondLst>
                            <p:childTnLst>
                              <p:par>
                                <p:cTn id="131" presetID="22" presetClass="entr" presetSubtype="1" fill="hold" grpId="0" nodeType="afterEffect">
                                  <p:stCondLst>
                                    <p:cond delay="0"/>
                                  </p:stCondLst>
                                  <p:childTnLst>
                                    <p:set>
                                      <p:cBhvr>
                                        <p:cTn id="132" dur="1" fill="hold">
                                          <p:stCondLst>
                                            <p:cond delay="0"/>
                                          </p:stCondLst>
                                        </p:cTn>
                                        <p:tgtEl>
                                          <p:spTgt spid="35"/>
                                        </p:tgtEl>
                                        <p:attrNameLst>
                                          <p:attrName>style.visibility</p:attrName>
                                        </p:attrNameLst>
                                      </p:cBhvr>
                                      <p:to>
                                        <p:strVal val="visible"/>
                                      </p:to>
                                    </p:set>
                                    <p:animEffect transition="in" filter="wipe(up)">
                                      <p:cBhvr>
                                        <p:cTn id="133"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animBg="1"/>
      <p:bldP spid="16" grpId="0" animBg="1"/>
      <p:bldP spid="18" grpId="0" animBg="1"/>
      <p:bldP spid="19" grpId="0" animBg="1"/>
      <p:bldP spid="21" grpId="0" animBg="1"/>
      <p:bldP spid="22" grpId="0" animBg="1"/>
      <p:bldP spid="24" grpId="0" animBg="1"/>
      <p:bldP spid="25" grpId="0" animBg="1"/>
      <p:bldP spid="27" grpId="0" animBg="1"/>
      <p:bldP spid="28" grpId="0" animBg="1"/>
      <p:bldP spid="30" grpId="0" animBg="1"/>
      <p:bldP spid="31" grpId="0" animBg="1"/>
      <p:bldP spid="32" grpId="0"/>
      <p:bldP spid="33" grpId="0"/>
      <p:bldP spid="34" grpId="0"/>
      <p:bldP spid="35" grpId="0"/>
      <p:bldP spid="36" grpId="0"/>
      <p:bldP spid="37" grpId="0"/>
      <p:bldP spid="38" grpId="0" animBg="1"/>
      <p:bldP spid="39" grpId="0" animBg="1"/>
      <p:bldP spid="40" grpId="0" animBg="1"/>
      <p:bldP spid="41" grpId="0" animBg="1"/>
      <p:bldP spid="42" grpId="0" animBg="1"/>
      <p:bldP spid="4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1643</TotalTime>
  <Words>1318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340</cp:revision>
  <dcterms:created xsi:type="dcterms:W3CDTF">2016-09-28T22:08:47Z</dcterms:created>
  <dcterms:modified xsi:type="dcterms:W3CDTF">2016-11-12T23:54:29Z</dcterms:modified>
</cp:coreProperties>
</file>