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4">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11" name="Рисунок 3"/>
          <p:cNvSpPr>
            <a:spLocks noGrp="1"/>
          </p:cNvSpPr>
          <p:nvPr>
            <p:ph type="pic" sz="quarter" idx="16"/>
          </p:nvPr>
        </p:nvSpPr>
        <p:spPr>
          <a:xfrm>
            <a:off x="8878887" y="1721784"/>
            <a:ext cx="2474912" cy="2473325"/>
          </a:xfrm>
        </p:spPr>
        <p:txBody>
          <a:bodyPr/>
          <a:lstStyle/>
          <a:p>
            <a:endParaRPr lang="ru-RU"/>
          </a:p>
        </p:txBody>
      </p:sp>
      <p:sp>
        <p:nvSpPr>
          <p:cNvPr id="4" name="Рисунок 3"/>
          <p:cNvSpPr>
            <a:spLocks noGrp="1"/>
          </p:cNvSpPr>
          <p:nvPr>
            <p:ph type="pic" sz="quarter" idx="13"/>
          </p:nvPr>
        </p:nvSpPr>
        <p:spPr>
          <a:xfrm>
            <a:off x="954088" y="1721785"/>
            <a:ext cx="2474912" cy="2473325"/>
          </a:xfrm>
        </p:spPr>
        <p:txBody>
          <a:bodyPr/>
          <a:lstStyle/>
          <a:p>
            <a:endParaRPr lang="ru-RU"/>
          </a:p>
        </p:txBody>
      </p:sp>
      <p:sp>
        <p:nvSpPr>
          <p:cNvPr id="9" name="Рисунок 3"/>
          <p:cNvSpPr>
            <a:spLocks noGrp="1"/>
          </p:cNvSpPr>
          <p:nvPr>
            <p:ph type="pic" sz="quarter" idx="14"/>
          </p:nvPr>
        </p:nvSpPr>
        <p:spPr>
          <a:xfrm>
            <a:off x="3595689" y="1721784"/>
            <a:ext cx="2474912" cy="2473325"/>
          </a:xfrm>
        </p:spPr>
        <p:txBody>
          <a:bodyPr/>
          <a:lstStyle/>
          <a:p>
            <a:endParaRPr lang="ru-RU"/>
          </a:p>
        </p:txBody>
      </p:sp>
      <p:sp>
        <p:nvSpPr>
          <p:cNvPr id="10" name="Рисунок 3"/>
          <p:cNvSpPr>
            <a:spLocks noGrp="1"/>
          </p:cNvSpPr>
          <p:nvPr>
            <p:ph type="pic" sz="quarter" idx="15"/>
          </p:nvPr>
        </p:nvSpPr>
        <p:spPr>
          <a:xfrm>
            <a:off x="6237289" y="1721785"/>
            <a:ext cx="2474912" cy="2473325"/>
          </a:xfrm>
        </p:spPr>
        <p:txBody>
          <a:bodyPr/>
          <a:lstStyle/>
          <a:p>
            <a:endParaRPr lang="ru-RU"/>
          </a:p>
        </p:txBody>
      </p:sp>
    </p:spTree>
    <p:extLst>
      <p:ext uri="{BB962C8B-B14F-4D97-AF65-F5344CB8AC3E}">
        <p14:creationId xmlns:p14="http://schemas.microsoft.com/office/powerpoint/2010/main" val="95418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4709799" y="1397418"/>
            <a:ext cx="2970214" cy="2616672"/>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8243841" y="1379490"/>
            <a:ext cx="2970214" cy="2616672"/>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250949" y="1417166"/>
            <a:ext cx="2970214" cy="2616672"/>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Placeholder 16"/>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6360" b="6360"/>
          <a:stretch>
            <a:fillRect/>
          </a:stretch>
        </p:blipFill>
        <p:spPr>
          <a:xfrm>
            <a:off x="1250950" y="1441450"/>
            <a:ext cx="2970213" cy="2592388"/>
          </a:xfrm>
          <a:solidFill>
            <a:schemeClr val="bg1">
              <a:lumMod val="85000"/>
            </a:schemeClr>
          </a:solid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pic>
      <p:pic>
        <p:nvPicPr>
          <p:cNvPr id="21" name="Picture Placeholder 20"/>
          <p:cNvPicPr>
            <a:picLocks noGrp="1" noChangeAspect="1"/>
          </p:cNvPicPr>
          <p:nvPr>
            <p:ph type="pic" sz="quarter" idx="14"/>
          </p:nvPr>
        </p:nvPicPr>
        <p:blipFill>
          <a:blip r:embed="rId4">
            <a:extLst>
              <a:ext uri="{28A0092B-C50C-407E-A947-70E740481C1C}">
                <a14:useLocalDpi xmlns:a14="http://schemas.microsoft.com/office/drawing/2010/main" val="0"/>
              </a:ext>
            </a:extLst>
          </a:blip>
          <a:srcRect t="6314" b="6314"/>
          <a:stretch>
            <a:fillRect/>
          </a:stretch>
        </p:blipFill>
        <p:spPr>
          <a:xfrm>
            <a:off x="4730750" y="1441450"/>
            <a:ext cx="2967038" cy="2592388"/>
          </a:xfrm>
          <a:solidFill>
            <a:schemeClr val="bg1">
              <a:lumMod val="85000"/>
            </a:schemeClr>
          </a:solidFill>
          <a:ln w="6350">
            <a:solidFill>
              <a:schemeClr val="bg1"/>
            </a:solidFill>
          </a:ln>
          <a:effectLst>
            <a:reflection blurRad="6350" stA="50000" endA="300" endPos="38500" dist="50800" dir="5400000" sy="-100000" algn="bl" rotWithShape="0"/>
          </a:effectLst>
        </p:spPr>
      </p:pic>
      <p:pic>
        <p:nvPicPr>
          <p:cNvPr id="24" name="Picture Placeholder 23"/>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t="6337" b="6337"/>
          <a:stretch>
            <a:fillRect/>
          </a:stretch>
        </p:blipFill>
        <p:spPr>
          <a:xfrm>
            <a:off x="8205788" y="1441450"/>
            <a:ext cx="2968625" cy="2592388"/>
          </a:xfrm>
          <a:solidFill>
            <a:schemeClr val="bg1">
              <a:lumMod val="85000"/>
            </a:schemeClr>
          </a:solidFill>
          <a:ln w="6350">
            <a:solidFill>
              <a:schemeClr val="bg1"/>
            </a:solidFill>
          </a:ln>
          <a:effectLst>
            <a:reflection blurRad="6350" stA="50000" endA="300" endPos="38500" dist="50800" dir="5400000" sy="-100000" algn="bl" rotWithShape="0"/>
          </a:effectLst>
        </p:spPr>
      </p:pic>
      <p:sp>
        <p:nvSpPr>
          <p:cNvPr id="28" name="Text Placeholder 3"/>
          <p:cNvSpPr txBox="1">
            <a:spLocks/>
          </p:cNvSpPr>
          <p:nvPr/>
        </p:nvSpPr>
        <p:spPr>
          <a:xfrm flipH="1">
            <a:off x="1669256" y="498218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34738D"/>
                </a:solidFill>
                <a:latin typeface="Candara" panose="020E0502030303020204" pitchFamily="34" charset="0"/>
              </a:rPr>
              <a:t>Lorem Ipsum Dolor</a:t>
            </a:r>
          </a:p>
        </p:txBody>
      </p:sp>
      <p:sp>
        <p:nvSpPr>
          <p:cNvPr id="29" name="Text Placeholder 3"/>
          <p:cNvSpPr txBox="1">
            <a:spLocks/>
          </p:cNvSpPr>
          <p:nvPr/>
        </p:nvSpPr>
        <p:spPr>
          <a:xfrm>
            <a:off x="1502681" y="5466341"/>
            <a:ext cx="2438400" cy="10058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30" name="Straight Connector 29"/>
          <p:cNvCxnSpPr/>
          <p:nvPr/>
        </p:nvCxnSpPr>
        <p:spPr>
          <a:xfrm>
            <a:off x="1502681" y="5351726"/>
            <a:ext cx="2438400" cy="2117"/>
          </a:xfrm>
          <a:prstGeom prst="line">
            <a:avLst/>
          </a:prstGeom>
          <a:ln w="19050">
            <a:solidFill>
              <a:srgbClr val="34738D"/>
            </a:solidFill>
            <a:prstDash val="dashDot"/>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976629" y="1160512"/>
            <a:ext cx="574040" cy="548640"/>
            <a:chOff x="976629" y="1160512"/>
            <a:chExt cx="574040" cy="548640"/>
          </a:xfrm>
        </p:grpSpPr>
        <p:sp>
          <p:nvSpPr>
            <p:cNvPr id="32" name="Teardrop 31"/>
            <p:cNvSpPr/>
            <p:nvPr/>
          </p:nvSpPr>
          <p:spPr>
            <a:xfrm rot="5400000">
              <a:off x="976629" y="1160512"/>
              <a:ext cx="548640" cy="548640"/>
            </a:xfrm>
            <a:prstGeom prst="teardrop">
              <a:avLst/>
            </a:pr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093469" y="1197313"/>
              <a:ext cx="457200" cy="457200"/>
            </a:xfrm>
            <a:prstGeom prst="rect">
              <a:avLst/>
            </a:prstGeom>
            <a:noFill/>
          </p:spPr>
          <p:txBody>
            <a:bodyPr wrap="square" rtlCol="0">
              <a:spAutoFit/>
            </a:bodyPr>
            <a:lstStyle/>
            <a:p>
              <a:r>
                <a:rPr lang="en-US" sz="2400" dirty="0">
                  <a:solidFill>
                    <a:schemeClr val="bg1"/>
                  </a:solidFill>
                </a:rPr>
                <a:t>1</a:t>
              </a:r>
            </a:p>
          </p:txBody>
        </p:sp>
      </p:grpSp>
      <p:grpSp>
        <p:nvGrpSpPr>
          <p:cNvPr id="35" name="Group 34"/>
          <p:cNvGrpSpPr/>
          <p:nvPr/>
        </p:nvGrpSpPr>
        <p:grpSpPr>
          <a:xfrm>
            <a:off x="4442143" y="1151593"/>
            <a:ext cx="574040" cy="548640"/>
            <a:chOff x="976629" y="1160512"/>
            <a:chExt cx="574040" cy="548640"/>
          </a:xfrm>
        </p:grpSpPr>
        <p:sp>
          <p:nvSpPr>
            <p:cNvPr id="36" name="Teardrop 35"/>
            <p:cNvSpPr/>
            <p:nvPr/>
          </p:nvSpPr>
          <p:spPr>
            <a:xfrm rot="5400000">
              <a:off x="976629" y="1160512"/>
              <a:ext cx="548640" cy="548640"/>
            </a:xfrm>
            <a:prstGeom prst="teardrop">
              <a:avLst/>
            </a:pr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1093469" y="1197313"/>
              <a:ext cx="457200" cy="457200"/>
            </a:xfrm>
            <a:prstGeom prst="rect">
              <a:avLst/>
            </a:prstGeom>
            <a:noFill/>
          </p:spPr>
          <p:txBody>
            <a:bodyPr wrap="square" rtlCol="0">
              <a:spAutoFit/>
            </a:bodyPr>
            <a:lstStyle/>
            <a:p>
              <a:r>
                <a:rPr lang="en-US" sz="2400" dirty="0">
                  <a:solidFill>
                    <a:schemeClr val="bg1"/>
                  </a:solidFill>
                </a:rPr>
                <a:t>2</a:t>
              </a:r>
            </a:p>
          </p:txBody>
        </p:sp>
      </p:grpSp>
      <p:grpSp>
        <p:nvGrpSpPr>
          <p:cNvPr id="38" name="Group 37"/>
          <p:cNvGrpSpPr/>
          <p:nvPr/>
        </p:nvGrpSpPr>
        <p:grpSpPr>
          <a:xfrm>
            <a:off x="7969521" y="1151593"/>
            <a:ext cx="574040" cy="548640"/>
            <a:chOff x="976629" y="1160512"/>
            <a:chExt cx="574040" cy="548640"/>
          </a:xfrm>
        </p:grpSpPr>
        <p:sp>
          <p:nvSpPr>
            <p:cNvPr id="39" name="Teardrop 38"/>
            <p:cNvSpPr/>
            <p:nvPr/>
          </p:nvSpPr>
          <p:spPr>
            <a:xfrm rot="5400000">
              <a:off x="976629" y="1160512"/>
              <a:ext cx="548640" cy="548640"/>
            </a:xfrm>
            <a:prstGeom prst="teardrop">
              <a:avLst/>
            </a:prstGeom>
            <a:solidFill>
              <a:srgbClr val="EF9D2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1093469" y="1197313"/>
              <a:ext cx="457200" cy="457200"/>
            </a:xfrm>
            <a:prstGeom prst="rect">
              <a:avLst/>
            </a:prstGeom>
            <a:noFill/>
          </p:spPr>
          <p:txBody>
            <a:bodyPr wrap="square" rtlCol="0">
              <a:spAutoFit/>
            </a:bodyPr>
            <a:lstStyle/>
            <a:p>
              <a:r>
                <a:rPr lang="en-US" sz="2400" dirty="0">
                  <a:solidFill>
                    <a:schemeClr val="bg1"/>
                  </a:solidFill>
                </a:rPr>
                <a:t>3</a:t>
              </a:r>
            </a:p>
          </p:txBody>
        </p:sp>
      </p:grpSp>
      <p:sp>
        <p:nvSpPr>
          <p:cNvPr id="41" name="Text Placeholder 3"/>
          <p:cNvSpPr txBox="1">
            <a:spLocks/>
          </p:cNvSpPr>
          <p:nvPr/>
        </p:nvSpPr>
        <p:spPr>
          <a:xfrm flipH="1">
            <a:off x="5182758" y="497863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189A80"/>
                </a:solidFill>
                <a:latin typeface="Candara" panose="020E0502030303020204" pitchFamily="34" charset="0"/>
              </a:rPr>
              <a:t>Lorem Ipsum Dolor</a:t>
            </a:r>
          </a:p>
        </p:txBody>
      </p:sp>
      <p:sp>
        <p:nvSpPr>
          <p:cNvPr id="42" name="Text Placeholder 3"/>
          <p:cNvSpPr txBox="1">
            <a:spLocks/>
          </p:cNvSpPr>
          <p:nvPr/>
        </p:nvSpPr>
        <p:spPr>
          <a:xfrm>
            <a:off x="5016183" y="5462789"/>
            <a:ext cx="2438400" cy="10058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43" name="Straight Connector 42"/>
          <p:cNvCxnSpPr/>
          <p:nvPr/>
        </p:nvCxnSpPr>
        <p:spPr>
          <a:xfrm>
            <a:off x="5016183" y="5348174"/>
            <a:ext cx="2438400" cy="2117"/>
          </a:xfrm>
          <a:prstGeom prst="line">
            <a:avLst/>
          </a:prstGeom>
          <a:ln w="19050">
            <a:solidFill>
              <a:srgbClr val="189A80"/>
            </a:solidFill>
            <a:prstDash val="dash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flipH="1">
            <a:off x="8623266" y="497863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EF9D27"/>
                </a:solidFill>
                <a:latin typeface="Candara" panose="020E0502030303020204" pitchFamily="34" charset="0"/>
              </a:rPr>
              <a:t>Lorem Ipsum Dolor</a:t>
            </a:r>
          </a:p>
        </p:txBody>
      </p:sp>
      <p:sp>
        <p:nvSpPr>
          <p:cNvPr id="45" name="Text Placeholder 3"/>
          <p:cNvSpPr txBox="1">
            <a:spLocks/>
          </p:cNvSpPr>
          <p:nvPr/>
        </p:nvSpPr>
        <p:spPr>
          <a:xfrm>
            <a:off x="8456691" y="5462789"/>
            <a:ext cx="2438400" cy="10058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46" name="Straight Connector 45"/>
          <p:cNvCxnSpPr/>
          <p:nvPr/>
        </p:nvCxnSpPr>
        <p:spPr>
          <a:xfrm>
            <a:off x="8456691" y="5348174"/>
            <a:ext cx="2438400" cy="2117"/>
          </a:xfrm>
          <a:prstGeom prst="line">
            <a:avLst/>
          </a:prstGeom>
          <a:ln w="19050">
            <a:solidFill>
              <a:srgbClr val="EF9D27"/>
            </a:solidFill>
            <a:prstDash val="dashDot"/>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pic>
        <p:nvPicPr>
          <p:cNvPr id="47" name="Picture 4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99168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anim calcmode="lin" valueType="num">
                                      <p:cBhvr>
                                        <p:cTn id="20" dur="500" fill="hold"/>
                                        <p:tgtEl>
                                          <p:spTgt spid="26"/>
                                        </p:tgtEl>
                                        <p:attrNameLst>
                                          <p:attrName>ppt_x</p:attrName>
                                        </p:attrNameLst>
                                      </p:cBhvr>
                                      <p:tavLst>
                                        <p:tav tm="0">
                                          <p:val>
                                            <p:fltVal val="0.5"/>
                                          </p:val>
                                        </p:tav>
                                        <p:tav tm="100000">
                                          <p:val>
                                            <p:strVal val="#ppt_x"/>
                                          </p:val>
                                        </p:tav>
                                      </p:tavLst>
                                    </p:anim>
                                    <p:anim calcmode="lin" valueType="num">
                                      <p:cBhvr>
                                        <p:cTn id="21" dur="500" fill="hold"/>
                                        <p:tgtEl>
                                          <p:spTgt spid="2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animEffect transition="in" filter="fade">
                                      <p:cBhvr>
                                        <p:cTn id="25" dur="1000"/>
                                        <p:tgtEl>
                                          <p:spTgt spid="28">
                                            <p:txEl>
                                              <p:pRg st="0" end="0"/>
                                            </p:txEl>
                                          </p:spTgt>
                                        </p:tgtEl>
                                      </p:cBhvr>
                                    </p:animEffect>
                                    <p:anim calcmode="lin" valueType="num">
                                      <p:cBhvr>
                                        <p:cTn id="26"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42" presetClass="entr" presetSubtype="0" fill="hold"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1000"/>
                                        <p:tgtEl>
                                          <p:spTgt spid="30"/>
                                        </p:tgtEl>
                                      </p:cBhvr>
                                    </p:animEffect>
                                    <p:anim calcmode="lin" valueType="num">
                                      <p:cBhvr>
                                        <p:cTn id="32" dur="1000" fill="hold"/>
                                        <p:tgtEl>
                                          <p:spTgt spid="30"/>
                                        </p:tgtEl>
                                        <p:attrNameLst>
                                          <p:attrName>ppt_x</p:attrName>
                                        </p:attrNameLst>
                                      </p:cBhvr>
                                      <p:tavLst>
                                        <p:tav tm="0">
                                          <p:val>
                                            <p:strVal val="#ppt_x"/>
                                          </p:val>
                                        </p:tav>
                                        <p:tav tm="100000">
                                          <p:val>
                                            <p:strVal val="#ppt_x"/>
                                          </p:val>
                                        </p:tav>
                                      </p:tavLst>
                                    </p:anim>
                                    <p:anim calcmode="lin" valueType="num">
                                      <p:cBhvr>
                                        <p:cTn id="33" dur="1000" fill="hold"/>
                                        <p:tgtEl>
                                          <p:spTgt spid="30"/>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29">
                                            <p:txEl>
                                              <p:pRg st="0" end="0"/>
                                            </p:txEl>
                                          </p:spTgt>
                                        </p:tgtEl>
                                        <p:attrNameLst>
                                          <p:attrName>style.visibility</p:attrName>
                                        </p:attrNameLst>
                                      </p:cBhvr>
                                      <p:to>
                                        <p:strVal val="visible"/>
                                      </p:to>
                                    </p:set>
                                    <p:animEffect transition="in" filter="fade">
                                      <p:cBhvr>
                                        <p:cTn id="37" dur="1000"/>
                                        <p:tgtEl>
                                          <p:spTgt spid="29">
                                            <p:txEl>
                                              <p:pRg st="0" end="0"/>
                                            </p:txEl>
                                          </p:spTgt>
                                        </p:tgtEl>
                                      </p:cBhvr>
                                    </p:animEffect>
                                    <p:anim calcmode="lin" valueType="num">
                                      <p:cBhvr>
                                        <p:cTn id="38"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53" presetClass="entr" presetSubtype="16" fill="hold"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p:cTn id="43" dur="500" fill="hold"/>
                                        <p:tgtEl>
                                          <p:spTgt spid="35"/>
                                        </p:tgtEl>
                                        <p:attrNameLst>
                                          <p:attrName>ppt_w</p:attrName>
                                        </p:attrNameLst>
                                      </p:cBhvr>
                                      <p:tavLst>
                                        <p:tav tm="0">
                                          <p:val>
                                            <p:fltVal val="0"/>
                                          </p:val>
                                        </p:tav>
                                        <p:tav tm="100000">
                                          <p:val>
                                            <p:strVal val="#ppt_w"/>
                                          </p:val>
                                        </p:tav>
                                      </p:tavLst>
                                    </p:anim>
                                    <p:anim calcmode="lin" valueType="num">
                                      <p:cBhvr>
                                        <p:cTn id="44" dur="500" fill="hold"/>
                                        <p:tgtEl>
                                          <p:spTgt spid="35"/>
                                        </p:tgtEl>
                                        <p:attrNameLst>
                                          <p:attrName>ppt_h</p:attrName>
                                        </p:attrNameLst>
                                      </p:cBhvr>
                                      <p:tavLst>
                                        <p:tav tm="0">
                                          <p:val>
                                            <p:fltVal val="0"/>
                                          </p:val>
                                        </p:tav>
                                        <p:tav tm="100000">
                                          <p:val>
                                            <p:strVal val="#ppt_h"/>
                                          </p:val>
                                        </p:tav>
                                      </p:tavLst>
                                    </p:anim>
                                    <p:animEffect transition="in" filter="fade">
                                      <p:cBhvr>
                                        <p:cTn id="45" dur="500"/>
                                        <p:tgtEl>
                                          <p:spTgt spid="35"/>
                                        </p:tgtEl>
                                      </p:cBhvr>
                                    </p:animEffect>
                                  </p:childTnLst>
                                </p:cTn>
                              </p:par>
                            </p:childTnLst>
                          </p:cTn>
                        </p:par>
                        <p:par>
                          <p:cTn id="46" fill="hold">
                            <p:stCondLst>
                              <p:cond delay="5000"/>
                            </p:stCondLst>
                            <p:childTnLst>
                              <p:par>
                                <p:cTn id="47" presetID="53" presetClass="entr" presetSubtype="528"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500" fill="hold"/>
                                        <p:tgtEl>
                                          <p:spTgt spid="27"/>
                                        </p:tgtEl>
                                        <p:attrNameLst>
                                          <p:attrName>ppt_w</p:attrName>
                                        </p:attrNameLst>
                                      </p:cBhvr>
                                      <p:tavLst>
                                        <p:tav tm="0">
                                          <p:val>
                                            <p:fltVal val="0"/>
                                          </p:val>
                                        </p:tav>
                                        <p:tav tm="100000">
                                          <p:val>
                                            <p:strVal val="#ppt_w"/>
                                          </p:val>
                                        </p:tav>
                                      </p:tavLst>
                                    </p:anim>
                                    <p:anim calcmode="lin" valueType="num">
                                      <p:cBhvr>
                                        <p:cTn id="50" dur="500" fill="hold"/>
                                        <p:tgtEl>
                                          <p:spTgt spid="27"/>
                                        </p:tgtEl>
                                        <p:attrNameLst>
                                          <p:attrName>ppt_h</p:attrName>
                                        </p:attrNameLst>
                                      </p:cBhvr>
                                      <p:tavLst>
                                        <p:tav tm="0">
                                          <p:val>
                                            <p:fltVal val="0"/>
                                          </p:val>
                                        </p:tav>
                                        <p:tav tm="100000">
                                          <p:val>
                                            <p:strVal val="#ppt_h"/>
                                          </p:val>
                                        </p:tav>
                                      </p:tavLst>
                                    </p:anim>
                                    <p:animEffect transition="in" filter="fade">
                                      <p:cBhvr>
                                        <p:cTn id="51" dur="500"/>
                                        <p:tgtEl>
                                          <p:spTgt spid="27"/>
                                        </p:tgtEl>
                                      </p:cBhvr>
                                    </p:animEffect>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fltVal val="0.5"/>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1">
                                            <p:txEl>
                                              <p:pRg st="0" end="0"/>
                                            </p:txEl>
                                          </p:spTgt>
                                        </p:tgtEl>
                                        <p:attrNameLst>
                                          <p:attrName>style.visibility</p:attrName>
                                        </p:attrNameLst>
                                      </p:cBhvr>
                                      <p:to>
                                        <p:strVal val="visible"/>
                                      </p:to>
                                    </p:set>
                                    <p:animEffect transition="in" filter="fade">
                                      <p:cBhvr>
                                        <p:cTn id="57" dur="1000"/>
                                        <p:tgtEl>
                                          <p:spTgt spid="41">
                                            <p:txEl>
                                              <p:pRg st="0" end="0"/>
                                            </p:txEl>
                                          </p:spTgt>
                                        </p:tgtEl>
                                      </p:cBhvr>
                                    </p:animEffect>
                                    <p:anim calcmode="lin" valueType="num">
                                      <p:cBhvr>
                                        <p:cTn id="58"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42" presetClass="entr" presetSubtype="0" fill="hold" nodeType="after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fade">
                                      <p:cBhvr>
                                        <p:cTn id="63" dur="1000"/>
                                        <p:tgtEl>
                                          <p:spTgt spid="43"/>
                                        </p:tgtEl>
                                      </p:cBhvr>
                                    </p:animEffect>
                                    <p:anim calcmode="lin" valueType="num">
                                      <p:cBhvr>
                                        <p:cTn id="64" dur="1000" fill="hold"/>
                                        <p:tgtEl>
                                          <p:spTgt spid="43"/>
                                        </p:tgtEl>
                                        <p:attrNameLst>
                                          <p:attrName>ppt_x</p:attrName>
                                        </p:attrNameLst>
                                      </p:cBhvr>
                                      <p:tavLst>
                                        <p:tav tm="0">
                                          <p:val>
                                            <p:strVal val="#ppt_x"/>
                                          </p:val>
                                        </p:tav>
                                        <p:tav tm="100000">
                                          <p:val>
                                            <p:strVal val="#ppt_x"/>
                                          </p:val>
                                        </p:tav>
                                      </p:tavLst>
                                    </p:anim>
                                    <p:anim calcmode="lin" valueType="num">
                                      <p:cBhvr>
                                        <p:cTn id="65" dur="1000" fill="hold"/>
                                        <p:tgtEl>
                                          <p:spTgt spid="43"/>
                                        </p:tgtEl>
                                        <p:attrNameLst>
                                          <p:attrName>ppt_y</p:attrName>
                                        </p:attrNameLst>
                                      </p:cBhvr>
                                      <p:tavLst>
                                        <p:tav tm="0">
                                          <p:val>
                                            <p:strVal val="#ppt_y+.1"/>
                                          </p:val>
                                        </p:tav>
                                        <p:tav tm="100000">
                                          <p:val>
                                            <p:strVal val="#ppt_y"/>
                                          </p:val>
                                        </p:tav>
                                      </p:tavLst>
                                    </p:anim>
                                  </p:childTnLst>
                                </p:cTn>
                              </p:par>
                            </p:childTnLst>
                          </p:cTn>
                        </p:par>
                        <p:par>
                          <p:cTn id="66" fill="hold">
                            <p:stCondLst>
                              <p:cond delay="7500"/>
                            </p:stCondLst>
                            <p:childTnLst>
                              <p:par>
                                <p:cTn id="67" presetID="42" presetClass="entr" presetSubtype="0" fill="hold" grpId="0" nodeType="afterEffect">
                                  <p:stCondLst>
                                    <p:cond delay="0"/>
                                  </p:stCondLst>
                                  <p:childTnLst>
                                    <p:set>
                                      <p:cBhvr>
                                        <p:cTn id="68" dur="1" fill="hold">
                                          <p:stCondLst>
                                            <p:cond delay="0"/>
                                          </p:stCondLst>
                                        </p:cTn>
                                        <p:tgtEl>
                                          <p:spTgt spid="42">
                                            <p:txEl>
                                              <p:pRg st="0" end="0"/>
                                            </p:txEl>
                                          </p:spTgt>
                                        </p:tgtEl>
                                        <p:attrNameLst>
                                          <p:attrName>style.visibility</p:attrName>
                                        </p:attrNameLst>
                                      </p:cBhvr>
                                      <p:to>
                                        <p:strVal val="visible"/>
                                      </p:to>
                                    </p:set>
                                    <p:animEffect transition="in" filter="fade">
                                      <p:cBhvr>
                                        <p:cTn id="69" dur="1000"/>
                                        <p:tgtEl>
                                          <p:spTgt spid="42">
                                            <p:txEl>
                                              <p:pRg st="0" end="0"/>
                                            </p:txEl>
                                          </p:spTgt>
                                        </p:tgtEl>
                                      </p:cBhvr>
                                    </p:animEffect>
                                    <p:anim calcmode="lin" valueType="num">
                                      <p:cBhvr>
                                        <p:cTn id="70"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71"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2" fill="hold">
                            <p:stCondLst>
                              <p:cond delay="8500"/>
                            </p:stCondLst>
                            <p:childTnLst>
                              <p:par>
                                <p:cTn id="73" presetID="53" presetClass="entr" presetSubtype="16" fill="hold" nodeType="afterEffect">
                                  <p:stCondLst>
                                    <p:cond delay="0"/>
                                  </p:stCondLst>
                                  <p:childTnLst>
                                    <p:set>
                                      <p:cBhvr>
                                        <p:cTn id="74" dur="1" fill="hold">
                                          <p:stCondLst>
                                            <p:cond delay="0"/>
                                          </p:stCondLst>
                                        </p:cTn>
                                        <p:tgtEl>
                                          <p:spTgt spid="38"/>
                                        </p:tgtEl>
                                        <p:attrNameLst>
                                          <p:attrName>style.visibility</p:attrName>
                                        </p:attrNameLst>
                                      </p:cBhvr>
                                      <p:to>
                                        <p:strVal val="visible"/>
                                      </p:to>
                                    </p:set>
                                    <p:anim calcmode="lin" valueType="num">
                                      <p:cBhvr>
                                        <p:cTn id="75" dur="500" fill="hold"/>
                                        <p:tgtEl>
                                          <p:spTgt spid="38"/>
                                        </p:tgtEl>
                                        <p:attrNameLst>
                                          <p:attrName>ppt_w</p:attrName>
                                        </p:attrNameLst>
                                      </p:cBhvr>
                                      <p:tavLst>
                                        <p:tav tm="0">
                                          <p:val>
                                            <p:fltVal val="0"/>
                                          </p:val>
                                        </p:tav>
                                        <p:tav tm="100000">
                                          <p:val>
                                            <p:strVal val="#ppt_w"/>
                                          </p:val>
                                        </p:tav>
                                      </p:tavLst>
                                    </p:anim>
                                    <p:anim calcmode="lin" valueType="num">
                                      <p:cBhvr>
                                        <p:cTn id="76" dur="500" fill="hold"/>
                                        <p:tgtEl>
                                          <p:spTgt spid="38"/>
                                        </p:tgtEl>
                                        <p:attrNameLst>
                                          <p:attrName>ppt_h</p:attrName>
                                        </p:attrNameLst>
                                      </p:cBhvr>
                                      <p:tavLst>
                                        <p:tav tm="0">
                                          <p:val>
                                            <p:fltVal val="0"/>
                                          </p:val>
                                        </p:tav>
                                        <p:tav tm="100000">
                                          <p:val>
                                            <p:strVal val="#ppt_h"/>
                                          </p:val>
                                        </p:tav>
                                      </p:tavLst>
                                    </p:anim>
                                    <p:animEffect transition="in" filter="fade">
                                      <p:cBhvr>
                                        <p:cTn id="77" dur="500"/>
                                        <p:tgtEl>
                                          <p:spTgt spid="38"/>
                                        </p:tgtEl>
                                      </p:cBhvr>
                                    </p:animEffect>
                                  </p:childTnLst>
                                </p:cTn>
                              </p:par>
                            </p:childTnLst>
                          </p:cTn>
                        </p:par>
                        <p:par>
                          <p:cTn id="78" fill="hold">
                            <p:stCondLst>
                              <p:cond delay="9000"/>
                            </p:stCondLst>
                            <p:childTnLst>
                              <p:par>
                                <p:cTn id="79" presetID="53" presetClass="entr" presetSubtype="528"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 calcmode="lin" valueType="num">
                                      <p:cBhvr>
                                        <p:cTn id="81" dur="500" fill="hold"/>
                                        <p:tgtEl>
                                          <p:spTgt spid="31"/>
                                        </p:tgtEl>
                                        <p:attrNameLst>
                                          <p:attrName>ppt_w</p:attrName>
                                        </p:attrNameLst>
                                      </p:cBhvr>
                                      <p:tavLst>
                                        <p:tav tm="0">
                                          <p:val>
                                            <p:fltVal val="0"/>
                                          </p:val>
                                        </p:tav>
                                        <p:tav tm="100000">
                                          <p:val>
                                            <p:strVal val="#ppt_w"/>
                                          </p:val>
                                        </p:tav>
                                      </p:tavLst>
                                    </p:anim>
                                    <p:anim calcmode="lin" valueType="num">
                                      <p:cBhvr>
                                        <p:cTn id="82" dur="500" fill="hold"/>
                                        <p:tgtEl>
                                          <p:spTgt spid="31"/>
                                        </p:tgtEl>
                                        <p:attrNameLst>
                                          <p:attrName>ppt_h</p:attrName>
                                        </p:attrNameLst>
                                      </p:cBhvr>
                                      <p:tavLst>
                                        <p:tav tm="0">
                                          <p:val>
                                            <p:fltVal val="0"/>
                                          </p:val>
                                        </p:tav>
                                        <p:tav tm="100000">
                                          <p:val>
                                            <p:strVal val="#ppt_h"/>
                                          </p:val>
                                        </p:tav>
                                      </p:tavLst>
                                    </p:anim>
                                    <p:animEffect transition="in" filter="fade">
                                      <p:cBhvr>
                                        <p:cTn id="83" dur="500"/>
                                        <p:tgtEl>
                                          <p:spTgt spid="31"/>
                                        </p:tgtEl>
                                      </p:cBhvr>
                                    </p:animEffect>
                                    <p:anim calcmode="lin" valueType="num">
                                      <p:cBhvr>
                                        <p:cTn id="84" dur="500" fill="hold"/>
                                        <p:tgtEl>
                                          <p:spTgt spid="31"/>
                                        </p:tgtEl>
                                        <p:attrNameLst>
                                          <p:attrName>ppt_x</p:attrName>
                                        </p:attrNameLst>
                                      </p:cBhvr>
                                      <p:tavLst>
                                        <p:tav tm="0">
                                          <p:val>
                                            <p:fltVal val="0.5"/>
                                          </p:val>
                                        </p:tav>
                                        <p:tav tm="100000">
                                          <p:val>
                                            <p:strVal val="#ppt_x"/>
                                          </p:val>
                                        </p:tav>
                                      </p:tavLst>
                                    </p:anim>
                                    <p:anim calcmode="lin" valueType="num">
                                      <p:cBhvr>
                                        <p:cTn id="85" dur="500" fill="hold"/>
                                        <p:tgtEl>
                                          <p:spTgt spid="31"/>
                                        </p:tgtEl>
                                        <p:attrNameLst>
                                          <p:attrName>ppt_y</p:attrName>
                                        </p:attrNameLst>
                                      </p:cBhvr>
                                      <p:tavLst>
                                        <p:tav tm="0">
                                          <p:val>
                                            <p:fltVal val="0.5"/>
                                          </p:val>
                                        </p:tav>
                                        <p:tav tm="100000">
                                          <p:val>
                                            <p:strVal val="#ppt_y"/>
                                          </p:val>
                                        </p:tav>
                                      </p:tavLst>
                                    </p:anim>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44">
                                            <p:txEl>
                                              <p:pRg st="0" end="0"/>
                                            </p:txEl>
                                          </p:spTgt>
                                        </p:tgtEl>
                                        <p:attrNameLst>
                                          <p:attrName>style.visibility</p:attrName>
                                        </p:attrNameLst>
                                      </p:cBhvr>
                                      <p:to>
                                        <p:strVal val="visible"/>
                                      </p:to>
                                    </p:set>
                                    <p:animEffect transition="in" filter="fade">
                                      <p:cBhvr>
                                        <p:cTn id="89" dur="1000"/>
                                        <p:tgtEl>
                                          <p:spTgt spid="44">
                                            <p:txEl>
                                              <p:pRg st="0" end="0"/>
                                            </p:txEl>
                                          </p:spTgt>
                                        </p:tgtEl>
                                      </p:cBhvr>
                                    </p:animEffect>
                                    <p:anim calcmode="lin" valueType="num">
                                      <p:cBhvr>
                                        <p:cTn id="90"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91"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42" presetClass="entr" presetSubtype="0" fill="hold" nodeType="afterEffect">
                                  <p:stCondLst>
                                    <p:cond delay="0"/>
                                  </p:stCondLst>
                                  <p:childTnLst>
                                    <p:set>
                                      <p:cBhvr>
                                        <p:cTn id="94" dur="1" fill="hold">
                                          <p:stCondLst>
                                            <p:cond delay="0"/>
                                          </p:stCondLst>
                                        </p:cTn>
                                        <p:tgtEl>
                                          <p:spTgt spid="46"/>
                                        </p:tgtEl>
                                        <p:attrNameLst>
                                          <p:attrName>style.visibility</p:attrName>
                                        </p:attrNameLst>
                                      </p:cBhvr>
                                      <p:to>
                                        <p:strVal val="visible"/>
                                      </p:to>
                                    </p:set>
                                    <p:animEffect transition="in" filter="fade">
                                      <p:cBhvr>
                                        <p:cTn id="95" dur="1000"/>
                                        <p:tgtEl>
                                          <p:spTgt spid="46"/>
                                        </p:tgtEl>
                                      </p:cBhvr>
                                    </p:animEffect>
                                    <p:anim calcmode="lin" valueType="num">
                                      <p:cBhvr>
                                        <p:cTn id="96" dur="1000" fill="hold"/>
                                        <p:tgtEl>
                                          <p:spTgt spid="46"/>
                                        </p:tgtEl>
                                        <p:attrNameLst>
                                          <p:attrName>ppt_x</p:attrName>
                                        </p:attrNameLst>
                                      </p:cBhvr>
                                      <p:tavLst>
                                        <p:tav tm="0">
                                          <p:val>
                                            <p:strVal val="#ppt_x"/>
                                          </p:val>
                                        </p:tav>
                                        <p:tav tm="100000">
                                          <p:val>
                                            <p:strVal val="#ppt_x"/>
                                          </p:val>
                                        </p:tav>
                                      </p:tavLst>
                                    </p:anim>
                                    <p:anim calcmode="lin" valueType="num">
                                      <p:cBhvr>
                                        <p:cTn id="97" dur="1000" fill="hold"/>
                                        <p:tgtEl>
                                          <p:spTgt spid="46"/>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45">
                                            <p:txEl>
                                              <p:pRg st="0" end="0"/>
                                            </p:txEl>
                                          </p:spTgt>
                                        </p:tgtEl>
                                        <p:attrNameLst>
                                          <p:attrName>style.visibility</p:attrName>
                                        </p:attrNameLst>
                                      </p:cBhvr>
                                      <p:to>
                                        <p:strVal val="visible"/>
                                      </p:to>
                                    </p:set>
                                    <p:animEffect transition="in" filter="fade">
                                      <p:cBhvr>
                                        <p:cTn id="101" dur="1000"/>
                                        <p:tgtEl>
                                          <p:spTgt spid="45">
                                            <p:txEl>
                                              <p:pRg st="0" end="0"/>
                                            </p:txEl>
                                          </p:spTgt>
                                        </p:tgtEl>
                                      </p:cBhvr>
                                    </p:animEffect>
                                    <p:anim calcmode="lin" valueType="num">
                                      <p:cBhvr>
                                        <p:cTn id="102"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1" grpId="0" animBg="1"/>
      <p:bldP spid="26" grpId="0" animBg="1"/>
      <p:bldP spid="28" grpId="0" build="p"/>
      <p:bldP spid="29" grpId="0" build="p"/>
      <p:bldP spid="41" grpId="0" build="p"/>
      <p:bldP spid="42" grpId="0" build="p"/>
      <p:bldP spid="44" grpId="0" build="p"/>
      <p:bldP spid="45" grpId="0" build="p"/>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1279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2016-11-12T23:53:39Z</dcterms:modified>
</cp:coreProperties>
</file>