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Freeform 79"/>
          <p:cNvSpPr>
            <a:spLocks noChangeArrowheads="1"/>
          </p:cNvSpPr>
          <p:nvPr/>
        </p:nvSpPr>
        <p:spPr bwMode="auto">
          <a:xfrm>
            <a:off x="10521626" y="3933146"/>
            <a:ext cx="1177828" cy="626636"/>
          </a:xfrm>
          <a:custGeom>
            <a:avLst/>
            <a:gdLst>
              <a:gd name="T0" fmla="*/ 147 w 2411"/>
              <a:gd name="T1" fmla="*/ 279 h 1282"/>
              <a:gd name="T2" fmla="*/ 5 w 2411"/>
              <a:gd name="T3" fmla="*/ 395 h 1282"/>
              <a:gd name="T4" fmla="*/ 31 w 2411"/>
              <a:gd name="T5" fmla="*/ 522 h 1282"/>
              <a:gd name="T6" fmla="*/ 21 w 2411"/>
              <a:gd name="T7" fmla="*/ 638 h 1282"/>
              <a:gd name="T8" fmla="*/ 58 w 2411"/>
              <a:gd name="T9" fmla="*/ 748 h 1282"/>
              <a:gd name="T10" fmla="*/ 100 w 2411"/>
              <a:gd name="T11" fmla="*/ 854 h 1282"/>
              <a:gd name="T12" fmla="*/ 42 w 2411"/>
              <a:gd name="T13" fmla="*/ 912 h 1282"/>
              <a:gd name="T14" fmla="*/ 0 w 2411"/>
              <a:gd name="T15" fmla="*/ 1033 h 1282"/>
              <a:gd name="T16" fmla="*/ 68 w 2411"/>
              <a:gd name="T17" fmla="*/ 1118 h 1282"/>
              <a:gd name="T18" fmla="*/ 174 w 2411"/>
              <a:gd name="T19" fmla="*/ 1255 h 1282"/>
              <a:gd name="T20" fmla="*/ 274 w 2411"/>
              <a:gd name="T21" fmla="*/ 1276 h 1282"/>
              <a:gd name="T22" fmla="*/ 601 w 2411"/>
              <a:gd name="T23" fmla="*/ 1186 h 1282"/>
              <a:gd name="T24" fmla="*/ 580 w 2411"/>
              <a:gd name="T25" fmla="*/ 1160 h 1282"/>
              <a:gd name="T26" fmla="*/ 580 w 2411"/>
              <a:gd name="T27" fmla="*/ 1112 h 1282"/>
              <a:gd name="T28" fmla="*/ 580 w 2411"/>
              <a:gd name="T29" fmla="*/ 1070 h 1282"/>
              <a:gd name="T30" fmla="*/ 554 w 2411"/>
              <a:gd name="T31" fmla="*/ 1033 h 1282"/>
              <a:gd name="T32" fmla="*/ 617 w 2411"/>
              <a:gd name="T33" fmla="*/ 1007 h 1282"/>
              <a:gd name="T34" fmla="*/ 649 w 2411"/>
              <a:gd name="T35" fmla="*/ 970 h 1282"/>
              <a:gd name="T36" fmla="*/ 696 w 2411"/>
              <a:gd name="T37" fmla="*/ 949 h 1282"/>
              <a:gd name="T38" fmla="*/ 717 w 2411"/>
              <a:gd name="T39" fmla="*/ 1012 h 1282"/>
              <a:gd name="T40" fmla="*/ 675 w 2411"/>
              <a:gd name="T41" fmla="*/ 1076 h 1282"/>
              <a:gd name="T42" fmla="*/ 633 w 2411"/>
              <a:gd name="T43" fmla="*/ 1123 h 1282"/>
              <a:gd name="T44" fmla="*/ 675 w 2411"/>
              <a:gd name="T45" fmla="*/ 1149 h 1282"/>
              <a:gd name="T46" fmla="*/ 612 w 2411"/>
              <a:gd name="T47" fmla="*/ 1191 h 1282"/>
              <a:gd name="T48" fmla="*/ 717 w 2411"/>
              <a:gd name="T49" fmla="*/ 1250 h 1282"/>
              <a:gd name="T50" fmla="*/ 780 w 2411"/>
              <a:gd name="T51" fmla="*/ 1234 h 1282"/>
              <a:gd name="T52" fmla="*/ 981 w 2411"/>
              <a:gd name="T53" fmla="*/ 1107 h 1282"/>
              <a:gd name="T54" fmla="*/ 1239 w 2411"/>
              <a:gd name="T55" fmla="*/ 981 h 1282"/>
              <a:gd name="T56" fmla="*/ 1735 w 2411"/>
              <a:gd name="T57" fmla="*/ 944 h 1282"/>
              <a:gd name="T58" fmla="*/ 2147 w 2411"/>
              <a:gd name="T59" fmla="*/ 933 h 1282"/>
              <a:gd name="T60" fmla="*/ 2410 w 2411"/>
              <a:gd name="T61" fmla="*/ 659 h 1282"/>
              <a:gd name="T62" fmla="*/ 2162 w 2411"/>
              <a:gd name="T63" fmla="*/ 469 h 1282"/>
              <a:gd name="T64" fmla="*/ 1920 w 2411"/>
              <a:gd name="T65" fmla="*/ 485 h 1282"/>
              <a:gd name="T66" fmla="*/ 1761 w 2411"/>
              <a:gd name="T67" fmla="*/ 390 h 1282"/>
              <a:gd name="T68" fmla="*/ 1698 w 2411"/>
              <a:gd name="T69" fmla="*/ 284 h 1282"/>
              <a:gd name="T70" fmla="*/ 1561 w 2411"/>
              <a:gd name="T71" fmla="*/ 131 h 1282"/>
              <a:gd name="T72" fmla="*/ 1450 w 2411"/>
              <a:gd name="T73" fmla="*/ 57 h 1282"/>
              <a:gd name="T74" fmla="*/ 1339 w 2411"/>
              <a:gd name="T75" fmla="*/ 36 h 1282"/>
              <a:gd name="T76" fmla="*/ 1287 w 2411"/>
              <a:gd name="T77" fmla="*/ 100 h 1282"/>
              <a:gd name="T78" fmla="*/ 1245 w 2411"/>
              <a:gd name="T79" fmla="*/ 174 h 1282"/>
              <a:gd name="T80" fmla="*/ 1187 w 2411"/>
              <a:gd name="T81" fmla="*/ 242 h 1282"/>
              <a:gd name="T82" fmla="*/ 1065 w 2411"/>
              <a:gd name="T83" fmla="*/ 247 h 1282"/>
              <a:gd name="T84" fmla="*/ 949 w 2411"/>
              <a:gd name="T85" fmla="*/ 168 h 1282"/>
              <a:gd name="T86" fmla="*/ 865 w 2411"/>
              <a:gd name="T87" fmla="*/ 174 h 1282"/>
              <a:gd name="T88" fmla="*/ 812 w 2411"/>
              <a:gd name="T89" fmla="*/ 242 h 1282"/>
              <a:gd name="T90" fmla="*/ 728 w 2411"/>
              <a:gd name="T91" fmla="*/ 184 h 1282"/>
              <a:gd name="T92" fmla="*/ 664 w 2411"/>
              <a:gd name="T93" fmla="*/ 131 h 1282"/>
              <a:gd name="T94" fmla="*/ 517 w 2411"/>
              <a:gd name="T95" fmla="*/ 179 h 1282"/>
              <a:gd name="T96" fmla="*/ 453 w 2411"/>
              <a:gd name="T97" fmla="*/ 295 h 1282"/>
              <a:gd name="T98" fmla="*/ 401 w 2411"/>
              <a:gd name="T99" fmla="*/ 279 h 1282"/>
              <a:gd name="T100" fmla="*/ 290 w 2411"/>
              <a:gd name="T101" fmla="*/ 237 h 1282"/>
              <a:gd name="T102" fmla="*/ 237 w 2411"/>
              <a:gd name="T103" fmla="*/ 232 h 1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11" h="1282">
                <a:moveTo>
                  <a:pt x="195" y="253"/>
                </a:moveTo>
                <a:lnTo>
                  <a:pt x="195" y="253"/>
                </a:lnTo>
                <a:cubicBezTo>
                  <a:pt x="190" y="263"/>
                  <a:pt x="190" y="263"/>
                  <a:pt x="184" y="274"/>
                </a:cubicBezTo>
                <a:cubicBezTo>
                  <a:pt x="179" y="279"/>
                  <a:pt x="179" y="290"/>
                  <a:pt x="169" y="290"/>
                </a:cubicBezTo>
                <a:cubicBezTo>
                  <a:pt x="158" y="290"/>
                  <a:pt x="158" y="279"/>
                  <a:pt x="147" y="279"/>
                </a:cubicBezTo>
                <a:cubicBezTo>
                  <a:pt x="142" y="274"/>
                  <a:pt x="137" y="274"/>
                  <a:pt x="126" y="268"/>
                </a:cubicBezTo>
                <a:cubicBezTo>
                  <a:pt x="126" y="284"/>
                  <a:pt x="126" y="290"/>
                  <a:pt x="121" y="305"/>
                </a:cubicBezTo>
                <a:cubicBezTo>
                  <a:pt x="116" y="326"/>
                  <a:pt x="105" y="337"/>
                  <a:pt x="89" y="358"/>
                </a:cubicBezTo>
                <a:cubicBezTo>
                  <a:pt x="74" y="369"/>
                  <a:pt x="63" y="379"/>
                  <a:pt x="47" y="385"/>
                </a:cubicBezTo>
                <a:cubicBezTo>
                  <a:pt x="31" y="390"/>
                  <a:pt x="16" y="385"/>
                  <a:pt x="5" y="395"/>
                </a:cubicBezTo>
                <a:cubicBezTo>
                  <a:pt x="10" y="406"/>
                  <a:pt x="16" y="411"/>
                  <a:pt x="21" y="422"/>
                </a:cubicBezTo>
                <a:cubicBezTo>
                  <a:pt x="26" y="432"/>
                  <a:pt x="26" y="437"/>
                  <a:pt x="31" y="453"/>
                </a:cubicBezTo>
                <a:cubicBezTo>
                  <a:pt x="37" y="464"/>
                  <a:pt x="42" y="469"/>
                  <a:pt x="42" y="485"/>
                </a:cubicBezTo>
                <a:cubicBezTo>
                  <a:pt x="42" y="490"/>
                  <a:pt x="37" y="495"/>
                  <a:pt x="37" y="500"/>
                </a:cubicBezTo>
                <a:cubicBezTo>
                  <a:pt x="31" y="506"/>
                  <a:pt x="31" y="511"/>
                  <a:pt x="31" y="522"/>
                </a:cubicBezTo>
                <a:cubicBezTo>
                  <a:pt x="31" y="532"/>
                  <a:pt x="37" y="537"/>
                  <a:pt x="37" y="548"/>
                </a:cubicBezTo>
                <a:cubicBezTo>
                  <a:pt x="37" y="574"/>
                  <a:pt x="10" y="580"/>
                  <a:pt x="10" y="601"/>
                </a:cubicBezTo>
                <a:cubicBezTo>
                  <a:pt x="10" y="606"/>
                  <a:pt x="16" y="611"/>
                  <a:pt x="16" y="617"/>
                </a:cubicBezTo>
                <a:cubicBezTo>
                  <a:pt x="21" y="627"/>
                  <a:pt x="21" y="632"/>
                  <a:pt x="21" y="643"/>
                </a:cubicBezTo>
                <a:cubicBezTo>
                  <a:pt x="21" y="638"/>
                  <a:pt x="21" y="638"/>
                  <a:pt x="21" y="638"/>
                </a:cubicBezTo>
                <a:cubicBezTo>
                  <a:pt x="21" y="643"/>
                  <a:pt x="26" y="648"/>
                  <a:pt x="21" y="654"/>
                </a:cubicBezTo>
                <a:cubicBezTo>
                  <a:pt x="21" y="669"/>
                  <a:pt x="21" y="675"/>
                  <a:pt x="21" y="690"/>
                </a:cubicBezTo>
                <a:cubicBezTo>
                  <a:pt x="21" y="701"/>
                  <a:pt x="31" y="706"/>
                  <a:pt x="31" y="717"/>
                </a:cubicBezTo>
                <a:cubicBezTo>
                  <a:pt x="37" y="722"/>
                  <a:pt x="31" y="733"/>
                  <a:pt x="37" y="738"/>
                </a:cubicBezTo>
                <a:cubicBezTo>
                  <a:pt x="47" y="743"/>
                  <a:pt x="58" y="743"/>
                  <a:pt x="58" y="748"/>
                </a:cubicBezTo>
                <a:cubicBezTo>
                  <a:pt x="63" y="759"/>
                  <a:pt x="58" y="764"/>
                  <a:pt x="58" y="770"/>
                </a:cubicBezTo>
                <a:cubicBezTo>
                  <a:pt x="63" y="775"/>
                  <a:pt x="63" y="780"/>
                  <a:pt x="68" y="785"/>
                </a:cubicBezTo>
                <a:cubicBezTo>
                  <a:pt x="68" y="796"/>
                  <a:pt x="68" y="801"/>
                  <a:pt x="74" y="806"/>
                </a:cubicBezTo>
                <a:cubicBezTo>
                  <a:pt x="79" y="817"/>
                  <a:pt x="89" y="817"/>
                  <a:pt x="89" y="822"/>
                </a:cubicBezTo>
                <a:cubicBezTo>
                  <a:pt x="95" y="833"/>
                  <a:pt x="100" y="838"/>
                  <a:pt x="100" y="854"/>
                </a:cubicBezTo>
                <a:cubicBezTo>
                  <a:pt x="100" y="859"/>
                  <a:pt x="100" y="859"/>
                  <a:pt x="95" y="870"/>
                </a:cubicBezTo>
                <a:cubicBezTo>
                  <a:pt x="95" y="875"/>
                  <a:pt x="95" y="880"/>
                  <a:pt x="89" y="880"/>
                </a:cubicBezTo>
                <a:cubicBezTo>
                  <a:pt x="84" y="886"/>
                  <a:pt x="79" y="886"/>
                  <a:pt x="74" y="886"/>
                </a:cubicBezTo>
                <a:cubicBezTo>
                  <a:pt x="68" y="886"/>
                  <a:pt x="63" y="886"/>
                  <a:pt x="58" y="891"/>
                </a:cubicBezTo>
                <a:cubicBezTo>
                  <a:pt x="47" y="896"/>
                  <a:pt x="47" y="901"/>
                  <a:pt x="42" y="912"/>
                </a:cubicBezTo>
                <a:cubicBezTo>
                  <a:pt x="37" y="912"/>
                  <a:pt x="37" y="922"/>
                  <a:pt x="26" y="922"/>
                </a:cubicBezTo>
                <a:cubicBezTo>
                  <a:pt x="21" y="922"/>
                  <a:pt x="21" y="917"/>
                  <a:pt x="16" y="912"/>
                </a:cubicBezTo>
                <a:cubicBezTo>
                  <a:pt x="16" y="912"/>
                  <a:pt x="10" y="912"/>
                  <a:pt x="5" y="912"/>
                </a:cubicBezTo>
                <a:cubicBezTo>
                  <a:pt x="5" y="912"/>
                  <a:pt x="0" y="917"/>
                  <a:pt x="0" y="922"/>
                </a:cubicBezTo>
                <a:cubicBezTo>
                  <a:pt x="0" y="1033"/>
                  <a:pt x="0" y="1033"/>
                  <a:pt x="0" y="1033"/>
                </a:cubicBezTo>
                <a:cubicBezTo>
                  <a:pt x="0" y="1044"/>
                  <a:pt x="5" y="1049"/>
                  <a:pt x="16" y="1054"/>
                </a:cubicBezTo>
                <a:cubicBezTo>
                  <a:pt x="16" y="1060"/>
                  <a:pt x="21" y="1060"/>
                  <a:pt x="21" y="1065"/>
                </a:cubicBezTo>
                <a:cubicBezTo>
                  <a:pt x="31" y="1076"/>
                  <a:pt x="31" y="1086"/>
                  <a:pt x="42" y="1091"/>
                </a:cubicBezTo>
                <a:cubicBezTo>
                  <a:pt x="42" y="1091"/>
                  <a:pt x="47" y="1091"/>
                  <a:pt x="47" y="1097"/>
                </a:cubicBezTo>
                <a:cubicBezTo>
                  <a:pt x="58" y="1102"/>
                  <a:pt x="58" y="1112"/>
                  <a:pt x="68" y="1118"/>
                </a:cubicBezTo>
                <a:cubicBezTo>
                  <a:pt x="79" y="1133"/>
                  <a:pt x="89" y="1139"/>
                  <a:pt x="100" y="1149"/>
                </a:cubicBezTo>
                <a:cubicBezTo>
                  <a:pt x="105" y="1160"/>
                  <a:pt x="116" y="1160"/>
                  <a:pt x="121" y="1170"/>
                </a:cubicBezTo>
                <a:cubicBezTo>
                  <a:pt x="137" y="1197"/>
                  <a:pt x="142" y="1207"/>
                  <a:pt x="158" y="1234"/>
                </a:cubicBezTo>
                <a:cubicBezTo>
                  <a:pt x="163" y="1244"/>
                  <a:pt x="163" y="1250"/>
                  <a:pt x="169" y="1255"/>
                </a:cubicBezTo>
                <a:lnTo>
                  <a:pt x="174" y="1255"/>
                </a:lnTo>
                <a:cubicBezTo>
                  <a:pt x="174" y="1260"/>
                  <a:pt x="174" y="1265"/>
                  <a:pt x="179" y="1265"/>
                </a:cubicBezTo>
                <a:lnTo>
                  <a:pt x="179" y="1265"/>
                </a:lnTo>
                <a:cubicBezTo>
                  <a:pt x="184" y="1265"/>
                  <a:pt x="190" y="1265"/>
                  <a:pt x="200" y="1265"/>
                </a:cubicBezTo>
                <a:cubicBezTo>
                  <a:pt x="206" y="1265"/>
                  <a:pt x="211" y="1276"/>
                  <a:pt x="221" y="1276"/>
                </a:cubicBezTo>
                <a:cubicBezTo>
                  <a:pt x="242" y="1281"/>
                  <a:pt x="253" y="1276"/>
                  <a:pt x="274" y="1276"/>
                </a:cubicBezTo>
                <a:cubicBezTo>
                  <a:pt x="369" y="1276"/>
                  <a:pt x="417" y="1239"/>
                  <a:pt x="511" y="1239"/>
                </a:cubicBezTo>
                <a:cubicBezTo>
                  <a:pt x="532" y="1239"/>
                  <a:pt x="548" y="1223"/>
                  <a:pt x="559" y="1223"/>
                </a:cubicBezTo>
                <a:cubicBezTo>
                  <a:pt x="564" y="1223"/>
                  <a:pt x="564" y="1218"/>
                  <a:pt x="569" y="1218"/>
                </a:cubicBezTo>
                <a:cubicBezTo>
                  <a:pt x="575" y="1213"/>
                  <a:pt x="580" y="1207"/>
                  <a:pt x="585" y="1202"/>
                </a:cubicBezTo>
                <a:cubicBezTo>
                  <a:pt x="591" y="1197"/>
                  <a:pt x="596" y="1191"/>
                  <a:pt x="601" y="1186"/>
                </a:cubicBezTo>
                <a:lnTo>
                  <a:pt x="601" y="1181"/>
                </a:lnTo>
                <a:cubicBezTo>
                  <a:pt x="601" y="1176"/>
                  <a:pt x="601" y="1176"/>
                  <a:pt x="601" y="1176"/>
                </a:cubicBezTo>
                <a:cubicBezTo>
                  <a:pt x="601" y="1176"/>
                  <a:pt x="596" y="1176"/>
                  <a:pt x="596" y="1170"/>
                </a:cubicBezTo>
                <a:cubicBezTo>
                  <a:pt x="591" y="1170"/>
                  <a:pt x="591" y="1170"/>
                  <a:pt x="591" y="1165"/>
                </a:cubicBezTo>
                <a:cubicBezTo>
                  <a:pt x="585" y="1165"/>
                  <a:pt x="585" y="1160"/>
                  <a:pt x="580" y="1160"/>
                </a:cubicBezTo>
                <a:cubicBezTo>
                  <a:pt x="575" y="1160"/>
                  <a:pt x="575" y="1155"/>
                  <a:pt x="575" y="1149"/>
                </a:cubicBezTo>
                <a:cubicBezTo>
                  <a:pt x="569" y="1149"/>
                  <a:pt x="569" y="1144"/>
                  <a:pt x="569" y="1139"/>
                </a:cubicBezTo>
                <a:cubicBezTo>
                  <a:pt x="569" y="1133"/>
                  <a:pt x="580" y="1133"/>
                  <a:pt x="580" y="1128"/>
                </a:cubicBezTo>
                <a:cubicBezTo>
                  <a:pt x="580" y="1123"/>
                  <a:pt x="575" y="1123"/>
                  <a:pt x="575" y="1118"/>
                </a:cubicBezTo>
                <a:cubicBezTo>
                  <a:pt x="575" y="1112"/>
                  <a:pt x="580" y="1112"/>
                  <a:pt x="580" y="1112"/>
                </a:cubicBezTo>
                <a:cubicBezTo>
                  <a:pt x="585" y="1112"/>
                  <a:pt x="585" y="1107"/>
                  <a:pt x="585" y="1107"/>
                </a:cubicBezTo>
                <a:cubicBezTo>
                  <a:pt x="591" y="1102"/>
                  <a:pt x="585" y="1102"/>
                  <a:pt x="591" y="1097"/>
                </a:cubicBezTo>
                <a:cubicBezTo>
                  <a:pt x="591" y="1086"/>
                  <a:pt x="601" y="1086"/>
                  <a:pt x="601" y="1076"/>
                </a:cubicBezTo>
                <a:cubicBezTo>
                  <a:pt x="601" y="1070"/>
                  <a:pt x="601" y="1065"/>
                  <a:pt x="596" y="1065"/>
                </a:cubicBezTo>
                <a:cubicBezTo>
                  <a:pt x="591" y="1065"/>
                  <a:pt x="585" y="1070"/>
                  <a:pt x="580" y="1070"/>
                </a:cubicBezTo>
                <a:lnTo>
                  <a:pt x="575" y="1070"/>
                </a:lnTo>
                <a:cubicBezTo>
                  <a:pt x="569" y="1070"/>
                  <a:pt x="564" y="1065"/>
                  <a:pt x="564" y="1065"/>
                </a:cubicBezTo>
                <a:cubicBezTo>
                  <a:pt x="559" y="1060"/>
                  <a:pt x="559" y="1060"/>
                  <a:pt x="559" y="1060"/>
                </a:cubicBezTo>
                <a:cubicBezTo>
                  <a:pt x="554" y="1054"/>
                  <a:pt x="554" y="1054"/>
                  <a:pt x="554" y="1049"/>
                </a:cubicBezTo>
                <a:cubicBezTo>
                  <a:pt x="554" y="1044"/>
                  <a:pt x="554" y="1039"/>
                  <a:pt x="554" y="1033"/>
                </a:cubicBezTo>
                <a:cubicBezTo>
                  <a:pt x="554" y="1023"/>
                  <a:pt x="554" y="1017"/>
                  <a:pt x="564" y="1012"/>
                </a:cubicBezTo>
                <a:cubicBezTo>
                  <a:pt x="569" y="1007"/>
                  <a:pt x="569" y="1007"/>
                  <a:pt x="580" y="1002"/>
                </a:cubicBezTo>
                <a:cubicBezTo>
                  <a:pt x="585" y="996"/>
                  <a:pt x="591" y="996"/>
                  <a:pt x="596" y="996"/>
                </a:cubicBezTo>
                <a:cubicBezTo>
                  <a:pt x="601" y="996"/>
                  <a:pt x="601" y="1002"/>
                  <a:pt x="606" y="1002"/>
                </a:cubicBezTo>
                <a:cubicBezTo>
                  <a:pt x="606" y="1002"/>
                  <a:pt x="612" y="1002"/>
                  <a:pt x="617" y="1007"/>
                </a:cubicBezTo>
                <a:cubicBezTo>
                  <a:pt x="617" y="1012"/>
                  <a:pt x="617" y="1017"/>
                  <a:pt x="622" y="1017"/>
                </a:cubicBezTo>
                <a:cubicBezTo>
                  <a:pt x="622" y="1012"/>
                  <a:pt x="622" y="1012"/>
                  <a:pt x="622" y="1007"/>
                </a:cubicBezTo>
                <a:cubicBezTo>
                  <a:pt x="627" y="1002"/>
                  <a:pt x="627" y="1002"/>
                  <a:pt x="633" y="1002"/>
                </a:cubicBezTo>
                <a:cubicBezTo>
                  <a:pt x="643" y="1002"/>
                  <a:pt x="649" y="996"/>
                  <a:pt x="649" y="986"/>
                </a:cubicBezTo>
                <a:cubicBezTo>
                  <a:pt x="649" y="970"/>
                  <a:pt x="649" y="970"/>
                  <a:pt x="649" y="970"/>
                </a:cubicBezTo>
                <a:cubicBezTo>
                  <a:pt x="649" y="970"/>
                  <a:pt x="649" y="970"/>
                  <a:pt x="654" y="965"/>
                </a:cubicBezTo>
                <a:cubicBezTo>
                  <a:pt x="654" y="959"/>
                  <a:pt x="659" y="959"/>
                  <a:pt x="659" y="954"/>
                </a:cubicBezTo>
                <a:cubicBezTo>
                  <a:pt x="664" y="949"/>
                  <a:pt x="664" y="944"/>
                  <a:pt x="675" y="944"/>
                </a:cubicBezTo>
                <a:lnTo>
                  <a:pt x="680" y="949"/>
                </a:lnTo>
                <a:cubicBezTo>
                  <a:pt x="685" y="949"/>
                  <a:pt x="691" y="944"/>
                  <a:pt x="696" y="949"/>
                </a:cubicBezTo>
                <a:cubicBezTo>
                  <a:pt x="701" y="949"/>
                  <a:pt x="701" y="954"/>
                  <a:pt x="706" y="959"/>
                </a:cubicBezTo>
                <a:lnTo>
                  <a:pt x="706" y="965"/>
                </a:lnTo>
                <a:cubicBezTo>
                  <a:pt x="712" y="975"/>
                  <a:pt x="712" y="986"/>
                  <a:pt x="717" y="996"/>
                </a:cubicBezTo>
                <a:cubicBezTo>
                  <a:pt x="717" y="996"/>
                  <a:pt x="722" y="1002"/>
                  <a:pt x="722" y="1007"/>
                </a:cubicBezTo>
                <a:cubicBezTo>
                  <a:pt x="722" y="1012"/>
                  <a:pt x="717" y="1012"/>
                  <a:pt x="717" y="1012"/>
                </a:cubicBezTo>
                <a:cubicBezTo>
                  <a:pt x="712" y="1017"/>
                  <a:pt x="706" y="1017"/>
                  <a:pt x="706" y="1023"/>
                </a:cubicBezTo>
                <a:cubicBezTo>
                  <a:pt x="696" y="1023"/>
                  <a:pt x="696" y="1028"/>
                  <a:pt x="696" y="1033"/>
                </a:cubicBezTo>
                <a:cubicBezTo>
                  <a:pt x="696" y="1060"/>
                  <a:pt x="696" y="1060"/>
                  <a:pt x="696" y="1060"/>
                </a:cubicBezTo>
                <a:cubicBezTo>
                  <a:pt x="696" y="1065"/>
                  <a:pt x="691" y="1070"/>
                  <a:pt x="685" y="1070"/>
                </a:cubicBezTo>
                <a:cubicBezTo>
                  <a:pt x="680" y="1076"/>
                  <a:pt x="680" y="1076"/>
                  <a:pt x="675" y="1076"/>
                </a:cubicBezTo>
                <a:cubicBezTo>
                  <a:pt x="664" y="1076"/>
                  <a:pt x="659" y="1076"/>
                  <a:pt x="654" y="1081"/>
                </a:cubicBezTo>
                <a:cubicBezTo>
                  <a:pt x="649" y="1086"/>
                  <a:pt x="649" y="1091"/>
                  <a:pt x="649" y="1102"/>
                </a:cubicBezTo>
                <a:cubicBezTo>
                  <a:pt x="643" y="1102"/>
                  <a:pt x="643" y="1107"/>
                  <a:pt x="638" y="1112"/>
                </a:cubicBezTo>
                <a:cubicBezTo>
                  <a:pt x="633" y="1112"/>
                  <a:pt x="633" y="1112"/>
                  <a:pt x="633" y="1118"/>
                </a:cubicBezTo>
                <a:cubicBezTo>
                  <a:pt x="633" y="1123"/>
                  <a:pt x="633" y="1123"/>
                  <a:pt x="633" y="1123"/>
                </a:cubicBezTo>
                <a:cubicBezTo>
                  <a:pt x="638" y="1123"/>
                  <a:pt x="643" y="1123"/>
                  <a:pt x="649" y="1123"/>
                </a:cubicBezTo>
                <a:cubicBezTo>
                  <a:pt x="649" y="1123"/>
                  <a:pt x="649" y="1128"/>
                  <a:pt x="654" y="1128"/>
                </a:cubicBezTo>
                <a:cubicBezTo>
                  <a:pt x="654" y="1128"/>
                  <a:pt x="654" y="1128"/>
                  <a:pt x="659" y="1133"/>
                </a:cubicBezTo>
                <a:cubicBezTo>
                  <a:pt x="659" y="1139"/>
                  <a:pt x="664" y="1139"/>
                  <a:pt x="664" y="1144"/>
                </a:cubicBezTo>
                <a:cubicBezTo>
                  <a:pt x="670" y="1144"/>
                  <a:pt x="675" y="1144"/>
                  <a:pt x="675" y="1149"/>
                </a:cubicBezTo>
                <a:cubicBezTo>
                  <a:pt x="675" y="1155"/>
                  <a:pt x="670" y="1155"/>
                  <a:pt x="670" y="1155"/>
                </a:cubicBezTo>
                <a:cubicBezTo>
                  <a:pt x="664" y="1160"/>
                  <a:pt x="664" y="1160"/>
                  <a:pt x="659" y="1160"/>
                </a:cubicBezTo>
                <a:cubicBezTo>
                  <a:pt x="654" y="1160"/>
                  <a:pt x="649" y="1165"/>
                  <a:pt x="643" y="1165"/>
                </a:cubicBezTo>
                <a:cubicBezTo>
                  <a:pt x="633" y="1170"/>
                  <a:pt x="633" y="1170"/>
                  <a:pt x="622" y="1176"/>
                </a:cubicBezTo>
                <a:cubicBezTo>
                  <a:pt x="606" y="1181"/>
                  <a:pt x="617" y="1186"/>
                  <a:pt x="612" y="1191"/>
                </a:cubicBezTo>
                <a:cubicBezTo>
                  <a:pt x="606" y="1197"/>
                  <a:pt x="601" y="1202"/>
                  <a:pt x="596" y="1207"/>
                </a:cubicBezTo>
                <a:cubicBezTo>
                  <a:pt x="585" y="1218"/>
                  <a:pt x="569" y="1228"/>
                  <a:pt x="559" y="1239"/>
                </a:cubicBezTo>
                <a:cubicBezTo>
                  <a:pt x="564" y="1239"/>
                  <a:pt x="575" y="1244"/>
                  <a:pt x="580" y="1244"/>
                </a:cubicBezTo>
                <a:cubicBezTo>
                  <a:pt x="596" y="1244"/>
                  <a:pt x="612" y="1255"/>
                  <a:pt x="633" y="1255"/>
                </a:cubicBezTo>
                <a:cubicBezTo>
                  <a:pt x="670" y="1255"/>
                  <a:pt x="685" y="1250"/>
                  <a:pt x="717" y="1250"/>
                </a:cubicBezTo>
                <a:cubicBezTo>
                  <a:pt x="738" y="1244"/>
                  <a:pt x="765" y="1250"/>
                  <a:pt x="765" y="1234"/>
                </a:cubicBezTo>
                <a:cubicBezTo>
                  <a:pt x="765" y="1228"/>
                  <a:pt x="759" y="1228"/>
                  <a:pt x="759" y="1223"/>
                </a:cubicBezTo>
                <a:cubicBezTo>
                  <a:pt x="759" y="1218"/>
                  <a:pt x="759" y="1207"/>
                  <a:pt x="770" y="1207"/>
                </a:cubicBezTo>
                <a:cubicBezTo>
                  <a:pt x="775" y="1207"/>
                  <a:pt x="780" y="1213"/>
                  <a:pt x="786" y="1218"/>
                </a:cubicBezTo>
                <a:cubicBezTo>
                  <a:pt x="780" y="1234"/>
                  <a:pt x="780" y="1234"/>
                  <a:pt x="780" y="1234"/>
                </a:cubicBezTo>
                <a:cubicBezTo>
                  <a:pt x="786" y="1234"/>
                  <a:pt x="796" y="1234"/>
                  <a:pt x="807" y="1234"/>
                </a:cubicBezTo>
                <a:cubicBezTo>
                  <a:pt x="812" y="1234"/>
                  <a:pt x="817" y="1234"/>
                  <a:pt x="823" y="1234"/>
                </a:cubicBezTo>
                <a:cubicBezTo>
                  <a:pt x="854" y="1234"/>
                  <a:pt x="870" y="1218"/>
                  <a:pt x="891" y="1197"/>
                </a:cubicBezTo>
                <a:cubicBezTo>
                  <a:pt x="928" y="1176"/>
                  <a:pt x="949" y="1149"/>
                  <a:pt x="949" y="1107"/>
                </a:cubicBezTo>
                <a:cubicBezTo>
                  <a:pt x="981" y="1107"/>
                  <a:pt x="981" y="1107"/>
                  <a:pt x="981" y="1107"/>
                </a:cubicBezTo>
                <a:cubicBezTo>
                  <a:pt x="1018" y="1107"/>
                  <a:pt x="1044" y="1097"/>
                  <a:pt x="1071" y="1065"/>
                </a:cubicBezTo>
                <a:cubicBezTo>
                  <a:pt x="1081" y="1060"/>
                  <a:pt x="1081" y="1049"/>
                  <a:pt x="1092" y="1044"/>
                </a:cubicBezTo>
                <a:cubicBezTo>
                  <a:pt x="1118" y="1028"/>
                  <a:pt x="1134" y="1023"/>
                  <a:pt x="1160" y="1007"/>
                </a:cubicBezTo>
                <a:cubicBezTo>
                  <a:pt x="1181" y="996"/>
                  <a:pt x="1187" y="981"/>
                  <a:pt x="1208" y="981"/>
                </a:cubicBezTo>
                <a:cubicBezTo>
                  <a:pt x="1239" y="981"/>
                  <a:pt x="1239" y="981"/>
                  <a:pt x="1239" y="981"/>
                </a:cubicBezTo>
                <a:cubicBezTo>
                  <a:pt x="1361" y="959"/>
                  <a:pt x="1361" y="959"/>
                  <a:pt x="1361" y="959"/>
                </a:cubicBezTo>
                <a:cubicBezTo>
                  <a:pt x="1397" y="959"/>
                  <a:pt x="1419" y="975"/>
                  <a:pt x="1450" y="975"/>
                </a:cubicBezTo>
                <a:cubicBezTo>
                  <a:pt x="1477" y="975"/>
                  <a:pt x="1487" y="959"/>
                  <a:pt x="1514" y="959"/>
                </a:cubicBezTo>
                <a:cubicBezTo>
                  <a:pt x="1540" y="959"/>
                  <a:pt x="1556" y="965"/>
                  <a:pt x="1577" y="965"/>
                </a:cubicBezTo>
                <a:cubicBezTo>
                  <a:pt x="1735" y="944"/>
                  <a:pt x="1735" y="944"/>
                  <a:pt x="1735" y="944"/>
                </a:cubicBezTo>
                <a:cubicBezTo>
                  <a:pt x="1746" y="944"/>
                  <a:pt x="1746" y="944"/>
                  <a:pt x="1746" y="944"/>
                </a:cubicBezTo>
                <a:cubicBezTo>
                  <a:pt x="1751" y="944"/>
                  <a:pt x="1756" y="933"/>
                  <a:pt x="1767" y="933"/>
                </a:cubicBezTo>
                <a:cubicBezTo>
                  <a:pt x="1804" y="933"/>
                  <a:pt x="1804" y="933"/>
                  <a:pt x="1804" y="933"/>
                </a:cubicBezTo>
                <a:cubicBezTo>
                  <a:pt x="1893" y="933"/>
                  <a:pt x="1936" y="901"/>
                  <a:pt x="2025" y="901"/>
                </a:cubicBezTo>
                <a:cubicBezTo>
                  <a:pt x="2073" y="901"/>
                  <a:pt x="2099" y="933"/>
                  <a:pt x="2147" y="933"/>
                </a:cubicBezTo>
                <a:cubicBezTo>
                  <a:pt x="2183" y="933"/>
                  <a:pt x="2215" y="922"/>
                  <a:pt x="2231" y="891"/>
                </a:cubicBezTo>
                <a:cubicBezTo>
                  <a:pt x="2247" y="854"/>
                  <a:pt x="2231" y="806"/>
                  <a:pt x="2268" y="796"/>
                </a:cubicBezTo>
                <a:cubicBezTo>
                  <a:pt x="2294" y="785"/>
                  <a:pt x="2315" y="796"/>
                  <a:pt x="2342" y="780"/>
                </a:cubicBezTo>
                <a:cubicBezTo>
                  <a:pt x="2363" y="764"/>
                  <a:pt x="2368" y="754"/>
                  <a:pt x="2384" y="733"/>
                </a:cubicBezTo>
                <a:cubicBezTo>
                  <a:pt x="2400" y="706"/>
                  <a:pt x="2410" y="690"/>
                  <a:pt x="2410" y="659"/>
                </a:cubicBezTo>
                <a:cubicBezTo>
                  <a:pt x="2410" y="606"/>
                  <a:pt x="2373" y="590"/>
                  <a:pt x="2347" y="543"/>
                </a:cubicBezTo>
                <a:cubicBezTo>
                  <a:pt x="2336" y="516"/>
                  <a:pt x="2315" y="506"/>
                  <a:pt x="2294" y="490"/>
                </a:cubicBezTo>
                <a:cubicBezTo>
                  <a:pt x="2273" y="479"/>
                  <a:pt x="2263" y="464"/>
                  <a:pt x="2241" y="458"/>
                </a:cubicBezTo>
                <a:cubicBezTo>
                  <a:pt x="2189" y="469"/>
                  <a:pt x="2189" y="469"/>
                  <a:pt x="2189" y="469"/>
                </a:cubicBezTo>
                <a:cubicBezTo>
                  <a:pt x="2162" y="469"/>
                  <a:pt x="2162" y="469"/>
                  <a:pt x="2162" y="469"/>
                </a:cubicBezTo>
                <a:cubicBezTo>
                  <a:pt x="2120" y="469"/>
                  <a:pt x="2094" y="474"/>
                  <a:pt x="2052" y="485"/>
                </a:cubicBezTo>
                <a:cubicBezTo>
                  <a:pt x="2030" y="490"/>
                  <a:pt x="2025" y="506"/>
                  <a:pt x="2004" y="506"/>
                </a:cubicBezTo>
                <a:cubicBezTo>
                  <a:pt x="1978" y="506"/>
                  <a:pt x="1978" y="506"/>
                  <a:pt x="1978" y="506"/>
                </a:cubicBezTo>
                <a:cubicBezTo>
                  <a:pt x="1936" y="506"/>
                  <a:pt x="1972" y="479"/>
                  <a:pt x="1936" y="479"/>
                </a:cubicBezTo>
                <a:cubicBezTo>
                  <a:pt x="1925" y="479"/>
                  <a:pt x="1925" y="485"/>
                  <a:pt x="1920" y="485"/>
                </a:cubicBezTo>
                <a:cubicBezTo>
                  <a:pt x="1920" y="479"/>
                  <a:pt x="1920" y="474"/>
                  <a:pt x="1920" y="469"/>
                </a:cubicBezTo>
                <a:cubicBezTo>
                  <a:pt x="1920" y="448"/>
                  <a:pt x="1899" y="448"/>
                  <a:pt x="1883" y="437"/>
                </a:cubicBezTo>
                <a:cubicBezTo>
                  <a:pt x="1862" y="422"/>
                  <a:pt x="1862" y="395"/>
                  <a:pt x="1835" y="395"/>
                </a:cubicBezTo>
                <a:cubicBezTo>
                  <a:pt x="1814" y="395"/>
                  <a:pt x="1798" y="395"/>
                  <a:pt x="1782" y="416"/>
                </a:cubicBezTo>
                <a:cubicBezTo>
                  <a:pt x="1777" y="406"/>
                  <a:pt x="1772" y="395"/>
                  <a:pt x="1761" y="390"/>
                </a:cubicBezTo>
                <a:cubicBezTo>
                  <a:pt x="1751" y="385"/>
                  <a:pt x="1756" y="369"/>
                  <a:pt x="1746" y="358"/>
                </a:cubicBezTo>
                <a:cubicBezTo>
                  <a:pt x="1735" y="358"/>
                  <a:pt x="1730" y="363"/>
                  <a:pt x="1719" y="358"/>
                </a:cubicBezTo>
                <a:cubicBezTo>
                  <a:pt x="1709" y="353"/>
                  <a:pt x="1714" y="337"/>
                  <a:pt x="1704" y="332"/>
                </a:cubicBezTo>
                <a:cubicBezTo>
                  <a:pt x="1698" y="321"/>
                  <a:pt x="1688" y="321"/>
                  <a:pt x="1688" y="316"/>
                </a:cubicBezTo>
                <a:cubicBezTo>
                  <a:pt x="1688" y="300"/>
                  <a:pt x="1698" y="295"/>
                  <a:pt x="1698" y="284"/>
                </a:cubicBezTo>
                <a:cubicBezTo>
                  <a:pt x="1698" y="258"/>
                  <a:pt x="1672" y="253"/>
                  <a:pt x="1651" y="253"/>
                </a:cubicBezTo>
                <a:cubicBezTo>
                  <a:pt x="1651" y="247"/>
                  <a:pt x="1651" y="247"/>
                  <a:pt x="1651" y="247"/>
                </a:cubicBezTo>
                <a:cubicBezTo>
                  <a:pt x="1651" y="237"/>
                  <a:pt x="1651" y="237"/>
                  <a:pt x="1651" y="226"/>
                </a:cubicBezTo>
                <a:cubicBezTo>
                  <a:pt x="1651" y="200"/>
                  <a:pt x="1624" y="195"/>
                  <a:pt x="1614" y="174"/>
                </a:cubicBezTo>
                <a:cubicBezTo>
                  <a:pt x="1598" y="152"/>
                  <a:pt x="1587" y="131"/>
                  <a:pt x="1561" y="131"/>
                </a:cubicBezTo>
                <a:cubicBezTo>
                  <a:pt x="1550" y="131"/>
                  <a:pt x="1545" y="131"/>
                  <a:pt x="1529" y="131"/>
                </a:cubicBezTo>
                <a:cubicBezTo>
                  <a:pt x="1540" y="121"/>
                  <a:pt x="1540" y="121"/>
                  <a:pt x="1540" y="121"/>
                </a:cubicBezTo>
                <a:cubicBezTo>
                  <a:pt x="1524" y="105"/>
                  <a:pt x="1514" y="100"/>
                  <a:pt x="1493" y="94"/>
                </a:cubicBezTo>
                <a:cubicBezTo>
                  <a:pt x="1471" y="89"/>
                  <a:pt x="1450" y="89"/>
                  <a:pt x="1450" y="68"/>
                </a:cubicBezTo>
                <a:cubicBezTo>
                  <a:pt x="1450" y="63"/>
                  <a:pt x="1450" y="63"/>
                  <a:pt x="1450" y="57"/>
                </a:cubicBezTo>
                <a:cubicBezTo>
                  <a:pt x="1450" y="42"/>
                  <a:pt x="1429" y="52"/>
                  <a:pt x="1419" y="42"/>
                </a:cubicBezTo>
                <a:cubicBezTo>
                  <a:pt x="1397" y="31"/>
                  <a:pt x="1403" y="0"/>
                  <a:pt x="1376" y="0"/>
                </a:cubicBezTo>
                <a:cubicBezTo>
                  <a:pt x="1371" y="0"/>
                  <a:pt x="1366" y="5"/>
                  <a:pt x="1361" y="5"/>
                </a:cubicBezTo>
                <a:lnTo>
                  <a:pt x="1361" y="5"/>
                </a:lnTo>
                <a:cubicBezTo>
                  <a:pt x="1355" y="21"/>
                  <a:pt x="1350" y="26"/>
                  <a:pt x="1339" y="36"/>
                </a:cubicBezTo>
                <a:cubicBezTo>
                  <a:pt x="1339" y="42"/>
                  <a:pt x="1339" y="47"/>
                  <a:pt x="1334" y="47"/>
                </a:cubicBezTo>
                <a:cubicBezTo>
                  <a:pt x="1324" y="52"/>
                  <a:pt x="1318" y="47"/>
                  <a:pt x="1313" y="52"/>
                </a:cubicBezTo>
                <a:cubicBezTo>
                  <a:pt x="1308" y="57"/>
                  <a:pt x="1308" y="57"/>
                  <a:pt x="1308" y="63"/>
                </a:cubicBezTo>
                <a:cubicBezTo>
                  <a:pt x="1297" y="68"/>
                  <a:pt x="1292" y="73"/>
                  <a:pt x="1292" y="79"/>
                </a:cubicBezTo>
                <a:cubicBezTo>
                  <a:pt x="1292" y="89"/>
                  <a:pt x="1292" y="94"/>
                  <a:pt x="1287" y="100"/>
                </a:cubicBezTo>
                <a:cubicBezTo>
                  <a:pt x="1276" y="100"/>
                  <a:pt x="1271" y="100"/>
                  <a:pt x="1266" y="105"/>
                </a:cubicBezTo>
                <a:cubicBezTo>
                  <a:pt x="1266" y="105"/>
                  <a:pt x="1266" y="105"/>
                  <a:pt x="1266" y="110"/>
                </a:cubicBezTo>
                <a:cubicBezTo>
                  <a:pt x="1266" y="121"/>
                  <a:pt x="1255" y="121"/>
                  <a:pt x="1245" y="126"/>
                </a:cubicBezTo>
                <a:cubicBezTo>
                  <a:pt x="1239" y="131"/>
                  <a:pt x="1239" y="137"/>
                  <a:pt x="1239" y="147"/>
                </a:cubicBezTo>
                <a:cubicBezTo>
                  <a:pt x="1239" y="158"/>
                  <a:pt x="1245" y="163"/>
                  <a:pt x="1245" y="174"/>
                </a:cubicBezTo>
                <a:cubicBezTo>
                  <a:pt x="1250" y="189"/>
                  <a:pt x="1255" y="200"/>
                  <a:pt x="1260" y="216"/>
                </a:cubicBezTo>
                <a:cubicBezTo>
                  <a:pt x="1255" y="221"/>
                  <a:pt x="1250" y="221"/>
                  <a:pt x="1245" y="221"/>
                </a:cubicBezTo>
                <a:cubicBezTo>
                  <a:pt x="1234" y="221"/>
                  <a:pt x="1229" y="221"/>
                  <a:pt x="1223" y="221"/>
                </a:cubicBezTo>
                <a:cubicBezTo>
                  <a:pt x="1218" y="221"/>
                  <a:pt x="1213" y="226"/>
                  <a:pt x="1208" y="232"/>
                </a:cubicBezTo>
                <a:cubicBezTo>
                  <a:pt x="1197" y="237"/>
                  <a:pt x="1192" y="237"/>
                  <a:pt x="1187" y="242"/>
                </a:cubicBezTo>
                <a:cubicBezTo>
                  <a:pt x="1181" y="247"/>
                  <a:pt x="1176" y="253"/>
                  <a:pt x="1171" y="258"/>
                </a:cubicBezTo>
                <a:cubicBezTo>
                  <a:pt x="1160" y="263"/>
                  <a:pt x="1155" y="263"/>
                  <a:pt x="1144" y="263"/>
                </a:cubicBezTo>
                <a:cubicBezTo>
                  <a:pt x="1123" y="263"/>
                  <a:pt x="1118" y="258"/>
                  <a:pt x="1102" y="253"/>
                </a:cubicBezTo>
                <a:cubicBezTo>
                  <a:pt x="1097" y="253"/>
                  <a:pt x="1092" y="247"/>
                  <a:pt x="1086" y="247"/>
                </a:cubicBezTo>
                <a:cubicBezTo>
                  <a:pt x="1065" y="247"/>
                  <a:pt x="1065" y="247"/>
                  <a:pt x="1065" y="247"/>
                </a:cubicBezTo>
                <a:cubicBezTo>
                  <a:pt x="1049" y="247"/>
                  <a:pt x="1044" y="237"/>
                  <a:pt x="1039" y="226"/>
                </a:cubicBezTo>
                <a:cubicBezTo>
                  <a:pt x="1028" y="211"/>
                  <a:pt x="1012" y="216"/>
                  <a:pt x="1002" y="211"/>
                </a:cubicBezTo>
                <a:cubicBezTo>
                  <a:pt x="997" y="211"/>
                  <a:pt x="997" y="211"/>
                  <a:pt x="997" y="205"/>
                </a:cubicBezTo>
                <a:cubicBezTo>
                  <a:pt x="986" y="200"/>
                  <a:pt x="981" y="189"/>
                  <a:pt x="970" y="184"/>
                </a:cubicBezTo>
                <a:cubicBezTo>
                  <a:pt x="965" y="179"/>
                  <a:pt x="954" y="174"/>
                  <a:pt x="949" y="168"/>
                </a:cubicBezTo>
                <a:cubicBezTo>
                  <a:pt x="944" y="163"/>
                  <a:pt x="944" y="158"/>
                  <a:pt x="944" y="152"/>
                </a:cubicBezTo>
                <a:lnTo>
                  <a:pt x="939" y="147"/>
                </a:lnTo>
                <a:cubicBezTo>
                  <a:pt x="923" y="147"/>
                  <a:pt x="917" y="158"/>
                  <a:pt x="907" y="163"/>
                </a:cubicBezTo>
                <a:cubicBezTo>
                  <a:pt x="902" y="163"/>
                  <a:pt x="896" y="163"/>
                  <a:pt x="896" y="168"/>
                </a:cubicBezTo>
                <a:cubicBezTo>
                  <a:pt x="881" y="174"/>
                  <a:pt x="875" y="174"/>
                  <a:pt x="865" y="174"/>
                </a:cubicBezTo>
                <a:cubicBezTo>
                  <a:pt x="865" y="200"/>
                  <a:pt x="875" y="205"/>
                  <a:pt x="886" y="232"/>
                </a:cubicBezTo>
                <a:cubicBezTo>
                  <a:pt x="881" y="232"/>
                  <a:pt x="881" y="232"/>
                  <a:pt x="881" y="232"/>
                </a:cubicBezTo>
                <a:cubicBezTo>
                  <a:pt x="875" y="226"/>
                  <a:pt x="870" y="226"/>
                  <a:pt x="865" y="226"/>
                </a:cubicBezTo>
                <a:cubicBezTo>
                  <a:pt x="854" y="226"/>
                  <a:pt x="849" y="226"/>
                  <a:pt x="838" y="232"/>
                </a:cubicBezTo>
                <a:cubicBezTo>
                  <a:pt x="828" y="237"/>
                  <a:pt x="823" y="242"/>
                  <a:pt x="812" y="242"/>
                </a:cubicBezTo>
                <a:cubicBezTo>
                  <a:pt x="802" y="242"/>
                  <a:pt x="796" y="237"/>
                  <a:pt x="791" y="232"/>
                </a:cubicBezTo>
                <a:cubicBezTo>
                  <a:pt x="791" y="232"/>
                  <a:pt x="791" y="232"/>
                  <a:pt x="786" y="232"/>
                </a:cubicBezTo>
                <a:cubicBezTo>
                  <a:pt x="780" y="226"/>
                  <a:pt x="775" y="232"/>
                  <a:pt x="765" y="226"/>
                </a:cubicBezTo>
                <a:cubicBezTo>
                  <a:pt x="759" y="221"/>
                  <a:pt x="759" y="216"/>
                  <a:pt x="749" y="205"/>
                </a:cubicBezTo>
                <a:cubicBezTo>
                  <a:pt x="743" y="200"/>
                  <a:pt x="733" y="195"/>
                  <a:pt x="728" y="184"/>
                </a:cubicBezTo>
                <a:cubicBezTo>
                  <a:pt x="722" y="179"/>
                  <a:pt x="722" y="168"/>
                  <a:pt x="712" y="163"/>
                </a:cubicBezTo>
                <a:cubicBezTo>
                  <a:pt x="706" y="163"/>
                  <a:pt x="706" y="163"/>
                  <a:pt x="706" y="163"/>
                </a:cubicBezTo>
                <a:cubicBezTo>
                  <a:pt x="712" y="163"/>
                  <a:pt x="712" y="163"/>
                  <a:pt x="712" y="163"/>
                </a:cubicBezTo>
                <a:cubicBezTo>
                  <a:pt x="701" y="158"/>
                  <a:pt x="696" y="158"/>
                  <a:pt x="691" y="147"/>
                </a:cubicBezTo>
                <a:cubicBezTo>
                  <a:pt x="680" y="142"/>
                  <a:pt x="675" y="131"/>
                  <a:pt x="664" y="131"/>
                </a:cubicBezTo>
                <a:cubicBezTo>
                  <a:pt x="649" y="131"/>
                  <a:pt x="643" y="142"/>
                  <a:pt x="633" y="147"/>
                </a:cubicBezTo>
                <a:cubicBezTo>
                  <a:pt x="627" y="147"/>
                  <a:pt x="622" y="152"/>
                  <a:pt x="612" y="152"/>
                </a:cubicBezTo>
                <a:cubicBezTo>
                  <a:pt x="596" y="163"/>
                  <a:pt x="585" y="168"/>
                  <a:pt x="564" y="168"/>
                </a:cubicBezTo>
                <a:cubicBezTo>
                  <a:pt x="554" y="168"/>
                  <a:pt x="548" y="168"/>
                  <a:pt x="538" y="168"/>
                </a:cubicBezTo>
                <a:cubicBezTo>
                  <a:pt x="527" y="168"/>
                  <a:pt x="522" y="174"/>
                  <a:pt x="517" y="179"/>
                </a:cubicBezTo>
                <a:cubicBezTo>
                  <a:pt x="506" y="184"/>
                  <a:pt x="495" y="179"/>
                  <a:pt x="485" y="184"/>
                </a:cubicBezTo>
                <a:cubicBezTo>
                  <a:pt x="474" y="195"/>
                  <a:pt x="469" y="205"/>
                  <a:pt x="464" y="216"/>
                </a:cubicBezTo>
                <a:cubicBezTo>
                  <a:pt x="453" y="226"/>
                  <a:pt x="443" y="237"/>
                  <a:pt x="443" y="253"/>
                </a:cubicBezTo>
                <a:cubicBezTo>
                  <a:pt x="443" y="263"/>
                  <a:pt x="448" y="274"/>
                  <a:pt x="448" y="284"/>
                </a:cubicBezTo>
                <a:cubicBezTo>
                  <a:pt x="448" y="290"/>
                  <a:pt x="453" y="290"/>
                  <a:pt x="453" y="295"/>
                </a:cubicBezTo>
                <a:cubicBezTo>
                  <a:pt x="453" y="300"/>
                  <a:pt x="453" y="300"/>
                  <a:pt x="453" y="300"/>
                </a:cubicBezTo>
                <a:cubicBezTo>
                  <a:pt x="448" y="305"/>
                  <a:pt x="443" y="305"/>
                  <a:pt x="438" y="305"/>
                </a:cubicBezTo>
                <a:cubicBezTo>
                  <a:pt x="432" y="305"/>
                  <a:pt x="427" y="300"/>
                  <a:pt x="422" y="300"/>
                </a:cubicBezTo>
                <a:cubicBezTo>
                  <a:pt x="417" y="295"/>
                  <a:pt x="417" y="290"/>
                  <a:pt x="417" y="290"/>
                </a:cubicBezTo>
                <a:cubicBezTo>
                  <a:pt x="411" y="284"/>
                  <a:pt x="406" y="284"/>
                  <a:pt x="401" y="279"/>
                </a:cubicBezTo>
                <a:cubicBezTo>
                  <a:pt x="395" y="274"/>
                  <a:pt x="390" y="274"/>
                  <a:pt x="385" y="274"/>
                </a:cubicBezTo>
                <a:cubicBezTo>
                  <a:pt x="369" y="274"/>
                  <a:pt x="358" y="284"/>
                  <a:pt x="343" y="284"/>
                </a:cubicBezTo>
                <a:cubicBezTo>
                  <a:pt x="332" y="284"/>
                  <a:pt x="327" y="274"/>
                  <a:pt x="321" y="268"/>
                </a:cubicBezTo>
                <a:cubicBezTo>
                  <a:pt x="316" y="263"/>
                  <a:pt x="311" y="258"/>
                  <a:pt x="306" y="253"/>
                </a:cubicBezTo>
                <a:cubicBezTo>
                  <a:pt x="295" y="247"/>
                  <a:pt x="295" y="242"/>
                  <a:pt x="290" y="237"/>
                </a:cubicBezTo>
                <a:cubicBezTo>
                  <a:pt x="285" y="232"/>
                  <a:pt x="279" y="226"/>
                  <a:pt x="274" y="221"/>
                </a:cubicBezTo>
                <a:cubicBezTo>
                  <a:pt x="274" y="221"/>
                  <a:pt x="274" y="221"/>
                  <a:pt x="269" y="216"/>
                </a:cubicBezTo>
                <a:cubicBezTo>
                  <a:pt x="269" y="216"/>
                  <a:pt x="269" y="211"/>
                  <a:pt x="263" y="211"/>
                </a:cubicBezTo>
                <a:lnTo>
                  <a:pt x="258" y="216"/>
                </a:lnTo>
                <a:cubicBezTo>
                  <a:pt x="248" y="226"/>
                  <a:pt x="242" y="226"/>
                  <a:pt x="237" y="232"/>
                </a:cubicBezTo>
                <a:cubicBezTo>
                  <a:pt x="221" y="242"/>
                  <a:pt x="211" y="247"/>
                  <a:pt x="195" y="253"/>
                </a:cubicBezTo>
              </a:path>
            </a:pathLst>
          </a:custGeom>
          <a:solidFill>
            <a:srgbClr val="87878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2" name="Freeform 80"/>
          <p:cNvSpPr>
            <a:spLocks noChangeArrowheads="1"/>
          </p:cNvSpPr>
          <p:nvPr/>
        </p:nvSpPr>
        <p:spPr bwMode="auto">
          <a:xfrm>
            <a:off x="9152157" y="3913767"/>
            <a:ext cx="1466365" cy="641709"/>
          </a:xfrm>
          <a:custGeom>
            <a:avLst/>
            <a:gdLst>
              <a:gd name="T0" fmla="*/ 248 w 3002"/>
              <a:gd name="T1" fmla="*/ 1271 h 1314"/>
              <a:gd name="T2" fmla="*/ 685 w 3002"/>
              <a:gd name="T3" fmla="*/ 1181 h 1314"/>
              <a:gd name="T4" fmla="*/ 1055 w 3002"/>
              <a:gd name="T5" fmla="*/ 1160 h 1314"/>
              <a:gd name="T6" fmla="*/ 1250 w 3002"/>
              <a:gd name="T7" fmla="*/ 1170 h 1314"/>
              <a:gd name="T8" fmla="*/ 1603 w 3002"/>
              <a:gd name="T9" fmla="*/ 1123 h 1314"/>
              <a:gd name="T10" fmla="*/ 1809 w 3002"/>
              <a:gd name="T11" fmla="*/ 1165 h 1314"/>
              <a:gd name="T12" fmla="*/ 2051 w 3002"/>
              <a:gd name="T13" fmla="*/ 1123 h 1314"/>
              <a:gd name="T14" fmla="*/ 2131 w 3002"/>
              <a:gd name="T15" fmla="*/ 1065 h 1314"/>
              <a:gd name="T16" fmla="*/ 2136 w 3002"/>
              <a:gd name="T17" fmla="*/ 1134 h 1314"/>
              <a:gd name="T18" fmla="*/ 2320 w 3002"/>
              <a:gd name="T19" fmla="*/ 1181 h 1314"/>
              <a:gd name="T20" fmla="*/ 2568 w 3002"/>
              <a:gd name="T21" fmla="*/ 1265 h 1314"/>
              <a:gd name="T22" fmla="*/ 2895 w 3002"/>
              <a:gd name="T23" fmla="*/ 1292 h 1314"/>
              <a:gd name="T24" fmla="*/ 2975 w 3002"/>
              <a:gd name="T25" fmla="*/ 1292 h 1314"/>
              <a:gd name="T26" fmla="*/ 2853 w 3002"/>
              <a:gd name="T27" fmla="*/ 1134 h 1314"/>
              <a:gd name="T28" fmla="*/ 2806 w 3002"/>
              <a:gd name="T29" fmla="*/ 959 h 1314"/>
              <a:gd name="T30" fmla="*/ 2864 w 3002"/>
              <a:gd name="T31" fmla="*/ 928 h 1314"/>
              <a:gd name="T32" fmla="*/ 2895 w 3002"/>
              <a:gd name="T33" fmla="*/ 859 h 1314"/>
              <a:gd name="T34" fmla="*/ 2843 w 3002"/>
              <a:gd name="T35" fmla="*/ 775 h 1314"/>
              <a:gd name="T36" fmla="*/ 2827 w 3002"/>
              <a:gd name="T37" fmla="*/ 680 h 1314"/>
              <a:gd name="T38" fmla="*/ 2843 w 3002"/>
              <a:gd name="T39" fmla="*/ 537 h 1314"/>
              <a:gd name="T40" fmla="*/ 2853 w 3002"/>
              <a:gd name="T41" fmla="*/ 422 h 1314"/>
              <a:gd name="T42" fmla="*/ 2975 w 3002"/>
              <a:gd name="T43" fmla="*/ 327 h 1314"/>
              <a:gd name="T44" fmla="*/ 2959 w 3002"/>
              <a:gd name="T45" fmla="*/ 232 h 1314"/>
              <a:gd name="T46" fmla="*/ 2943 w 3002"/>
              <a:gd name="T47" fmla="*/ 137 h 1314"/>
              <a:gd name="T48" fmla="*/ 2980 w 3002"/>
              <a:gd name="T49" fmla="*/ 52 h 1314"/>
              <a:gd name="T50" fmla="*/ 2790 w 3002"/>
              <a:gd name="T51" fmla="*/ 52 h 1314"/>
              <a:gd name="T52" fmla="*/ 2674 w 3002"/>
              <a:gd name="T53" fmla="*/ 110 h 1314"/>
              <a:gd name="T54" fmla="*/ 2590 w 3002"/>
              <a:gd name="T55" fmla="*/ 137 h 1314"/>
              <a:gd name="T56" fmla="*/ 2505 w 3002"/>
              <a:gd name="T57" fmla="*/ 269 h 1314"/>
              <a:gd name="T58" fmla="*/ 2384 w 3002"/>
              <a:gd name="T59" fmla="*/ 253 h 1314"/>
              <a:gd name="T60" fmla="*/ 2215 w 3002"/>
              <a:gd name="T61" fmla="*/ 305 h 1314"/>
              <a:gd name="T62" fmla="*/ 2099 w 3002"/>
              <a:gd name="T63" fmla="*/ 269 h 1314"/>
              <a:gd name="T64" fmla="*/ 2004 w 3002"/>
              <a:gd name="T65" fmla="*/ 189 h 1314"/>
              <a:gd name="T66" fmla="*/ 1930 w 3002"/>
              <a:gd name="T67" fmla="*/ 142 h 1314"/>
              <a:gd name="T68" fmla="*/ 1851 w 3002"/>
              <a:gd name="T69" fmla="*/ 26 h 1314"/>
              <a:gd name="T70" fmla="*/ 1798 w 3002"/>
              <a:gd name="T71" fmla="*/ 5 h 1314"/>
              <a:gd name="T72" fmla="*/ 1730 w 3002"/>
              <a:gd name="T73" fmla="*/ 137 h 1314"/>
              <a:gd name="T74" fmla="*/ 1735 w 3002"/>
              <a:gd name="T75" fmla="*/ 216 h 1314"/>
              <a:gd name="T76" fmla="*/ 1719 w 3002"/>
              <a:gd name="T77" fmla="*/ 316 h 1314"/>
              <a:gd name="T78" fmla="*/ 1693 w 3002"/>
              <a:gd name="T79" fmla="*/ 279 h 1314"/>
              <a:gd name="T80" fmla="*/ 1587 w 3002"/>
              <a:gd name="T81" fmla="*/ 253 h 1314"/>
              <a:gd name="T82" fmla="*/ 1482 w 3002"/>
              <a:gd name="T83" fmla="*/ 353 h 1314"/>
              <a:gd name="T84" fmla="*/ 1466 w 3002"/>
              <a:gd name="T85" fmla="*/ 258 h 1314"/>
              <a:gd name="T86" fmla="*/ 1418 w 3002"/>
              <a:gd name="T87" fmla="*/ 258 h 1314"/>
              <a:gd name="T88" fmla="*/ 1382 w 3002"/>
              <a:gd name="T89" fmla="*/ 379 h 1314"/>
              <a:gd name="T90" fmla="*/ 1223 w 3002"/>
              <a:gd name="T91" fmla="*/ 432 h 1314"/>
              <a:gd name="T92" fmla="*/ 1181 w 3002"/>
              <a:gd name="T93" fmla="*/ 606 h 1314"/>
              <a:gd name="T94" fmla="*/ 1155 w 3002"/>
              <a:gd name="T95" fmla="*/ 696 h 1314"/>
              <a:gd name="T96" fmla="*/ 1171 w 3002"/>
              <a:gd name="T97" fmla="*/ 801 h 1314"/>
              <a:gd name="T98" fmla="*/ 1139 w 3002"/>
              <a:gd name="T99" fmla="*/ 928 h 1314"/>
              <a:gd name="T100" fmla="*/ 1033 w 3002"/>
              <a:gd name="T101" fmla="*/ 1018 h 1314"/>
              <a:gd name="T102" fmla="*/ 881 w 3002"/>
              <a:gd name="T103" fmla="*/ 1012 h 1314"/>
              <a:gd name="T104" fmla="*/ 828 w 3002"/>
              <a:gd name="T105" fmla="*/ 1065 h 1314"/>
              <a:gd name="T106" fmla="*/ 759 w 3002"/>
              <a:gd name="T107" fmla="*/ 1081 h 1314"/>
              <a:gd name="T108" fmla="*/ 575 w 3002"/>
              <a:gd name="T109" fmla="*/ 1049 h 1314"/>
              <a:gd name="T110" fmla="*/ 506 w 3002"/>
              <a:gd name="T111" fmla="*/ 1044 h 1314"/>
              <a:gd name="T112" fmla="*/ 374 w 3002"/>
              <a:gd name="T113" fmla="*/ 1065 h 1314"/>
              <a:gd name="T114" fmla="*/ 232 w 3002"/>
              <a:gd name="T115" fmla="*/ 1097 h 1314"/>
              <a:gd name="T116" fmla="*/ 68 w 3002"/>
              <a:gd name="T117" fmla="*/ 1197 h 1314"/>
              <a:gd name="T118" fmla="*/ 63 w 3002"/>
              <a:gd name="T119" fmla="*/ 1287 h 1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02" h="1314">
                <a:moveTo>
                  <a:pt x="47" y="1313"/>
                </a:moveTo>
                <a:lnTo>
                  <a:pt x="47" y="1313"/>
                </a:lnTo>
                <a:cubicBezTo>
                  <a:pt x="52" y="1313"/>
                  <a:pt x="52" y="1313"/>
                  <a:pt x="58" y="1313"/>
                </a:cubicBezTo>
                <a:cubicBezTo>
                  <a:pt x="79" y="1313"/>
                  <a:pt x="89" y="1308"/>
                  <a:pt x="116" y="1302"/>
                </a:cubicBezTo>
                <a:cubicBezTo>
                  <a:pt x="168" y="1292"/>
                  <a:pt x="200" y="1297"/>
                  <a:pt x="248" y="1271"/>
                </a:cubicBezTo>
                <a:cubicBezTo>
                  <a:pt x="290" y="1255"/>
                  <a:pt x="306" y="1223"/>
                  <a:pt x="353" y="1223"/>
                </a:cubicBezTo>
                <a:cubicBezTo>
                  <a:pt x="448" y="1223"/>
                  <a:pt x="448" y="1223"/>
                  <a:pt x="448" y="1223"/>
                </a:cubicBezTo>
                <a:cubicBezTo>
                  <a:pt x="543" y="1197"/>
                  <a:pt x="543" y="1197"/>
                  <a:pt x="543" y="1197"/>
                </a:cubicBezTo>
                <a:cubicBezTo>
                  <a:pt x="559" y="1197"/>
                  <a:pt x="564" y="1202"/>
                  <a:pt x="575" y="1202"/>
                </a:cubicBezTo>
                <a:cubicBezTo>
                  <a:pt x="685" y="1181"/>
                  <a:pt x="685" y="1181"/>
                  <a:pt x="685" y="1181"/>
                </a:cubicBezTo>
                <a:cubicBezTo>
                  <a:pt x="807" y="1181"/>
                  <a:pt x="807" y="1181"/>
                  <a:pt x="807" y="1181"/>
                </a:cubicBezTo>
                <a:cubicBezTo>
                  <a:pt x="823" y="1181"/>
                  <a:pt x="833" y="1192"/>
                  <a:pt x="849" y="1192"/>
                </a:cubicBezTo>
                <a:cubicBezTo>
                  <a:pt x="875" y="1192"/>
                  <a:pt x="886" y="1186"/>
                  <a:pt x="912" y="1186"/>
                </a:cubicBezTo>
                <a:cubicBezTo>
                  <a:pt x="933" y="1186"/>
                  <a:pt x="944" y="1186"/>
                  <a:pt x="965" y="1186"/>
                </a:cubicBezTo>
                <a:cubicBezTo>
                  <a:pt x="1002" y="1186"/>
                  <a:pt x="1018" y="1170"/>
                  <a:pt x="1055" y="1160"/>
                </a:cubicBezTo>
                <a:cubicBezTo>
                  <a:pt x="1060" y="1165"/>
                  <a:pt x="1060" y="1165"/>
                  <a:pt x="1060" y="1165"/>
                </a:cubicBezTo>
                <a:cubicBezTo>
                  <a:pt x="1092" y="1165"/>
                  <a:pt x="1092" y="1165"/>
                  <a:pt x="1092" y="1165"/>
                </a:cubicBezTo>
                <a:cubicBezTo>
                  <a:pt x="1113" y="1165"/>
                  <a:pt x="1123" y="1144"/>
                  <a:pt x="1149" y="1144"/>
                </a:cubicBezTo>
                <a:cubicBezTo>
                  <a:pt x="1176" y="1144"/>
                  <a:pt x="1192" y="1144"/>
                  <a:pt x="1213" y="1155"/>
                </a:cubicBezTo>
                <a:cubicBezTo>
                  <a:pt x="1229" y="1160"/>
                  <a:pt x="1234" y="1170"/>
                  <a:pt x="1250" y="1170"/>
                </a:cubicBezTo>
                <a:cubicBezTo>
                  <a:pt x="1271" y="1170"/>
                  <a:pt x="1276" y="1139"/>
                  <a:pt x="1303" y="1139"/>
                </a:cubicBezTo>
                <a:cubicBezTo>
                  <a:pt x="1329" y="1139"/>
                  <a:pt x="1329" y="1139"/>
                  <a:pt x="1329" y="1139"/>
                </a:cubicBezTo>
                <a:cubicBezTo>
                  <a:pt x="1387" y="1139"/>
                  <a:pt x="1408" y="1097"/>
                  <a:pt x="1466" y="1097"/>
                </a:cubicBezTo>
                <a:cubicBezTo>
                  <a:pt x="1508" y="1097"/>
                  <a:pt x="1529" y="1123"/>
                  <a:pt x="1571" y="1123"/>
                </a:cubicBezTo>
                <a:cubicBezTo>
                  <a:pt x="1603" y="1123"/>
                  <a:pt x="1603" y="1123"/>
                  <a:pt x="1603" y="1123"/>
                </a:cubicBezTo>
                <a:cubicBezTo>
                  <a:pt x="1614" y="1123"/>
                  <a:pt x="1619" y="1107"/>
                  <a:pt x="1635" y="1107"/>
                </a:cubicBezTo>
                <a:cubicBezTo>
                  <a:pt x="1645" y="1107"/>
                  <a:pt x="1645" y="1123"/>
                  <a:pt x="1656" y="1123"/>
                </a:cubicBezTo>
                <a:cubicBezTo>
                  <a:pt x="1677" y="1134"/>
                  <a:pt x="1688" y="1134"/>
                  <a:pt x="1709" y="1139"/>
                </a:cubicBezTo>
                <a:cubicBezTo>
                  <a:pt x="1730" y="1149"/>
                  <a:pt x="1746" y="1165"/>
                  <a:pt x="1772" y="1165"/>
                </a:cubicBezTo>
                <a:cubicBezTo>
                  <a:pt x="1809" y="1165"/>
                  <a:pt x="1809" y="1165"/>
                  <a:pt x="1809" y="1165"/>
                </a:cubicBezTo>
                <a:cubicBezTo>
                  <a:pt x="1851" y="1165"/>
                  <a:pt x="1872" y="1176"/>
                  <a:pt x="1909" y="1176"/>
                </a:cubicBezTo>
                <a:cubicBezTo>
                  <a:pt x="1941" y="1176"/>
                  <a:pt x="1962" y="1176"/>
                  <a:pt x="1993" y="1165"/>
                </a:cubicBezTo>
                <a:cubicBezTo>
                  <a:pt x="2009" y="1160"/>
                  <a:pt x="2030" y="1160"/>
                  <a:pt x="2030" y="1144"/>
                </a:cubicBezTo>
                <a:cubicBezTo>
                  <a:pt x="2030" y="1139"/>
                  <a:pt x="2030" y="1134"/>
                  <a:pt x="2030" y="1134"/>
                </a:cubicBezTo>
                <a:cubicBezTo>
                  <a:pt x="2036" y="1128"/>
                  <a:pt x="2041" y="1128"/>
                  <a:pt x="2051" y="1123"/>
                </a:cubicBezTo>
                <a:cubicBezTo>
                  <a:pt x="2051" y="1134"/>
                  <a:pt x="2051" y="1149"/>
                  <a:pt x="2062" y="1149"/>
                </a:cubicBezTo>
                <a:cubicBezTo>
                  <a:pt x="2136" y="1149"/>
                  <a:pt x="2099" y="1160"/>
                  <a:pt x="2099" y="1123"/>
                </a:cubicBezTo>
                <a:cubicBezTo>
                  <a:pt x="2099" y="1113"/>
                  <a:pt x="2099" y="1113"/>
                  <a:pt x="2099" y="1113"/>
                </a:cubicBezTo>
                <a:cubicBezTo>
                  <a:pt x="2115" y="1113"/>
                  <a:pt x="2131" y="1107"/>
                  <a:pt x="2136" y="1091"/>
                </a:cubicBezTo>
                <a:cubicBezTo>
                  <a:pt x="2131" y="1065"/>
                  <a:pt x="2131" y="1065"/>
                  <a:pt x="2131" y="1065"/>
                </a:cubicBezTo>
                <a:cubicBezTo>
                  <a:pt x="2131" y="1060"/>
                  <a:pt x="2131" y="1054"/>
                  <a:pt x="2131" y="1049"/>
                </a:cubicBezTo>
                <a:cubicBezTo>
                  <a:pt x="2157" y="1054"/>
                  <a:pt x="2168" y="1054"/>
                  <a:pt x="2189" y="1054"/>
                </a:cubicBezTo>
                <a:cubicBezTo>
                  <a:pt x="2173" y="1065"/>
                  <a:pt x="2168" y="1076"/>
                  <a:pt x="2157" y="1091"/>
                </a:cubicBezTo>
                <a:cubicBezTo>
                  <a:pt x="2146" y="1102"/>
                  <a:pt x="2131" y="1107"/>
                  <a:pt x="2131" y="1123"/>
                </a:cubicBezTo>
                <a:cubicBezTo>
                  <a:pt x="2131" y="1128"/>
                  <a:pt x="2136" y="1128"/>
                  <a:pt x="2136" y="1134"/>
                </a:cubicBezTo>
                <a:cubicBezTo>
                  <a:pt x="2136" y="1139"/>
                  <a:pt x="2131" y="1144"/>
                  <a:pt x="2131" y="1149"/>
                </a:cubicBezTo>
                <a:cubicBezTo>
                  <a:pt x="2131" y="1165"/>
                  <a:pt x="2152" y="1160"/>
                  <a:pt x="2168" y="1160"/>
                </a:cubicBezTo>
                <a:cubicBezTo>
                  <a:pt x="2199" y="1160"/>
                  <a:pt x="2199" y="1160"/>
                  <a:pt x="2199" y="1160"/>
                </a:cubicBezTo>
                <a:cubicBezTo>
                  <a:pt x="2225" y="1160"/>
                  <a:pt x="2241" y="1165"/>
                  <a:pt x="2268" y="1170"/>
                </a:cubicBezTo>
                <a:cubicBezTo>
                  <a:pt x="2289" y="1176"/>
                  <a:pt x="2299" y="1170"/>
                  <a:pt x="2320" y="1181"/>
                </a:cubicBezTo>
                <a:cubicBezTo>
                  <a:pt x="2331" y="1186"/>
                  <a:pt x="2331" y="1192"/>
                  <a:pt x="2342" y="1192"/>
                </a:cubicBezTo>
                <a:cubicBezTo>
                  <a:pt x="2368" y="1181"/>
                  <a:pt x="2379" y="1165"/>
                  <a:pt x="2410" y="1165"/>
                </a:cubicBezTo>
                <a:cubicBezTo>
                  <a:pt x="2421" y="1165"/>
                  <a:pt x="2421" y="1181"/>
                  <a:pt x="2426" y="1186"/>
                </a:cubicBezTo>
                <a:cubicBezTo>
                  <a:pt x="2447" y="1207"/>
                  <a:pt x="2458" y="1223"/>
                  <a:pt x="2484" y="1234"/>
                </a:cubicBezTo>
                <a:cubicBezTo>
                  <a:pt x="2516" y="1250"/>
                  <a:pt x="2537" y="1255"/>
                  <a:pt x="2568" y="1265"/>
                </a:cubicBezTo>
                <a:cubicBezTo>
                  <a:pt x="2605" y="1281"/>
                  <a:pt x="2626" y="1281"/>
                  <a:pt x="2663" y="1292"/>
                </a:cubicBezTo>
                <a:cubicBezTo>
                  <a:pt x="2695" y="1302"/>
                  <a:pt x="2706" y="1313"/>
                  <a:pt x="2737" y="1313"/>
                </a:cubicBezTo>
                <a:cubicBezTo>
                  <a:pt x="2753" y="1313"/>
                  <a:pt x="2758" y="1308"/>
                  <a:pt x="2774" y="1308"/>
                </a:cubicBezTo>
                <a:cubicBezTo>
                  <a:pt x="2806" y="1308"/>
                  <a:pt x="2806" y="1308"/>
                  <a:pt x="2806" y="1308"/>
                </a:cubicBezTo>
                <a:cubicBezTo>
                  <a:pt x="2843" y="1308"/>
                  <a:pt x="2864" y="1292"/>
                  <a:pt x="2895" y="1292"/>
                </a:cubicBezTo>
                <a:cubicBezTo>
                  <a:pt x="2906" y="1292"/>
                  <a:pt x="2906" y="1302"/>
                  <a:pt x="2916" y="1308"/>
                </a:cubicBezTo>
                <a:cubicBezTo>
                  <a:pt x="2943" y="1308"/>
                  <a:pt x="2959" y="1302"/>
                  <a:pt x="2985" y="1302"/>
                </a:cubicBezTo>
                <a:lnTo>
                  <a:pt x="2985" y="1302"/>
                </a:lnTo>
                <a:cubicBezTo>
                  <a:pt x="2980" y="1302"/>
                  <a:pt x="2980" y="1297"/>
                  <a:pt x="2980" y="1292"/>
                </a:cubicBezTo>
                <a:lnTo>
                  <a:pt x="2975" y="1292"/>
                </a:lnTo>
                <a:cubicBezTo>
                  <a:pt x="2969" y="1287"/>
                  <a:pt x="2969" y="1281"/>
                  <a:pt x="2964" y="1271"/>
                </a:cubicBezTo>
                <a:cubicBezTo>
                  <a:pt x="2948" y="1244"/>
                  <a:pt x="2943" y="1234"/>
                  <a:pt x="2927" y="1207"/>
                </a:cubicBezTo>
                <a:cubicBezTo>
                  <a:pt x="2922" y="1197"/>
                  <a:pt x="2911" y="1197"/>
                  <a:pt x="2906" y="1186"/>
                </a:cubicBezTo>
                <a:cubicBezTo>
                  <a:pt x="2895" y="1176"/>
                  <a:pt x="2885" y="1170"/>
                  <a:pt x="2874" y="1155"/>
                </a:cubicBezTo>
                <a:cubicBezTo>
                  <a:pt x="2864" y="1149"/>
                  <a:pt x="2864" y="1139"/>
                  <a:pt x="2853" y="1134"/>
                </a:cubicBezTo>
                <a:cubicBezTo>
                  <a:pt x="2853" y="1128"/>
                  <a:pt x="2848" y="1128"/>
                  <a:pt x="2848" y="1128"/>
                </a:cubicBezTo>
                <a:cubicBezTo>
                  <a:pt x="2837" y="1123"/>
                  <a:pt x="2837" y="1113"/>
                  <a:pt x="2827" y="1102"/>
                </a:cubicBezTo>
                <a:cubicBezTo>
                  <a:pt x="2827" y="1097"/>
                  <a:pt x="2822" y="1097"/>
                  <a:pt x="2822" y="1091"/>
                </a:cubicBezTo>
                <a:cubicBezTo>
                  <a:pt x="2811" y="1086"/>
                  <a:pt x="2806" y="1081"/>
                  <a:pt x="2806" y="1070"/>
                </a:cubicBezTo>
                <a:cubicBezTo>
                  <a:pt x="2806" y="959"/>
                  <a:pt x="2806" y="959"/>
                  <a:pt x="2806" y="959"/>
                </a:cubicBezTo>
                <a:cubicBezTo>
                  <a:pt x="2806" y="954"/>
                  <a:pt x="2811" y="949"/>
                  <a:pt x="2811" y="949"/>
                </a:cubicBezTo>
                <a:cubicBezTo>
                  <a:pt x="2816" y="949"/>
                  <a:pt x="2822" y="949"/>
                  <a:pt x="2822" y="949"/>
                </a:cubicBezTo>
                <a:cubicBezTo>
                  <a:pt x="2827" y="954"/>
                  <a:pt x="2827" y="959"/>
                  <a:pt x="2832" y="959"/>
                </a:cubicBezTo>
                <a:cubicBezTo>
                  <a:pt x="2843" y="959"/>
                  <a:pt x="2843" y="949"/>
                  <a:pt x="2848" y="949"/>
                </a:cubicBezTo>
                <a:cubicBezTo>
                  <a:pt x="2853" y="938"/>
                  <a:pt x="2853" y="933"/>
                  <a:pt x="2864" y="928"/>
                </a:cubicBezTo>
                <a:cubicBezTo>
                  <a:pt x="2869" y="923"/>
                  <a:pt x="2874" y="923"/>
                  <a:pt x="2880" y="923"/>
                </a:cubicBezTo>
                <a:cubicBezTo>
                  <a:pt x="2885" y="923"/>
                  <a:pt x="2890" y="923"/>
                  <a:pt x="2895" y="917"/>
                </a:cubicBezTo>
                <a:cubicBezTo>
                  <a:pt x="2901" y="917"/>
                  <a:pt x="2901" y="912"/>
                  <a:pt x="2901" y="907"/>
                </a:cubicBezTo>
                <a:cubicBezTo>
                  <a:pt x="2906" y="896"/>
                  <a:pt x="2906" y="896"/>
                  <a:pt x="2906" y="891"/>
                </a:cubicBezTo>
                <a:cubicBezTo>
                  <a:pt x="2906" y="875"/>
                  <a:pt x="2901" y="870"/>
                  <a:pt x="2895" y="859"/>
                </a:cubicBezTo>
                <a:cubicBezTo>
                  <a:pt x="2895" y="854"/>
                  <a:pt x="2885" y="854"/>
                  <a:pt x="2880" y="843"/>
                </a:cubicBezTo>
                <a:cubicBezTo>
                  <a:pt x="2874" y="838"/>
                  <a:pt x="2874" y="833"/>
                  <a:pt x="2874" y="822"/>
                </a:cubicBezTo>
                <a:cubicBezTo>
                  <a:pt x="2869" y="817"/>
                  <a:pt x="2869" y="812"/>
                  <a:pt x="2864" y="807"/>
                </a:cubicBezTo>
                <a:cubicBezTo>
                  <a:pt x="2864" y="801"/>
                  <a:pt x="2869" y="796"/>
                  <a:pt x="2864" y="785"/>
                </a:cubicBezTo>
                <a:cubicBezTo>
                  <a:pt x="2864" y="780"/>
                  <a:pt x="2853" y="780"/>
                  <a:pt x="2843" y="775"/>
                </a:cubicBezTo>
                <a:cubicBezTo>
                  <a:pt x="2837" y="770"/>
                  <a:pt x="2843" y="759"/>
                  <a:pt x="2837" y="754"/>
                </a:cubicBezTo>
                <a:cubicBezTo>
                  <a:pt x="2837" y="743"/>
                  <a:pt x="2827" y="738"/>
                  <a:pt x="2827" y="727"/>
                </a:cubicBezTo>
                <a:cubicBezTo>
                  <a:pt x="2827" y="712"/>
                  <a:pt x="2827" y="706"/>
                  <a:pt x="2827" y="691"/>
                </a:cubicBezTo>
                <a:cubicBezTo>
                  <a:pt x="2832" y="685"/>
                  <a:pt x="2827" y="680"/>
                  <a:pt x="2827" y="675"/>
                </a:cubicBezTo>
                <a:cubicBezTo>
                  <a:pt x="2827" y="680"/>
                  <a:pt x="2827" y="680"/>
                  <a:pt x="2827" y="680"/>
                </a:cubicBezTo>
                <a:cubicBezTo>
                  <a:pt x="2827" y="669"/>
                  <a:pt x="2827" y="664"/>
                  <a:pt x="2822" y="654"/>
                </a:cubicBezTo>
                <a:cubicBezTo>
                  <a:pt x="2822" y="648"/>
                  <a:pt x="2816" y="643"/>
                  <a:pt x="2816" y="638"/>
                </a:cubicBezTo>
                <a:cubicBezTo>
                  <a:pt x="2816" y="617"/>
                  <a:pt x="2843" y="611"/>
                  <a:pt x="2843" y="585"/>
                </a:cubicBezTo>
                <a:cubicBezTo>
                  <a:pt x="2843" y="574"/>
                  <a:pt x="2837" y="569"/>
                  <a:pt x="2837" y="559"/>
                </a:cubicBezTo>
                <a:cubicBezTo>
                  <a:pt x="2837" y="548"/>
                  <a:pt x="2837" y="543"/>
                  <a:pt x="2843" y="537"/>
                </a:cubicBezTo>
                <a:cubicBezTo>
                  <a:pt x="2843" y="532"/>
                  <a:pt x="2848" y="527"/>
                  <a:pt x="2848" y="522"/>
                </a:cubicBezTo>
                <a:cubicBezTo>
                  <a:pt x="2848" y="506"/>
                  <a:pt x="2843" y="501"/>
                  <a:pt x="2837" y="490"/>
                </a:cubicBezTo>
                <a:cubicBezTo>
                  <a:pt x="2832" y="474"/>
                  <a:pt x="2832" y="469"/>
                  <a:pt x="2827" y="459"/>
                </a:cubicBezTo>
                <a:cubicBezTo>
                  <a:pt x="2822" y="448"/>
                  <a:pt x="2816" y="443"/>
                  <a:pt x="2811" y="432"/>
                </a:cubicBezTo>
                <a:cubicBezTo>
                  <a:pt x="2822" y="422"/>
                  <a:pt x="2837" y="427"/>
                  <a:pt x="2853" y="422"/>
                </a:cubicBezTo>
                <a:cubicBezTo>
                  <a:pt x="2869" y="416"/>
                  <a:pt x="2880" y="406"/>
                  <a:pt x="2895" y="395"/>
                </a:cubicBezTo>
                <a:cubicBezTo>
                  <a:pt x="2911" y="374"/>
                  <a:pt x="2922" y="363"/>
                  <a:pt x="2927" y="342"/>
                </a:cubicBezTo>
                <a:cubicBezTo>
                  <a:pt x="2932" y="327"/>
                  <a:pt x="2932" y="321"/>
                  <a:pt x="2932" y="305"/>
                </a:cubicBezTo>
                <a:cubicBezTo>
                  <a:pt x="2943" y="311"/>
                  <a:pt x="2948" y="311"/>
                  <a:pt x="2953" y="316"/>
                </a:cubicBezTo>
                <a:cubicBezTo>
                  <a:pt x="2964" y="316"/>
                  <a:pt x="2964" y="327"/>
                  <a:pt x="2975" y="327"/>
                </a:cubicBezTo>
                <a:cubicBezTo>
                  <a:pt x="2985" y="327"/>
                  <a:pt x="2985" y="316"/>
                  <a:pt x="2990" y="311"/>
                </a:cubicBezTo>
                <a:cubicBezTo>
                  <a:pt x="2996" y="300"/>
                  <a:pt x="2996" y="300"/>
                  <a:pt x="3001" y="290"/>
                </a:cubicBezTo>
                <a:lnTo>
                  <a:pt x="3001" y="290"/>
                </a:lnTo>
                <a:cubicBezTo>
                  <a:pt x="2996" y="279"/>
                  <a:pt x="2990" y="274"/>
                  <a:pt x="2985" y="258"/>
                </a:cubicBezTo>
                <a:cubicBezTo>
                  <a:pt x="2980" y="248"/>
                  <a:pt x="2964" y="248"/>
                  <a:pt x="2959" y="232"/>
                </a:cubicBezTo>
                <a:cubicBezTo>
                  <a:pt x="2959" y="221"/>
                  <a:pt x="2959" y="211"/>
                  <a:pt x="2948" y="200"/>
                </a:cubicBezTo>
                <a:cubicBezTo>
                  <a:pt x="2943" y="200"/>
                  <a:pt x="2938" y="195"/>
                  <a:pt x="2932" y="189"/>
                </a:cubicBezTo>
                <a:cubicBezTo>
                  <a:pt x="2927" y="189"/>
                  <a:pt x="2922" y="184"/>
                  <a:pt x="2922" y="179"/>
                </a:cubicBezTo>
                <a:cubicBezTo>
                  <a:pt x="2922" y="174"/>
                  <a:pt x="2932" y="168"/>
                  <a:pt x="2932" y="158"/>
                </a:cubicBezTo>
                <a:cubicBezTo>
                  <a:pt x="2938" y="153"/>
                  <a:pt x="2943" y="147"/>
                  <a:pt x="2943" y="137"/>
                </a:cubicBezTo>
                <a:cubicBezTo>
                  <a:pt x="2953" y="131"/>
                  <a:pt x="2959" y="126"/>
                  <a:pt x="2959" y="116"/>
                </a:cubicBezTo>
                <a:cubicBezTo>
                  <a:pt x="2964" y="100"/>
                  <a:pt x="2969" y="94"/>
                  <a:pt x="2975" y="79"/>
                </a:cubicBezTo>
                <a:cubicBezTo>
                  <a:pt x="2975" y="79"/>
                  <a:pt x="2975" y="73"/>
                  <a:pt x="2980" y="68"/>
                </a:cubicBezTo>
                <a:cubicBezTo>
                  <a:pt x="2980" y="63"/>
                  <a:pt x="2985" y="63"/>
                  <a:pt x="2985" y="52"/>
                </a:cubicBezTo>
                <a:lnTo>
                  <a:pt x="2980" y="52"/>
                </a:lnTo>
                <a:cubicBezTo>
                  <a:pt x="2964" y="52"/>
                  <a:pt x="2959" y="52"/>
                  <a:pt x="2948" y="52"/>
                </a:cubicBezTo>
                <a:cubicBezTo>
                  <a:pt x="2885" y="52"/>
                  <a:pt x="2885" y="52"/>
                  <a:pt x="2885" y="52"/>
                </a:cubicBezTo>
                <a:cubicBezTo>
                  <a:pt x="2869" y="52"/>
                  <a:pt x="2858" y="58"/>
                  <a:pt x="2837" y="63"/>
                </a:cubicBezTo>
                <a:cubicBezTo>
                  <a:pt x="2832" y="63"/>
                  <a:pt x="2827" y="68"/>
                  <a:pt x="2822" y="68"/>
                </a:cubicBezTo>
                <a:cubicBezTo>
                  <a:pt x="2806" y="68"/>
                  <a:pt x="2795" y="63"/>
                  <a:pt x="2790" y="52"/>
                </a:cubicBezTo>
                <a:cubicBezTo>
                  <a:pt x="2785" y="42"/>
                  <a:pt x="2779" y="37"/>
                  <a:pt x="2774" y="37"/>
                </a:cubicBezTo>
                <a:cubicBezTo>
                  <a:pt x="2769" y="37"/>
                  <a:pt x="2764" y="37"/>
                  <a:pt x="2764" y="42"/>
                </a:cubicBezTo>
                <a:cubicBezTo>
                  <a:pt x="2753" y="52"/>
                  <a:pt x="2753" y="58"/>
                  <a:pt x="2742" y="63"/>
                </a:cubicBezTo>
                <a:cubicBezTo>
                  <a:pt x="2732" y="68"/>
                  <a:pt x="2721" y="73"/>
                  <a:pt x="2711" y="84"/>
                </a:cubicBezTo>
                <a:cubicBezTo>
                  <a:pt x="2695" y="89"/>
                  <a:pt x="2690" y="100"/>
                  <a:pt x="2674" y="110"/>
                </a:cubicBezTo>
                <a:cubicBezTo>
                  <a:pt x="2663" y="121"/>
                  <a:pt x="2663" y="137"/>
                  <a:pt x="2647" y="137"/>
                </a:cubicBezTo>
                <a:cubicBezTo>
                  <a:pt x="2637" y="137"/>
                  <a:pt x="2632" y="137"/>
                  <a:pt x="2621" y="131"/>
                </a:cubicBezTo>
                <a:cubicBezTo>
                  <a:pt x="2611" y="126"/>
                  <a:pt x="2600" y="126"/>
                  <a:pt x="2595" y="116"/>
                </a:cubicBezTo>
                <a:cubicBezTo>
                  <a:pt x="2590" y="116"/>
                  <a:pt x="2590" y="116"/>
                  <a:pt x="2590" y="116"/>
                </a:cubicBezTo>
                <a:cubicBezTo>
                  <a:pt x="2590" y="137"/>
                  <a:pt x="2590" y="137"/>
                  <a:pt x="2590" y="137"/>
                </a:cubicBezTo>
                <a:cubicBezTo>
                  <a:pt x="2600" y="189"/>
                  <a:pt x="2600" y="189"/>
                  <a:pt x="2600" y="189"/>
                </a:cubicBezTo>
                <a:cubicBezTo>
                  <a:pt x="2595" y="205"/>
                  <a:pt x="2584" y="211"/>
                  <a:pt x="2574" y="221"/>
                </a:cubicBezTo>
                <a:cubicBezTo>
                  <a:pt x="2568" y="226"/>
                  <a:pt x="2563" y="232"/>
                  <a:pt x="2558" y="237"/>
                </a:cubicBezTo>
                <a:cubicBezTo>
                  <a:pt x="2553" y="242"/>
                  <a:pt x="2547" y="242"/>
                  <a:pt x="2542" y="248"/>
                </a:cubicBezTo>
                <a:cubicBezTo>
                  <a:pt x="2526" y="258"/>
                  <a:pt x="2521" y="269"/>
                  <a:pt x="2505" y="269"/>
                </a:cubicBezTo>
                <a:cubicBezTo>
                  <a:pt x="2495" y="269"/>
                  <a:pt x="2489" y="263"/>
                  <a:pt x="2479" y="263"/>
                </a:cubicBezTo>
                <a:cubicBezTo>
                  <a:pt x="2468" y="263"/>
                  <a:pt x="2463" y="269"/>
                  <a:pt x="2458" y="269"/>
                </a:cubicBezTo>
                <a:cubicBezTo>
                  <a:pt x="2447" y="274"/>
                  <a:pt x="2442" y="274"/>
                  <a:pt x="2431" y="274"/>
                </a:cubicBezTo>
                <a:cubicBezTo>
                  <a:pt x="2415" y="274"/>
                  <a:pt x="2405" y="274"/>
                  <a:pt x="2400" y="263"/>
                </a:cubicBezTo>
                <a:cubicBezTo>
                  <a:pt x="2394" y="258"/>
                  <a:pt x="2389" y="253"/>
                  <a:pt x="2384" y="253"/>
                </a:cubicBezTo>
                <a:cubicBezTo>
                  <a:pt x="2379" y="248"/>
                  <a:pt x="2379" y="248"/>
                  <a:pt x="2373" y="248"/>
                </a:cubicBezTo>
                <a:cubicBezTo>
                  <a:pt x="2363" y="248"/>
                  <a:pt x="2363" y="248"/>
                  <a:pt x="2352" y="253"/>
                </a:cubicBezTo>
                <a:cubicBezTo>
                  <a:pt x="2342" y="253"/>
                  <a:pt x="2336" y="258"/>
                  <a:pt x="2331" y="258"/>
                </a:cubicBezTo>
                <a:cubicBezTo>
                  <a:pt x="2294" y="274"/>
                  <a:pt x="2278" y="284"/>
                  <a:pt x="2241" y="295"/>
                </a:cubicBezTo>
                <a:cubicBezTo>
                  <a:pt x="2231" y="300"/>
                  <a:pt x="2225" y="300"/>
                  <a:pt x="2215" y="305"/>
                </a:cubicBezTo>
                <a:cubicBezTo>
                  <a:pt x="2210" y="311"/>
                  <a:pt x="2204" y="316"/>
                  <a:pt x="2194" y="316"/>
                </a:cubicBezTo>
                <a:cubicBezTo>
                  <a:pt x="2183" y="321"/>
                  <a:pt x="2173" y="321"/>
                  <a:pt x="2157" y="321"/>
                </a:cubicBezTo>
                <a:cubicBezTo>
                  <a:pt x="2146" y="321"/>
                  <a:pt x="2136" y="321"/>
                  <a:pt x="2125" y="311"/>
                </a:cubicBezTo>
                <a:cubicBezTo>
                  <a:pt x="2120" y="305"/>
                  <a:pt x="2120" y="300"/>
                  <a:pt x="2115" y="295"/>
                </a:cubicBezTo>
                <a:cubicBezTo>
                  <a:pt x="2110" y="290"/>
                  <a:pt x="2104" y="284"/>
                  <a:pt x="2099" y="269"/>
                </a:cubicBezTo>
                <a:cubicBezTo>
                  <a:pt x="2094" y="263"/>
                  <a:pt x="2088" y="253"/>
                  <a:pt x="2083" y="248"/>
                </a:cubicBezTo>
                <a:cubicBezTo>
                  <a:pt x="2073" y="237"/>
                  <a:pt x="2062" y="237"/>
                  <a:pt x="2046" y="232"/>
                </a:cubicBezTo>
                <a:cubicBezTo>
                  <a:pt x="2046" y="226"/>
                  <a:pt x="2041" y="221"/>
                  <a:pt x="2041" y="221"/>
                </a:cubicBezTo>
                <a:cubicBezTo>
                  <a:pt x="2030" y="211"/>
                  <a:pt x="2025" y="205"/>
                  <a:pt x="2014" y="195"/>
                </a:cubicBezTo>
                <a:cubicBezTo>
                  <a:pt x="2009" y="195"/>
                  <a:pt x="2009" y="195"/>
                  <a:pt x="2004" y="189"/>
                </a:cubicBezTo>
                <a:cubicBezTo>
                  <a:pt x="1999" y="189"/>
                  <a:pt x="1999" y="184"/>
                  <a:pt x="1999" y="179"/>
                </a:cubicBezTo>
                <a:cubicBezTo>
                  <a:pt x="1999" y="163"/>
                  <a:pt x="2004" y="158"/>
                  <a:pt x="2014" y="147"/>
                </a:cubicBezTo>
                <a:cubicBezTo>
                  <a:pt x="2004" y="147"/>
                  <a:pt x="1999" y="147"/>
                  <a:pt x="1988" y="147"/>
                </a:cubicBezTo>
                <a:cubicBezTo>
                  <a:pt x="1978" y="142"/>
                  <a:pt x="1972" y="142"/>
                  <a:pt x="1957" y="142"/>
                </a:cubicBezTo>
                <a:cubicBezTo>
                  <a:pt x="1946" y="142"/>
                  <a:pt x="1941" y="142"/>
                  <a:pt x="1930" y="142"/>
                </a:cubicBezTo>
                <a:cubicBezTo>
                  <a:pt x="1930" y="126"/>
                  <a:pt x="1935" y="121"/>
                  <a:pt x="1935" y="105"/>
                </a:cubicBezTo>
                <a:cubicBezTo>
                  <a:pt x="1935" y="84"/>
                  <a:pt x="1914" y="79"/>
                  <a:pt x="1899" y="68"/>
                </a:cubicBezTo>
                <a:cubicBezTo>
                  <a:pt x="1899" y="63"/>
                  <a:pt x="1899" y="63"/>
                  <a:pt x="1893" y="63"/>
                </a:cubicBezTo>
                <a:cubicBezTo>
                  <a:pt x="1888" y="52"/>
                  <a:pt x="1883" y="52"/>
                  <a:pt x="1872" y="47"/>
                </a:cubicBezTo>
                <a:cubicBezTo>
                  <a:pt x="1862" y="42"/>
                  <a:pt x="1856" y="37"/>
                  <a:pt x="1851" y="26"/>
                </a:cubicBezTo>
                <a:cubicBezTo>
                  <a:pt x="1846" y="26"/>
                  <a:pt x="1846" y="21"/>
                  <a:pt x="1846" y="21"/>
                </a:cubicBezTo>
                <a:cubicBezTo>
                  <a:pt x="1835" y="15"/>
                  <a:pt x="1830" y="15"/>
                  <a:pt x="1819" y="10"/>
                </a:cubicBezTo>
                <a:cubicBezTo>
                  <a:pt x="1814" y="5"/>
                  <a:pt x="1809" y="0"/>
                  <a:pt x="1804" y="0"/>
                </a:cubicBezTo>
                <a:cubicBezTo>
                  <a:pt x="1798" y="0"/>
                  <a:pt x="1798" y="0"/>
                  <a:pt x="1798" y="0"/>
                </a:cubicBezTo>
                <a:cubicBezTo>
                  <a:pt x="1798" y="5"/>
                  <a:pt x="1798" y="5"/>
                  <a:pt x="1798" y="5"/>
                </a:cubicBezTo>
                <a:cubicBezTo>
                  <a:pt x="1804" y="15"/>
                  <a:pt x="1804" y="26"/>
                  <a:pt x="1809" y="37"/>
                </a:cubicBezTo>
                <a:cubicBezTo>
                  <a:pt x="1809" y="47"/>
                  <a:pt x="1814" y="52"/>
                  <a:pt x="1814" y="63"/>
                </a:cubicBezTo>
                <a:cubicBezTo>
                  <a:pt x="1814" y="73"/>
                  <a:pt x="1804" y="79"/>
                  <a:pt x="1793" y="89"/>
                </a:cubicBezTo>
                <a:cubicBezTo>
                  <a:pt x="1777" y="100"/>
                  <a:pt x="1777" y="110"/>
                  <a:pt x="1761" y="121"/>
                </a:cubicBezTo>
                <a:cubicBezTo>
                  <a:pt x="1756" y="131"/>
                  <a:pt x="1746" y="131"/>
                  <a:pt x="1730" y="137"/>
                </a:cubicBezTo>
                <a:cubicBezTo>
                  <a:pt x="1725" y="137"/>
                  <a:pt x="1725" y="142"/>
                  <a:pt x="1725" y="147"/>
                </a:cubicBezTo>
                <a:cubicBezTo>
                  <a:pt x="1725" y="153"/>
                  <a:pt x="1719" y="153"/>
                  <a:pt x="1719" y="158"/>
                </a:cubicBezTo>
                <a:cubicBezTo>
                  <a:pt x="1714" y="158"/>
                  <a:pt x="1709" y="158"/>
                  <a:pt x="1709" y="163"/>
                </a:cubicBezTo>
                <a:cubicBezTo>
                  <a:pt x="1709" y="184"/>
                  <a:pt x="1719" y="195"/>
                  <a:pt x="1735" y="200"/>
                </a:cubicBezTo>
                <a:cubicBezTo>
                  <a:pt x="1735" y="205"/>
                  <a:pt x="1735" y="205"/>
                  <a:pt x="1735" y="216"/>
                </a:cubicBezTo>
                <a:cubicBezTo>
                  <a:pt x="1735" y="221"/>
                  <a:pt x="1740" y="226"/>
                  <a:pt x="1740" y="237"/>
                </a:cubicBezTo>
                <a:cubicBezTo>
                  <a:pt x="1740" y="242"/>
                  <a:pt x="1740" y="248"/>
                  <a:pt x="1735" y="253"/>
                </a:cubicBezTo>
                <a:cubicBezTo>
                  <a:pt x="1735" y="258"/>
                  <a:pt x="1735" y="263"/>
                  <a:pt x="1730" y="274"/>
                </a:cubicBezTo>
                <a:cubicBezTo>
                  <a:pt x="1730" y="284"/>
                  <a:pt x="1730" y="295"/>
                  <a:pt x="1725" y="305"/>
                </a:cubicBezTo>
                <a:cubicBezTo>
                  <a:pt x="1719" y="305"/>
                  <a:pt x="1719" y="316"/>
                  <a:pt x="1719" y="316"/>
                </a:cubicBezTo>
                <a:cubicBezTo>
                  <a:pt x="1714" y="316"/>
                  <a:pt x="1714" y="311"/>
                  <a:pt x="1714" y="311"/>
                </a:cubicBezTo>
                <a:cubicBezTo>
                  <a:pt x="1714" y="305"/>
                  <a:pt x="1714" y="305"/>
                  <a:pt x="1714" y="300"/>
                </a:cubicBezTo>
                <a:cubicBezTo>
                  <a:pt x="1714" y="300"/>
                  <a:pt x="1719" y="295"/>
                  <a:pt x="1719" y="290"/>
                </a:cubicBezTo>
                <a:cubicBezTo>
                  <a:pt x="1719" y="284"/>
                  <a:pt x="1714" y="279"/>
                  <a:pt x="1709" y="279"/>
                </a:cubicBezTo>
                <a:cubicBezTo>
                  <a:pt x="1703" y="279"/>
                  <a:pt x="1698" y="279"/>
                  <a:pt x="1693" y="279"/>
                </a:cubicBezTo>
                <a:cubicBezTo>
                  <a:pt x="1682" y="279"/>
                  <a:pt x="1677" y="274"/>
                  <a:pt x="1672" y="274"/>
                </a:cubicBezTo>
                <a:cubicBezTo>
                  <a:pt x="1661" y="269"/>
                  <a:pt x="1656" y="269"/>
                  <a:pt x="1645" y="263"/>
                </a:cubicBezTo>
                <a:cubicBezTo>
                  <a:pt x="1635" y="258"/>
                  <a:pt x="1629" y="253"/>
                  <a:pt x="1614" y="253"/>
                </a:cubicBezTo>
                <a:cubicBezTo>
                  <a:pt x="1603" y="253"/>
                  <a:pt x="1603" y="258"/>
                  <a:pt x="1593" y="258"/>
                </a:cubicBezTo>
                <a:cubicBezTo>
                  <a:pt x="1593" y="258"/>
                  <a:pt x="1593" y="253"/>
                  <a:pt x="1587" y="253"/>
                </a:cubicBezTo>
                <a:lnTo>
                  <a:pt x="1587" y="253"/>
                </a:lnTo>
                <a:cubicBezTo>
                  <a:pt x="1582" y="274"/>
                  <a:pt x="1571" y="279"/>
                  <a:pt x="1561" y="290"/>
                </a:cubicBezTo>
                <a:cubicBezTo>
                  <a:pt x="1550" y="305"/>
                  <a:pt x="1550" y="311"/>
                  <a:pt x="1540" y="321"/>
                </a:cubicBezTo>
                <a:cubicBezTo>
                  <a:pt x="1535" y="321"/>
                  <a:pt x="1529" y="327"/>
                  <a:pt x="1524" y="327"/>
                </a:cubicBezTo>
                <a:cubicBezTo>
                  <a:pt x="1508" y="337"/>
                  <a:pt x="1498" y="342"/>
                  <a:pt x="1482" y="353"/>
                </a:cubicBezTo>
                <a:cubicBezTo>
                  <a:pt x="1482" y="348"/>
                  <a:pt x="1482" y="342"/>
                  <a:pt x="1482" y="332"/>
                </a:cubicBezTo>
                <a:cubicBezTo>
                  <a:pt x="1482" y="332"/>
                  <a:pt x="1482" y="327"/>
                  <a:pt x="1482" y="321"/>
                </a:cubicBezTo>
                <a:cubicBezTo>
                  <a:pt x="1482" y="316"/>
                  <a:pt x="1471" y="311"/>
                  <a:pt x="1466" y="305"/>
                </a:cubicBezTo>
                <a:cubicBezTo>
                  <a:pt x="1461" y="300"/>
                  <a:pt x="1461" y="295"/>
                  <a:pt x="1461" y="284"/>
                </a:cubicBezTo>
                <a:cubicBezTo>
                  <a:pt x="1461" y="274"/>
                  <a:pt x="1466" y="269"/>
                  <a:pt x="1466" y="258"/>
                </a:cubicBezTo>
                <a:cubicBezTo>
                  <a:pt x="1466" y="253"/>
                  <a:pt x="1461" y="248"/>
                  <a:pt x="1461" y="242"/>
                </a:cubicBezTo>
                <a:cubicBezTo>
                  <a:pt x="1455" y="232"/>
                  <a:pt x="1455" y="226"/>
                  <a:pt x="1445" y="221"/>
                </a:cubicBezTo>
                <a:cubicBezTo>
                  <a:pt x="1434" y="216"/>
                  <a:pt x="1429" y="221"/>
                  <a:pt x="1418" y="216"/>
                </a:cubicBezTo>
                <a:cubicBezTo>
                  <a:pt x="1413" y="216"/>
                  <a:pt x="1413" y="216"/>
                  <a:pt x="1413" y="216"/>
                </a:cubicBezTo>
                <a:cubicBezTo>
                  <a:pt x="1418" y="232"/>
                  <a:pt x="1418" y="242"/>
                  <a:pt x="1418" y="258"/>
                </a:cubicBezTo>
                <a:cubicBezTo>
                  <a:pt x="1418" y="274"/>
                  <a:pt x="1418" y="279"/>
                  <a:pt x="1408" y="290"/>
                </a:cubicBezTo>
                <a:cubicBezTo>
                  <a:pt x="1408" y="300"/>
                  <a:pt x="1408" y="305"/>
                  <a:pt x="1403" y="311"/>
                </a:cubicBezTo>
                <a:cubicBezTo>
                  <a:pt x="1397" y="321"/>
                  <a:pt x="1392" y="327"/>
                  <a:pt x="1392" y="332"/>
                </a:cubicBezTo>
                <a:cubicBezTo>
                  <a:pt x="1392" y="342"/>
                  <a:pt x="1392" y="348"/>
                  <a:pt x="1392" y="358"/>
                </a:cubicBezTo>
                <a:cubicBezTo>
                  <a:pt x="1392" y="369"/>
                  <a:pt x="1387" y="374"/>
                  <a:pt x="1382" y="379"/>
                </a:cubicBezTo>
                <a:cubicBezTo>
                  <a:pt x="1382" y="385"/>
                  <a:pt x="1376" y="390"/>
                  <a:pt x="1366" y="390"/>
                </a:cubicBezTo>
                <a:cubicBezTo>
                  <a:pt x="1250" y="374"/>
                  <a:pt x="1250" y="374"/>
                  <a:pt x="1250" y="374"/>
                </a:cubicBezTo>
                <a:cubicBezTo>
                  <a:pt x="1234" y="374"/>
                  <a:pt x="1234" y="374"/>
                  <a:pt x="1234" y="374"/>
                </a:cubicBezTo>
                <a:cubicBezTo>
                  <a:pt x="1234" y="406"/>
                  <a:pt x="1234" y="406"/>
                  <a:pt x="1234" y="406"/>
                </a:cubicBezTo>
                <a:cubicBezTo>
                  <a:pt x="1234" y="416"/>
                  <a:pt x="1223" y="422"/>
                  <a:pt x="1223" y="432"/>
                </a:cubicBezTo>
                <a:cubicBezTo>
                  <a:pt x="1218" y="448"/>
                  <a:pt x="1218" y="459"/>
                  <a:pt x="1213" y="474"/>
                </a:cubicBezTo>
                <a:cubicBezTo>
                  <a:pt x="1208" y="485"/>
                  <a:pt x="1208" y="490"/>
                  <a:pt x="1208" y="495"/>
                </a:cubicBezTo>
                <a:cubicBezTo>
                  <a:pt x="1208" y="516"/>
                  <a:pt x="1202" y="522"/>
                  <a:pt x="1197" y="543"/>
                </a:cubicBezTo>
                <a:cubicBezTo>
                  <a:pt x="1186" y="564"/>
                  <a:pt x="1192" y="574"/>
                  <a:pt x="1186" y="596"/>
                </a:cubicBezTo>
                <a:cubicBezTo>
                  <a:pt x="1186" y="601"/>
                  <a:pt x="1181" y="606"/>
                  <a:pt x="1181" y="606"/>
                </a:cubicBezTo>
                <a:cubicBezTo>
                  <a:pt x="1176" y="622"/>
                  <a:pt x="1165" y="627"/>
                  <a:pt x="1160" y="638"/>
                </a:cubicBezTo>
                <a:cubicBezTo>
                  <a:pt x="1155" y="643"/>
                  <a:pt x="1155" y="648"/>
                  <a:pt x="1149" y="654"/>
                </a:cubicBezTo>
                <a:cubicBezTo>
                  <a:pt x="1144" y="659"/>
                  <a:pt x="1139" y="659"/>
                  <a:pt x="1139" y="664"/>
                </a:cubicBezTo>
                <a:cubicBezTo>
                  <a:pt x="1139" y="669"/>
                  <a:pt x="1144" y="669"/>
                  <a:pt x="1149" y="675"/>
                </a:cubicBezTo>
                <a:cubicBezTo>
                  <a:pt x="1155" y="680"/>
                  <a:pt x="1155" y="685"/>
                  <a:pt x="1155" y="696"/>
                </a:cubicBezTo>
                <a:cubicBezTo>
                  <a:pt x="1155" y="706"/>
                  <a:pt x="1155" y="712"/>
                  <a:pt x="1155" y="722"/>
                </a:cubicBezTo>
                <a:cubicBezTo>
                  <a:pt x="1155" y="727"/>
                  <a:pt x="1155" y="733"/>
                  <a:pt x="1160" y="738"/>
                </a:cubicBezTo>
                <a:cubicBezTo>
                  <a:pt x="1160" y="743"/>
                  <a:pt x="1165" y="743"/>
                  <a:pt x="1165" y="748"/>
                </a:cubicBezTo>
                <a:cubicBezTo>
                  <a:pt x="1171" y="754"/>
                  <a:pt x="1171" y="764"/>
                  <a:pt x="1171" y="775"/>
                </a:cubicBezTo>
                <a:cubicBezTo>
                  <a:pt x="1171" y="785"/>
                  <a:pt x="1171" y="791"/>
                  <a:pt x="1171" y="801"/>
                </a:cubicBezTo>
                <a:cubicBezTo>
                  <a:pt x="1171" y="812"/>
                  <a:pt x="1171" y="817"/>
                  <a:pt x="1165" y="828"/>
                </a:cubicBezTo>
                <a:cubicBezTo>
                  <a:pt x="1165" y="833"/>
                  <a:pt x="1160" y="838"/>
                  <a:pt x="1160" y="838"/>
                </a:cubicBezTo>
                <a:cubicBezTo>
                  <a:pt x="1160" y="865"/>
                  <a:pt x="1160" y="865"/>
                  <a:pt x="1160" y="865"/>
                </a:cubicBezTo>
                <a:cubicBezTo>
                  <a:pt x="1160" y="875"/>
                  <a:pt x="1155" y="886"/>
                  <a:pt x="1155" y="896"/>
                </a:cubicBezTo>
                <a:cubicBezTo>
                  <a:pt x="1149" y="907"/>
                  <a:pt x="1144" y="917"/>
                  <a:pt x="1139" y="928"/>
                </a:cubicBezTo>
                <a:cubicBezTo>
                  <a:pt x="1134" y="938"/>
                  <a:pt x="1128" y="944"/>
                  <a:pt x="1123" y="949"/>
                </a:cubicBezTo>
                <a:cubicBezTo>
                  <a:pt x="1118" y="954"/>
                  <a:pt x="1113" y="959"/>
                  <a:pt x="1113" y="965"/>
                </a:cubicBezTo>
                <a:cubicBezTo>
                  <a:pt x="1097" y="975"/>
                  <a:pt x="1092" y="981"/>
                  <a:pt x="1081" y="991"/>
                </a:cubicBezTo>
                <a:cubicBezTo>
                  <a:pt x="1070" y="996"/>
                  <a:pt x="1065" y="996"/>
                  <a:pt x="1060" y="1002"/>
                </a:cubicBezTo>
                <a:cubicBezTo>
                  <a:pt x="1049" y="1007"/>
                  <a:pt x="1044" y="1012"/>
                  <a:pt x="1033" y="1018"/>
                </a:cubicBezTo>
                <a:cubicBezTo>
                  <a:pt x="1023" y="1018"/>
                  <a:pt x="1018" y="1018"/>
                  <a:pt x="1007" y="1018"/>
                </a:cubicBezTo>
                <a:cubicBezTo>
                  <a:pt x="997" y="1023"/>
                  <a:pt x="991" y="1018"/>
                  <a:pt x="981" y="1023"/>
                </a:cubicBezTo>
                <a:cubicBezTo>
                  <a:pt x="970" y="1023"/>
                  <a:pt x="965" y="1028"/>
                  <a:pt x="954" y="1028"/>
                </a:cubicBezTo>
                <a:cubicBezTo>
                  <a:pt x="928" y="1028"/>
                  <a:pt x="912" y="1007"/>
                  <a:pt x="886" y="1007"/>
                </a:cubicBezTo>
                <a:cubicBezTo>
                  <a:pt x="881" y="1007"/>
                  <a:pt x="881" y="1012"/>
                  <a:pt x="881" y="1012"/>
                </a:cubicBezTo>
                <a:cubicBezTo>
                  <a:pt x="881" y="1023"/>
                  <a:pt x="886" y="1028"/>
                  <a:pt x="891" y="1039"/>
                </a:cubicBezTo>
                <a:cubicBezTo>
                  <a:pt x="902" y="1054"/>
                  <a:pt x="902" y="1065"/>
                  <a:pt x="917" y="1076"/>
                </a:cubicBezTo>
                <a:cubicBezTo>
                  <a:pt x="917" y="1076"/>
                  <a:pt x="917" y="1076"/>
                  <a:pt x="912" y="1081"/>
                </a:cubicBezTo>
                <a:cubicBezTo>
                  <a:pt x="891" y="1076"/>
                  <a:pt x="875" y="1081"/>
                  <a:pt x="854" y="1070"/>
                </a:cubicBezTo>
                <a:cubicBezTo>
                  <a:pt x="844" y="1070"/>
                  <a:pt x="838" y="1070"/>
                  <a:pt x="828" y="1065"/>
                </a:cubicBezTo>
                <a:cubicBezTo>
                  <a:pt x="823" y="1065"/>
                  <a:pt x="817" y="1065"/>
                  <a:pt x="817" y="1065"/>
                </a:cubicBezTo>
                <a:cubicBezTo>
                  <a:pt x="812" y="1065"/>
                  <a:pt x="812" y="1065"/>
                  <a:pt x="812" y="1070"/>
                </a:cubicBezTo>
                <a:cubicBezTo>
                  <a:pt x="807" y="1076"/>
                  <a:pt x="812" y="1081"/>
                  <a:pt x="807" y="1086"/>
                </a:cubicBezTo>
                <a:cubicBezTo>
                  <a:pt x="801" y="1086"/>
                  <a:pt x="796" y="1091"/>
                  <a:pt x="786" y="1091"/>
                </a:cubicBezTo>
                <a:cubicBezTo>
                  <a:pt x="775" y="1091"/>
                  <a:pt x="770" y="1081"/>
                  <a:pt x="759" y="1081"/>
                </a:cubicBezTo>
                <a:cubicBezTo>
                  <a:pt x="743" y="1081"/>
                  <a:pt x="738" y="1091"/>
                  <a:pt x="722" y="1091"/>
                </a:cubicBezTo>
                <a:cubicBezTo>
                  <a:pt x="717" y="1091"/>
                  <a:pt x="712" y="1086"/>
                  <a:pt x="706" y="1081"/>
                </a:cubicBezTo>
                <a:cubicBezTo>
                  <a:pt x="691" y="1076"/>
                  <a:pt x="680" y="1076"/>
                  <a:pt x="664" y="1070"/>
                </a:cubicBezTo>
                <a:cubicBezTo>
                  <a:pt x="638" y="1065"/>
                  <a:pt x="622" y="1054"/>
                  <a:pt x="612" y="1033"/>
                </a:cubicBezTo>
                <a:cubicBezTo>
                  <a:pt x="596" y="1039"/>
                  <a:pt x="590" y="1044"/>
                  <a:pt x="575" y="1049"/>
                </a:cubicBezTo>
                <a:cubicBezTo>
                  <a:pt x="569" y="1049"/>
                  <a:pt x="564" y="1049"/>
                  <a:pt x="559" y="1049"/>
                </a:cubicBezTo>
                <a:cubicBezTo>
                  <a:pt x="553" y="1049"/>
                  <a:pt x="553" y="1054"/>
                  <a:pt x="548" y="1060"/>
                </a:cubicBezTo>
                <a:cubicBezTo>
                  <a:pt x="543" y="1060"/>
                  <a:pt x="543" y="1065"/>
                  <a:pt x="543" y="1065"/>
                </a:cubicBezTo>
                <a:cubicBezTo>
                  <a:pt x="538" y="1065"/>
                  <a:pt x="532" y="1060"/>
                  <a:pt x="527" y="1060"/>
                </a:cubicBezTo>
                <a:cubicBezTo>
                  <a:pt x="522" y="1054"/>
                  <a:pt x="516" y="1049"/>
                  <a:pt x="506" y="1044"/>
                </a:cubicBezTo>
                <a:cubicBezTo>
                  <a:pt x="495" y="1039"/>
                  <a:pt x="485" y="1039"/>
                  <a:pt x="474" y="1033"/>
                </a:cubicBezTo>
                <a:cubicBezTo>
                  <a:pt x="469" y="1028"/>
                  <a:pt x="469" y="1023"/>
                  <a:pt x="464" y="1023"/>
                </a:cubicBezTo>
                <a:cubicBezTo>
                  <a:pt x="448" y="1023"/>
                  <a:pt x="443" y="1033"/>
                  <a:pt x="432" y="1044"/>
                </a:cubicBezTo>
                <a:cubicBezTo>
                  <a:pt x="422" y="1060"/>
                  <a:pt x="411" y="1070"/>
                  <a:pt x="395" y="1070"/>
                </a:cubicBezTo>
                <a:cubicBezTo>
                  <a:pt x="385" y="1070"/>
                  <a:pt x="379" y="1065"/>
                  <a:pt x="374" y="1065"/>
                </a:cubicBezTo>
                <a:cubicBezTo>
                  <a:pt x="337" y="1065"/>
                  <a:pt x="337" y="1065"/>
                  <a:pt x="337" y="1065"/>
                </a:cubicBezTo>
                <a:cubicBezTo>
                  <a:pt x="327" y="1065"/>
                  <a:pt x="316" y="1070"/>
                  <a:pt x="306" y="1070"/>
                </a:cubicBezTo>
                <a:cubicBezTo>
                  <a:pt x="258" y="1070"/>
                  <a:pt x="258" y="1070"/>
                  <a:pt x="258" y="1070"/>
                </a:cubicBezTo>
                <a:cubicBezTo>
                  <a:pt x="253" y="1070"/>
                  <a:pt x="248" y="1076"/>
                  <a:pt x="248" y="1081"/>
                </a:cubicBezTo>
                <a:cubicBezTo>
                  <a:pt x="242" y="1086"/>
                  <a:pt x="237" y="1091"/>
                  <a:pt x="232" y="1097"/>
                </a:cubicBezTo>
                <a:cubicBezTo>
                  <a:pt x="216" y="1107"/>
                  <a:pt x="211" y="1118"/>
                  <a:pt x="200" y="1128"/>
                </a:cubicBezTo>
                <a:cubicBezTo>
                  <a:pt x="190" y="1139"/>
                  <a:pt x="184" y="1144"/>
                  <a:pt x="174" y="1155"/>
                </a:cubicBezTo>
                <a:cubicBezTo>
                  <a:pt x="163" y="1170"/>
                  <a:pt x="158" y="1181"/>
                  <a:pt x="137" y="1186"/>
                </a:cubicBezTo>
                <a:cubicBezTo>
                  <a:pt x="121" y="1186"/>
                  <a:pt x="110" y="1186"/>
                  <a:pt x="89" y="1192"/>
                </a:cubicBezTo>
                <a:cubicBezTo>
                  <a:pt x="84" y="1192"/>
                  <a:pt x="79" y="1197"/>
                  <a:pt x="68" y="1197"/>
                </a:cubicBezTo>
                <a:cubicBezTo>
                  <a:pt x="58" y="1202"/>
                  <a:pt x="47" y="1207"/>
                  <a:pt x="31" y="1207"/>
                </a:cubicBezTo>
                <a:cubicBezTo>
                  <a:pt x="21" y="1207"/>
                  <a:pt x="10" y="1207"/>
                  <a:pt x="0" y="1213"/>
                </a:cubicBezTo>
                <a:cubicBezTo>
                  <a:pt x="16" y="1228"/>
                  <a:pt x="21" y="1239"/>
                  <a:pt x="31" y="1250"/>
                </a:cubicBezTo>
                <a:cubicBezTo>
                  <a:pt x="47" y="1260"/>
                  <a:pt x="52" y="1265"/>
                  <a:pt x="58" y="1281"/>
                </a:cubicBezTo>
                <a:lnTo>
                  <a:pt x="63" y="1287"/>
                </a:lnTo>
                <a:cubicBezTo>
                  <a:pt x="63" y="1292"/>
                  <a:pt x="58" y="1297"/>
                  <a:pt x="52" y="1302"/>
                </a:cubicBezTo>
                <a:cubicBezTo>
                  <a:pt x="52" y="1308"/>
                  <a:pt x="52" y="1308"/>
                  <a:pt x="47" y="1313"/>
                </a:cubicBezTo>
              </a:path>
            </a:pathLst>
          </a:custGeom>
          <a:solidFill>
            <a:srgbClr val="8B8B8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0" name="Freeform 78"/>
          <p:cNvSpPr>
            <a:spLocks noChangeArrowheads="1"/>
          </p:cNvSpPr>
          <p:nvPr/>
        </p:nvSpPr>
        <p:spPr bwMode="auto">
          <a:xfrm>
            <a:off x="9449306" y="3291437"/>
            <a:ext cx="1739827" cy="790295"/>
          </a:xfrm>
          <a:custGeom>
            <a:avLst/>
            <a:gdLst>
              <a:gd name="T0" fmla="*/ 2200 w 3562"/>
              <a:gd name="T1" fmla="*/ 986 h 1620"/>
              <a:gd name="T2" fmla="*/ 981 w 3562"/>
              <a:gd name="T3" fmla="*/ 1530 h 1620"/>
              <a:gd name="T4" fmla="*/ 865 w 3562"/>
              <a:gd name="T5" fmla="*/ 1419 h 1620"/>
              <a:gd name="T6" fmla="*/ 697 w 3562"/>
              <a:gd name="T7" fmla="*/ 1329 h 1620"/>
              <a:gd name="T8" fmla="*/ 533 w 3562"/>
              <a:gd name="T9" fmla="*/ 1250 h 1620"/>
              <a:gd name="T10" fmla="*/ 275 w 3562"/>
              <a:gd name="T11" fmla="*/ 1081 h 1620"/>
              <a:gd name="T12" fmla="*/ 132 w 3562"/>
              <a:gd name="T13" fmla="*/ 1060 h 1620"/>
              <a:gd name="T14" fmla="*/ 6 w 3562"/>
              <a:gd name="T15" fmla="*/ 997 h 1620"/>
              <a:gd name="T16" fmla="*/ 11 w 3562"/>
              <a:gd name="T17" fmla="*/ 823 h 1620"/>
              <a:gd name="T18" fmla="*/ 53 w 3562"/>
              <a:gd name="T19" fmla="*/ 596 h 1620"/>
              <a:gd name="T20" fmla="*/ 217 w 3562"/>
              <a:gd name="T21" fmla="*/ 533 h 1620"/>
              <a:gd name="T22" fmla="*/ 391 w 3562"/>
              <a:gd name="T23" fmla="*/ 427 h 1620"/>
              <a:gd name="T24" fmla="*/ 575 w 3562"/>
              <a:gd name="T25" fmla="*/ 269 h 1620"/>
              <a:gd name="T26" fmla="*/ 707 w 3562"/>
              <a:gd name="T27" fmla="*/ 121 h 1620"/>
              <a:gd name="T28" fmla="*/ 939 w 3562"/>
              <a:gd name="T29" fmla="*/ 116 h 1620"/>
              <a:gd name="T30" fmla="*/ 1092 w 3562"/>
              <a:gd name="T31" fmla="*/ 259 h 1620"/>
              <a:gd name="T32" fmla="*/ 1293 w 3562"/>
              <a:gd name="T33" fmla="*/ 338 h 1620"/>
              <a:gd name="T34" fmla="*/ 1451 w 3562"/>
              <a:gd name="T35" fmla="*/ 243 h 1620"/>
              <a:gd name="T36" fmla="*/ 1630 w 3562"/>
              <a:gd name="T37" fmla="*/ 227 h 1620"/>
              <a:gd name="T38" fmla="*/ 1862 w 3562"/>
              <a:gd name="T39" fmla="*/ 338 h 1620"/>
              <a:gd name="T40" fmla="*/ 1994 w 3562"/>
              <a:gd name="T41" fmla="*/ 538 h 1620"/>
              <a:gd name="T42" fmla="*/ 1799 w 3562"/>
              <a:gd name="T43" fmla="*/ 607 h 1620"/>
              <a:gd name="T44" fmla="*/ 1751 w 3562"/>
              <a:gd name="T45" fmla="*/ 696 h 1620"/>
              <a:gd name="T46" fmla="*/ 1862 w 3562"/>
              <a:gd name="T47" fmla="*/ 712 h 1620"/>
              <a:gd name="T48" fmla="*/ 2078 w 3562"/>
              <a:gd name="T49" fmla="*/ 860 h 1620"/>
              <a:gd name="T50" fmla="*/ 1899 w 3562"/>
              <a:gd name="T51" fmla="*/ 765 h 1620"/>
              <a:gd name="T52" fmla="*/ 1757 w 3562"/>
              <a:gd name="T53" fmla="*/ 760 h 1620"/>
              <a:gd name="T54" fmla="*/ 1688 w 3562"/>
              <a:gd name="T55" fmla="*/ 944 h 1620"/>
              <a:gd name="T56" fmla="*/ 1820 w 3562"/>
              <a:gd name="T57" fmla="*/ 1045 h 1620"/>
              <a:gd name="T58" fmla="*/ 1957 w 3562"/>
              <a:gd name="T59" fmla="*/ 950 h 1620"/>
              <a:gd name="T60" fmla="*/ 2063 w 3562"/>
              <a:gd name="T61" fmla="*/ 1055 h 1620"/>
              <a:gd name="T62" fmla="*/ 2210 w 3562"/>
              <a:gd name="T63" fmla="*/ 1013 h 1620"/>
              <a:gd name="T64" fmla="*/ 2363 w 3562"/>
              <a:gd name="T65" fmla="*/ 971 h 1620"/>
              <a:gd name="T66" fmla="*/ 2537 w 3562"/>
              <a:gd name="T67" fmla="*/ 1097 h 1620"/>
              <a:gd name="T68" fmla="*/ 2627 w 3562"/>
              <a:gd name="T69" fmla="*/ 1013 h 1620"/>
              <a:gd name="T70" fmla="*/ 2775 w 3562"/>
              <a:gd name="T71" fmla="*/ 1066 h 1620"/>
              <a:gd name="T72" fmla="*/ 2906 w 3562"/>
              <a:gd name="T73" fmla="*/ 1066 h 1620"/>
              <a:gd name="T74" fmla="*/ 3023 w 3562"/>
              <a:gd name="T75" fmla="*/ 1045 h 1620"/>
              <a:gd name="T76" fmla="*/ 3207 w 3562"/>
              <a:gd name="T77" fmla="*/ 1118 h 1620"/>
              <a:gd name="T78" fmla="*/ 3360 w 3562"/>
              <a:gd name="T79" fmla="*/ 1182 h 1620"/>
              <a:gd name="T80" fmla="*/ 3561 w 3562"/>
              <a:gd name="T81" fmla="*/ 1319 h 1620"/>
              <a:gd name="T82" fmla="*/ 3487 w 3562"/>
              <a:gd name="T83" fmla="*/ 1414 h 1620"/>
              <a:gd name="T84" fmla="*/ 3423 w 3562"/>
              <a:gd name="T85" fmla="*/ 1535 h 1620"/>
              <a:gd name="T86" fmla="*/ 3239 w 3562"/>
              <a:gd name="T87" fmla="*/ 1540 h 1620"/>
              <a:gd name="T88" fmla="*/ 3096 w 3562"/>
              <a:gd name="T89" fmla="*/ 1482 h 1620"/>
              <a:gd name="T90" fmla="*/ 2986 w 3562"/>
              <a:gd name="T91" fmla="*/ 1546 h 1620"/>
              <a:gd name="T92" fmla="*/ 2864 w 3562"/>
              <a:gd name="T93" fmla="*/ 1445 h 1620"/>
              <a:gd name="T94" fmla="*/ 2643 w 3562"/>
              <a:gd name="T95" fmla="*/ 1567 h 1620"/>
              <a:gd name="T96" fmla="*/ 2585 w 3562"/>
              <a:gd name="T97" fmla="*/ 1588 h 1620"/>
              <a:gd name="T98" fmla="*/ 2458 w 3562"/>
              <a:gd name="T99" fmla="*/ 1530 h 1620"/>
              <a:gd name="T100" fmla="*/ 2316 w 3562"/>
              <a:gd name="T101" fmla="*/ 1456 h 1620"/>
              <a:gd name="T102" fmla="*/ 2342 w 3562"/>
              <a:gd name="T103" fmla="*/ 1329 h 1620"/>
              <a:gd name="T104" fmla="*/ 2105 w 3562"/>
              <a:gd name="T105" fmla="*/ 1361 h 1620"/>
              <a:gd name="T106" fmla="*/ 1968 w 3562"/>
              <a:gd name="T107" fmla="*/ 1498 h 1620"/>
              <a:gd name="T108" fmla="*/ 1778 w 3562"/>
              <a:gd name="T109" fmla="*/ 1530 h 1620"/>
              <a:gd name="T110" fmla="*/ 1519 w 3562"/>
              <a:gd name="T111" fmla="*/ 1588 h 1620"/>
              <a:gd name="T112" fmla="*/ 1393 w 3562"/>
              <a:gd name="T113" fmla="*/ 1456 h 1620"/>
              <a:gd name="T114" fmla="*/ 1266 w 3562"/>
              <a:gd name="T115" fmla="*/ 1324 h 1620"/>
              <a:gd name="T116" fmla="*/ 1208 w 3562"/>
              <a:gd name="T117" fmla="*/ 1340 h 1620"/>
              <a:gd name="T118" fmla="*/ 1129 w 3562"/>
              <a:gd name="T119" fmla="*/ 1493 h 1620"/>
              <a:gd name="T120" fmla="*/ 1113 w 3562"/>
              <a:gd name="T121" fmla="*/ 1567 h 1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62" h="1620">
                <a:moveTo>
                  <a:pt x="2068" y="886"/>
                </a:moveTo>
                <a:lnTo>
                  <a:pt x="2068" y="886"/>
                </a:lnTo>
                <a:cubicBezTo>
                  <a:pt x="2068" y="902"/>
                  <a:pt x="2068" y="913"/>
                  <a:pt x="2063" y="923"/>
                </a:cubicBezTo>
                <a:cubicBezTo>
                  <a:pt x="2078" y="939"/>
                  <a:pt x="2084" y="950"/>
                  <a:pt x="2100" y="965"/>
                </a:cubicBezTo>
                <a:cubicBezTo>
                  <a:pt x="2121" y="965"/>
                  <a:pt x="2121" y="965"/>
                  <a:pt x="2121" y="965"/>
                </a:cubicBezTo>
                <a:cubicBezTo>
                  <a:pt x="2131" y="976"/>
                  <a:pt x="2142" y="976"/>
                  <a:pt x="2152" y="976"/>
                </a:cubicBezTo>
                <a:cubicBezTo>
                  <a:pt x="2158" y="976"/>
                  <a:pt x="2163" y="971"/>
                  <a:pt x="2173" y="971"/>
                </a:cubicBezTo>
                <a:cubicBezTo>
                  <a:pt x="2184" y="971"/>
                  <a:pt x="2189" y="981"/>
                  <a:pt x="2200" y="986"/>
                </a:cubicBezTo>
                <a:cubicBezTo>
                  <a:pt x="2210" y="976"/>
                  <a:pt x="2216" y="971"/>
                  <a:pt x="2221" y="960"/>
                </a:cubicBezTo>
                <a:cubicBezTo>
                  <a:pt x="2195" y="939"/>
                  <a:pt x="2195" y="918"/>
                  <a:pt x="2173" y="892"/>
                </a:cubicBezTo>
                <a:cubicBezTo>
                  <a:pt x="2168" y="881"/>
                  <a:pt x="2163" y="865"/>
                  <a:pt x="2152" y="865"/>
                </a:cubicBezTo>
                <a:cubicBezTo>
                  <a:pt x="2142" y="865"/>
                  <a:pt x="2142" y="876"/>
                  <a:pt x="2131" y="881"/>
                </a:cubicBezTo>
                <a:cubicBezTo>
                  <a:pt x="2110" y="892"/>
                  <a:pt x="2094" y="886"/>
                  <a:pt x="2068" y="886"/>
                </a:cubicBezTo>
                <a:close/>
                <a:moveTo>
                  <a:pt x="981" y="1530"/>
                </a:moveTo>
                <a:lnTo>
                  <a:pt x="981" y="1530"/>
                </a:lnTo>
                <a:lnTo>
                  <a:pt x="981" y="1530"/>
                </a:lnTo>
                <a:cubicBezTo>
                  <a:pt x="981" y="1519"/>
                  <a:pt x="976" y="1514"/>
                  <a:pt x="971" y="1503"/>
                </a:cubicBezTo>
                <a:cubicBezTo>
                  <a:pt x="971" y="1493"/>
                  <a:pt x="971" y="1482"/>
                  <a:pt x="965" y="1477"/>
                </a:cubicBezTo>
                <a:cubicBezTo>
                  <a:pt x="960" y="1472"/>
                  <a:pt x="955" y="1472"/>
                  <a:pt x="950" y="1466"/>
                </a:cubicBezTo>
                <a:cubicBezTo>
                  <a:pt x="944" y="1466"/>
                  <a:pt x="944" y="1461"/>
                  <a:pt x="939" y="1456"/>
                </a:cubicBezTo>
                <a:cubicBezTo>
                  <a:pt x="929" y="1451"/>
                  <a:pt x="918" y="1445"/>
                  <a:pt x="908" y="1445"/>
                </a:cubicBezTo>
                <a:cubicBezTo>
                  <a:pt x="902" y="1440"/>
                  <a:pt x="908" y="1435"/>
                  <a:pt x="902" y="1430"/>
                </a:cubicBezTo>
                <a:cubicBezTo>
                  <a:pt x="897" y="1430"/>
                  <a:pt x="897" y="1430"/>
                  <a:pt x="897" y="1430"/>
                </a:cubicBezTo>
                <a:cubicBezTo>
                  <a:pt x="886" y="1424"/>
                  <a:pt x="876" y="1424"/>
                  <a:pt x="865" y="1419"/>
                </a:cubicBezTo>
                <a:cubicBezTo>
                  <a:pt x="855" y="1414"/>
                  <a:pt x="855" y="1403"/>
                  <a:pt x="849" y="1393"/>
                </a:cubicBezTo>
                <a:cubicBezTo>
                  <a:pt x="839" y="1387"/>
                  <a:pt x="828" y="1393"/>
                  <a:pt x="818" y="1387"/>
                </a:cubicBezTo>
                <a:cubicBezTo>
                  <a:pt x="807" y="1382"/>
                  <a:pt x="802" y="1377"/>
                  <a:pt x="786" y="1371"/>
                </a:cubicBezTo>
                <a:cubicBezTo>
                  <a:pt x="781" y="1371"/>
                  <a:pt x="770" y="1371"/>
                  <a:pt x="765" y="1371"/>
                </a:cubicBezTo>
                <a:cubicBezTo>
                  <a:pt x="754" y="1366"/>
                  <a:pt x="749" y="1361"/>
                  <a:pt x="749" y="1350"/>
                </a:cubicBezTo>
                <a:cubicBezTo>
                  <a:pt x="749" y="1345"/>
                  <a:pt x="749" y="1340"/>
                  <a:pt x="744" y="1340"/>
                </a:cubicBezTo>
                <a:cubicBezTo>
                  <a:pt x="739" y="1335"/>
                  <a:pt x="733" y="1340"/>
                  <a:pt x="728" y="1340"/>
                </a:cubicBezTo>
                <a:cubicBezTo>
                  <a:pt x="712" y="1335"/>
                  <a:pt x="707" y="1335"/>
                  <a:pt x="697" y="1329"/>
                </a:cubicBezTo>
                <a:cubicBezTo>
                  <a:pt x="681" y="1329"/>
                  <a:pt x="675" y="1329"/>
                  <a:pt x="665" y="1324"/>
                </a:cubicBezTo>
                <a:cubicBezTo>
                  <a:pt x="649" y="1314"/>
                  <a:pt x="638" y="1314"/>
                  <a:pt x="628" y="1303"/>
                </a:cubicBezTo>
                <a:cubicBezTo>
                  <a:pt x="617" y="1298"/>
                  <a:pt x="612" y="1292"/>
                  <a:pt x="612" y="1282"/>
                </a:cubicBezTo>
                <a:cubicBezTo>
                  <a:pt x="612" y="1277"/>
                  <a:pt x="612" y="1277"/>
                  <a:pt x="612" y="1277"/>
                </a:cubicBezTo>
                <a:cubicBezTo>
                  <a:pt x="612" y="1266"/>
                  <a:pt x="612" y="1261"/>
                  <a:pt x="612" y="1256"/>
                </a:cubicBezTo>
                <a:cubicBezTo>
                  <a:pt x="602" y="1256"/>
                  <a:pt x="602" y="1256"/>
                  <a:pt x="602" y="1256"/>
                </a:cubicBezTo>
                <a:cubicBezTo>
                  <a:pt x="591" y="1256"/>
                  <a:pt x="580" y="1261"/>
                  <a:pt x="570" y="1261"/>
                </a:cubicBezTo>
                <a:cubicBezTo>
                  <a:pt x="554" y="1261"/>
                  <a:pt x="549" y="1256"/>
                  <a:pt x="533" y="1250"/>
                </a:cubicBezTo>
                <a:cubicBezTo>
                  <a:pt x="512" y="1240"/>
                  <a:pt x="496" y="1234"/>
                  <a:pt x="475" y="1219"/>
                </a:cubicBezTo>
                <a:cubicBezTo>
                  <a:pt x="464" y="1208"/>
                  <a:pt x="454" y="1203"/>
                  <a:pt x="443" y="1197"/>
                </a:cubicBezTo>
                <a:cubicBezTo>
                  <a:pt x="433" y="1192"/>
                  <a:pt x="427" y="1187"/>
                  <a:pt x="417" y="1182"/>
                </a:cubicBezTo>
                <a:cubicBezTo>
                  <a:pt x="401" y="1176"/>
                  <a:pt x="385" y="1176"/>
                  <a:pt x="369" y="1171"/>
                </a:cubicBezTo>
                <a:cubicBezTo>
                  <a:pt x="348" y="1166"/>
                  <a:pt x="332" y="1166"/>
                  <a:pt x="311" y="1160"/>
                </a:cubicBezTo>
                <a:cubicBezTo>
                  <a:pt x="306" y="1160"/>
                  <a:pt x="301" y="1160"/>
                  <a:pt x="296" y="1160"/>
                </a:cubicBezTo>
                <a:cubicBezTo>
                  <a:pt x="285" y="1150"/>
                  <a:pt x="280" y="1139"/>
                  <a:pt x="280" y="1124"/>
                </a:cubicBezTo>
                <a:cubicBezTo>
                  <a:pt x="280" y="1108"/>
                  <a:pt x="280" y="1097"/>
                  <a:pt x="275" y="1081"/>
                </a:cubicBezTo>
                <a:cubicBezTo>
                  <a:pt x="275" y="1071"/>
                  <a:pt x="275" y="1060"/>
                  <a:pt x="269" y="1050"/>
                </a:cubicBezTo>
                <a:cubicBezTo>
                  <a:pt x="264" y="1045"/>
                  <a:pt x="259" y="1045"/>
                  <a:pt x="253" y="1039"/>
                </a:cubicBezTo>
                <a:cubicBezTo>
                  <a:pt x="253" y="1034"/>
                  <a:pt x="253" y="1034"/>
                  <a:pt x="248" y="1029"/>
                </a:cubicBezTo>
                <a:cubicBezTo>
                  <a:pt x="238" y="1039"/>
                  <a:pt x="238" y="1050"/>
                  <a:pt x="227" y="1060"/>
                </a:cubicBezTo>
                <a:cubicBezTo>
                  <a:pt x="222" y="1066"/>
                  <a:pt x="222" y="1066"/>
                  <a:pt x="217" y="1071"/>
                </a:cubicBezTo>
                <a:cubicBezTo>
                  <a:pt x="211" y="1071"/>
                  <a:pt x="206" y="1076"/>
                  <a:pt x="195" y="1076"/>
                </a:cubicBezTo>
                <a:cubicBezTo>
                  <a:pt x="185" y="1076"/>
                  <a:pt x="180" y="1071"/>
                  <a:pt x="169" y="1066"/>
                </a:cubicBezTo>
                <a:cubicBezTo>
                  <a:pt x="158" y="1066"/>
                  <a:pt x="148" y="1066"/>
                  <a:pt x="132" y="1060"/>
                </a:cubicBezTo>
                <a:cubicBezTo>
                  <a:pt x="127" y="1055"/>
                  <a:pt x="121" y="1055"/>
                  <a:pt x="116" y="1055"/>
                </a:cubicBezTo>
                <a:cubicBezTo>
                  <a:pt x="106" y="1050"/>
                  <a:pt x="100" y="1039"/>
                  <a:pt x="95" y="1029"/>
                </a:cubicBezTo>
                <a:cubicBezTo>
                  <a:pt x="85" y="1023"/>
                  <a:pt x="79" y="1018"/>
                  <a:pt x="74" y="1008"/>
                </a:cubicBezTo>
                <a:cubicBezTo>
                  <a:pt x="64" y="1013"/>
                  <a:pt x="58" y="1018"/>
                  <a:pt x="48" y="1029"/>
                </a:cubicBezTo>
                <a:cubicBezTo>
                  <a:pt x="42" y="1029"/>
                  <a:pt x="42" y="1039"/>
                  <a:pt x="37" y="1039"/>
                </a:cubicBezTo>
                <a:cubicBezTo>
                  <a:pt x="27" y="1039"/>
                  <a:pt x="21" y="1029"/>
                  <a:pt x="21" y="1023"/>
                </a:cubicBezTo>
                <a:cubicBezTo>
                  <a:pt x="16" y="1013"/>
                  <a:pt x="16" y="1008"/>
                  <a:pt x="6" y="997"/>
                </a:cubicBezTo>
                <a:lnTo>
                  <a:pt x="6" y="997"/>
                </a:lnTo>
                <a:cubicBezTo>
                  <a:pt x="11" y="981"/>
                  <a:pt x="21" y="981"/>
                  <a:pt x="32" y="971"/>
                </a:cubicBezTo>
                <a:cubicBezTo>
                  <a:pt x="37" y="960"/>
                  <a:pt x="42" y="955"/>
                  <a:pt x="42" y="950"/>
                </a:cubicBezTo>
                <a:cubicBezTo>
                  <a:pt x="42" y="934"/>
                  <a:pt x="37" y="928"/>
                  <a:pt x="27" y="918"/>
                </a:cubicBezTo>
                <a:cubicBezTo>
                  <a:pt x="21" y="913"/>
                  <a:pt x="21" y="907"/>
                  <a:pt x="16" y="902"/>
                </a:cubicBezTo>
                <a:cubicBezTo>
                  <a:pt x="11" y="902"/>
                  <a:pt x="6" y="902"/>
                  <a:pt x="6" y="897"/>
                </a:cubicBezTo>
                <a:cubicBezTo>
                  <a:pt x="6" y="886"/>
                  <a:pt x="11" y="881"/>
                  <a:pt x="11" y="871"/>
                </a:cubicBezTo>
                <a:cubicBezTo>
                  <a:pt x="11" y="860"/>
                  <a:pt x="0" y="849"/>
                  <a:pt x="0" y="834"/>
                </a:cubicBezTo>
                <a:cubicBezTo>
                  <a:pt x="0" y="828"/>
                  <a:pt x="6" y="828"/>
                  <a:pt x="11" y="823"/>
                </a:cubicBezTo>
                <a:cubicBezTo>
                  <a:pt x="16" y="812"/>
                  <a:pt x="16" y="802"/>
                  <a:pt x="21" y="786"/>
                </a:cubicBezTo>
                <a:cubicBezTo>
                  <a:pt x="32" y="775"/>
                  <a:pt x="37" y="770"/>
                  <a:pt x="48" y="765"/>
                </a:cubicBezTo>
                <a:cubicBezTo>
                  <a:pt x="53" y="760"/>
                  <a:pt x="64" y="754"/>
                  <a:pt x="64" y="744"/>
                </a:cubicBezTo>
                <a:cubicBezTo>
                  <a:pt x="64" y="707"/>
                  <a:pt x="64" y="707"/>
                  <a:pt x="64" y="707"/>
                </a:cubicBezTo>
                <a:cubicBezTo>
                  <a:pt x="64" y="691"/>
                  <a:pt x="64" y="686"/>
                  <a:pt x="58" y="670"/>
                </a:cubicBezTo>
                <a:cubicBezTo>
                  <a:pt x="58" y="665"/>
                  <a:pt x="64" y="665"/>
                  <a:pt x="58" y="654"/>
                </a:cubicBezTo>
                <a:cubicBezTo>
                  <a:pt x="58" y="638"/>
                  <a:pt x="53" y="633"/>
                  <a:pt x="53" y="617"/>
                </a:cubicBezTo>
                <a:cubicBezTo>
                  <a:pt x="53" y="607"/>
                  <a:pt x="53" y="601"/>
                  <a:pt x="53" y="596"/>
                </a:cubicBezTo>
                <a:cubicBezTo>
                  <a:pt x="58" y="586"/>
                  <a:pt x="53" y="580"/>
                  <a:pt x="58" y="575"/>
                </a:cubicBezTo>
                <a:cubicBezTo>
                  <a:pt x="58" y="570"/>
                  <a:pt x="64" y="565"/>
                  <a:pt x="64" y="559"/>
                </a:cubicBezTo>
                <a:cubicBezTo>
                  <a:pt x="69" y="543"/>
                  <a:pt x="69" y="533"/>
                  <a:pt x="74" y="517"/>
                </a:cubicBezTo>
                <a:cubicBezTo>
                  <a:pt x="79" y="522"/>
                  <a:pt x="85" y="522"/>
                  <a:pt x="90" y="533"/>
                </a:cubicBezTo>
                <a:cubicBezTo>
                  <a:pt x="100" y="538"/>
                  <a:pt x="106" y="538"/>
                  <a:pt x="111" y="543"/>
                </a:cubicBezTo>
                <a:cubicBezTo>
                  <a:pt x="127" y="554"/>
                  <a:pt x="137" y="565"/>
                  <a:pt x="153" y="565"/>
                </a:cubicBezTo>
                <a:cubicBezTo>
                  <a:pt x="169" y="565"/>
                  <a:pt x="174" y="559"/>
                  <a:pt x="185" y="554"/>
                </a:cubicBezTo>
                <a:cubicBezTo>
                  <a:pt x="195" y="543"/>
                  <a:pt x="201" y="538"/>
                  <a:pt x="217" y="533"/>
                </a:cubicBezTo>
                <a:cubicBezTo>
                  <a:pt x="232" y="533"/>
                  <a:pt x="238" y="522"/>
                  <a:pt x="248" y="512"/>
                </a:cubicBezTo>
                <a:cubicBezTo>
                  <a:pt x="253" y="506"/>
                  <a:pt x="259" y="506"/>
                  <a:pt x="264" y="501"/>
                </a:cubicBezTo>
                <a:cubicBezTo>
                  <a:pt x="269" y="496"/>
                  <a:pt x="269" y="496"/>
                  <a:pt x="275" y="496"/>
                </a:cubicBezTo>
                <a:cubicBezTo>
                  <a:pt x="296" y="496"/>
                  <a:pt x="311" y="501"/>
                  <a:pt x="327" y="501"/>
                </a:cubicBezTo>
                <a:cubicBezTo>
                  <a:pt x="343" y="501"/>
                  <a:pt x="354" y="501"/>
                  <a:pt x="369" y="501"/>
                </a:cubicBezTo>
                <a:cubicBezTo>
                  <a:pt x="369" y="454"/>
                  <a:pt x="369" y="454"/>
                  <a:pt x="369" y="454"/>
                </a:cubicBezTo>
                <a:cubicBezTo>
                  <a:pt x="369" y="443"/>
                  <a:pt x="369" y="443"/>
                  <a:pt x="375" y="438"/>
                </a:cubicBezTo>
                <a:cubicBezTo>
                  <a:pt x="380" y="433"/>
                  <a:pt x="385" y="433"/>
                  <a:pt x="391" y="427"/>
                </a:cubicBezTo>
                <a:cubicBezTo>
                  <a:pt x="401" y="422"/>
                  <a:pt x="396" y="406"/>
                  <a:pt x="401" y="396"/>
                </a:cubicBezTo>
                <a:cubicBezTo>
                  <a:pt x="406" y="385"/>
                  <a:pt x="417" y="391"/>
                  <a:pt x="422" y="385"/>
                </a:cubicBezTo>
                <a:cubicBezTo>
                  <a:pt x="433" y="380"/>
                  <a:pt x="438" y="375"/>
                  <a:pt x="443" y="369"/>
                </a:cubicBezTo>
                <a:cubicBezTo>
                  <a:pt x="454" y="364"/>
                  <a:pt x="454" y="364"/>
                  <a:pt x="459" y="359"/>
                </a:cubicBezTo>
                <a:cubicBezTo>
                  <a:pt x="475" y="338"/>
                  <a:pt x="486" y="332"/>
                  <a:pt x="501" y="322"/>
                </a:cubicBezTo>
                <a:cubicBezTo>
                  <a:pt x="507" y="317"/>
                  <a:pt x="512" y="317"/>
                  <a:pt x="517" y="311"/>
                </a:cubicBezTo>
                <a:cubicBezTo>
                  <a:pt x="533" y="295"/>
                  <a:pt x="538" y="290"/>
                  <a:pt x="554" y="285"/>
                </a:cubicBezTo>
                <a:cubicBezTo>
                  <a:pt x="559" y="280"/>
                  <a:pt x="565" y="274"/>
                  <a:pt x="575" y="269"/>
                </a:cubicBezTo>
                <a:cubicBezTo>
                  <a:pt x="596" y="259"/>
                  <a:pt x="607" y="253"/>
                  <a:pt x="628" y="243"/>
                </a:cubicBezTo>
                <a:cubicBezTo>
                  <a:pt x="644" y="232"/>
                  <a:pt x="649" y="232"/>
                  <a:pt x="665" y="227"/>
                </a:cubicBezTo>
                <a:cubicBezTo>
                  <a:pt x="670" y="227"/>
                  <a:pt x="675" y="222"/>
                  <a:pt x="681" y="222"/>
                </a:cubicBezTo>
                <a:cubicBezTo>
                  <a:pt x="681" y="216"/>
                  <a:pt x="686" y="216"/>
                  <a:pt x="686" y="211"/>
                </a:cubicBezTo>
                <a:cubicBezTo>
                  <a:pt x="686" y="206"/>
                  <a:pt x="681" y="206"/>
                  <a:pt x="681" y="201"/>
                </a:cubicBezTo>
                <a:cubicBezTo>
                  <a:pt x="675" y="195"/>
                  <a:pt x="675" y="185"/>
                  <a:pt x="675" y="180"/>
                </a:cubicBezTo>
                <a:cubicBezTo>
                  <a:pt x="675" y="164"/>
                  <a:pt x="675" y="158"/>
                  <a:pt x="681" y="148"/>
                </a:cubicBezTo>
                <a:cubicBezTo>
                  <a:pt x="686" y="132"/>
                  <a:pt x="702" y="132"/>
                  <a:pt x="707" y="121"/>
                </a:cubicBezTo>
                <a:cubicBezTo>
                  <a:pt x="707" y="111"/>
                  <a:pt x="707" y="106"/>
                  <a:pt x="712" y="100"/>
                </a:cubicBezTo>
                <a:cubicBezTo>
                  <a:pt x="712" y="85"/>
                  <a:pt x="718" y="79"/>
                  <a:pt x="718" y="63"/>
                </a:cubicBezTo>
                <a:cubicBezTo>
                  <a:pt x="718" y="11"/>
                  <a:pt x="718" y="11"/>
                  <a:pt x="718" y="11"/>
                </a:cubicBezTo>
                <a:cubicBezTo>
                  <a:pt x="718" y="6"/>
                  <a:pt x="718" y="6"/>
                  <a:pt x="723" y="0"/>
                </a:cubicBezTo>
                <a:lnTo>
                  <a:pt x="723" y="0"/>
                </a:lnTo>
                <a:cubicBezTo>
                  <a:pt x="744" y="11"/>
                  <a:pt x="765" y="21"/>
                  <a:pt x="797" y="37"/>
                </a:cubicBezTo>
                <a:cubicBezTo>
                  <a:pt x="828" y="58"/>
                  <a:pt x="855" y="58"/>
                  <a:pt x="892" y="74"/>
                </a:cubicBezTo>
                <a:cubicBezTo>
                  <a:pt x="913" y="90"/>
                  <a:pt x="918" y="106"/>
                  <a:pt x="939" y="116"/>
                </a:cubicBezTo>
                <a:cubicBezTo>
                  <a:pt x="965" y="132"/>
                  <a:pt x="987" y="127"/>
                  <a:pt x="1013" y="143"/>
                </a:cubicBezTo>
                <a:cubicBezTo>
                  <a:pt x="1045" y="158"/>
                  <a:pt x="1045" y="190"/>
                  <a:pt x="1055" y="222"/>
                </a:cubicBezTo>
                <a:cubicBezTo>
                  <a:pt x="1060" y="238"/>
                  <a:pt x="1071" y="243"/>
                  <a:pt x="1071" y="259"/>
                </a:cubicBezTo>
                <a:cubicBezTo>
                  <a:pt x="1071" y="269"/>
                  <a:pt x="1066" y="274"/>
                  <a:pt x="1066" y="285"/>
                </a:cubicBezTo>
                <a:cubicBezTo>
                  <a:pt x="1066" y="295"/>
                  <a:pt x="1066" y="295"/>
                  <a:pt x="1066" y="295"/>
                </a:cubicBezTo>
                <a:cubicBezTo>
                  <a:pt x="1071" y="295"/>
                  <a:pt x="1071" y="295"/>
                  <a:pt x="1076" y="295"/>
                </a:cubicBezTo>
                <a:cubicBezTo>
                  <a:pt x="1087" y="295"/>
                  <a:pt x="1092" y="290"/>
                  <a:pt x="1103" y="290"/>
                </a:cubicBezTo>
                <a:cubicBezTo>
                  <a:pt x="1097" y="280"/>
                  <a:pt x="1092" y="274"/>
                  <a:pt x="1092" y="259"/>
                </a:cubicBezTo>
                <a:cubicBezTo>
                  <a:pt x="1092" y="248"/>
                  <a:pt x="1092" y="248"/>
                  <a:pt x="1092" y="248"/>
                </a:cubicBezTo>
                <a:cubicBezTo>
                  <a:pt x="1097" y="248"/>
                  <a:pt x="1097" y="248"/>
                  <a:pt x="1097" y="248"/>
                </a:cubicBezTo>
                <a:cubicBezTo>
                  <a:pt x="1129" y="248"/>
                  <a:pt x="1145" y="259"/>
                  <a:pt x="1166" y="274"/>
                </a:cubicBezTo>
                <a:cubicBezTo>
                  <a:pt x="1182" y="280"/>
                  <a:pt x="1187" y="285"/>
                  <a:pt x="1203" y="285"/>
                </a:cubicBezTo>
                <a:cubicBezTo>
                  <a:pt x="1213" y="290"/>
                  <a:pt x="1224" y="285"/>
                  <a:pt x="1224" y="295"/>
                </a:cubicBezTo>
                <a:cubicBezTo>
                  <a:pt x="1224" y="306"/>
                  <a:pt x="1219" y="311"/>
                  <a:pt x="1213" y="322"/>
                </a:cubicBezTo>
                <a:cubicBezTo>
                  <a:pt x="1240" y="332"/>
                  <a:pt x="1250" y="338"/>
                  <a:pt x="1277" y="338"/>
                </a:cubicBezTo>
                <a:cubicBezTo>
                  <a:pt x="1293" y="338"/>
                  <a:pt x="1293" y="338"/>
                  <a:pt x="1293" y="338"/>
                </a:cubicBezTo>
                <a:cubicBezTo>
                  <a:pt x="1293" y="322"/>
                  <a:pt x="1293" y="322"/>
                  <a:pt x="1293" y="322"/>
                </a:cubicBezTo>
                <a:cubicBezTo>
                  <a:pt x="1293" y="317"/>
                  <a:pt x="1293" y="311"/>
                  <a:pt x="1293" y="306"/>
                </a:cubicBezTo>
                <a:cubicBezTo>
                  <a:pt x="1293" y="301"/>
                  <a:pt x="1293" y="295"/>
                  <a:pt x="1293" y="285"/>
                </a:cubicBezTo>
                <a:cubicBezTo>
                  <a:pt x="1335" y="280"/>
                  <a:pt x="1361" y="269"/>
                  <a:pt x="1408" y="264"/>
                </a:cubicBezTo>
                <a:lnTo>
                  <a:pt x="1408" y="259"/>
                </a:lnTo>
                <a:cubicBezTo>
                  <a:pt x="1408" y="253"/>
                  <a:pt x="1408" y="253"/>
                  <a:pt x="1408" y="248"/>
                </a:cubicBezTo>
                <a:cubicBezTo>
                  <a:pt x="1408" y="243"/>
                  <a:pt x="1408" y="243"/>
                  <a:pt x="1408" y="238"/>
                </a:cubicBezTo>
                <a:cubicBezTo>
                  <a:pt x="1424" y="243"/>
                  <a:pt x="1435" y="243"/>
                  <a:pt x="1451" y="243"/>
                </a:cubicBezTo>
                <a:cubicBezTo>
                  <a:pt x="1488" y="243"/>
                  <a:pt x="1488" y="243"/>
                  <a:pt x="1488" y="243"/>
                </a:cubicBezTo>
                <a:cubicBezTo>
                  <a:pt x="1488" y="264"/>
                  <a:pt x="1493" y="274"/>
                  <a:pt x="1493" y="295"/>
                </a:cubicBezTo>
                <a:cubicBezTo>
                  <a:pt x="1498" y="295"/>
                  <a:pt x="1498" y="295"/>
                  <a:pt x="1498" y="295"/>
                </a:cubicBezTo>
                <a:cubicBezTo>
                  <a:pt x="1514" y="295"/>
                  <a:pt x="1514" y="280"/>
                  <a:pt x="1525" y="274"/>
                </a:cubicBezTo>
                <a:cubicBezTo>
                  <a:pt x="1519" y="264"/>
                  <a:pt x="1519" y="259"/>
                  <a:pt x="1519" y="243"/>
                </a:cubicBezTo>
                <a:cubicBezTo>
                  <a:pt x="1525" y="248"/>
                  <a:pt x="1525" y="248"/>
                  <a:pt x="1525" y="248"/>
                </a:cubicBezTo>
                <a:cubicBezTo>
                  <a:pt x="1546" y="232"/>
                  <a:pt x="1546" y="201"/>
                  <a:pt x="1572" y="201"/>
                </a:cubicBezTo>
                <a:cubicBezTo>
                  <a:pt x="1593" y="201"/>
                  <a:pt x="1609" y="216"/>
                  <a:pt x="1630" y="227"/>
                </a:cubicBezTo>
                <a:cubicBezTo>
                  <a:pt x="1662" y="232"/>
                  <a:pt x="1683" y="243"/>
                  <a:pt x="1699" y="269"/>
                </a:cubicBezTo>
                <a:cubicBezTo>
                  <a:pt x="1704" y="248"/>
                  <a:pt x="1699" y="227"/>
                  <a:pt x="1714" y="216"/>
                </a:cubicBezTo>
                <a:cubicBezTo>
                  <a:pt x="1725" y="222"/>
                  <a:pt x="1725" y="222"/>
                  <a:pt x="1725" y="222"/>
                </a:cubicBezTo>
                <a:cubicBezTo>
                  <a:pt x="1730" y="211"/>
                  <a:pt x="1736" y="211"/>
                  <a:pt x="1741" y="201"/>
                </a:cubicBezTo>
                <a:cubicBezTo>
                  <a:pt x="1767" y="206"/>
                  <a:pt x="1773" y="232"/>
                  <a:pt x="1799" y="243"/>
                </a:cubicBezTo>
                <a:cubicBezTo>
                  <a:pt x="1825" y="253"/>
                  <a:pt x="1857" y="264"/>
                  <a:pt x="1857" y="290"/>
                </a:cubicBezTo>
                <a:cubicBezTo>
                  <a:pt x="1857" y="311"/>
                  <a:pt x="1846" y="317"/>
                  <a:pt x="1836" y="332"/>
                </a:cubicBezTo>
                <a:cubicBezTo>
                  <a:pt x="1846" y="338"/>
                  <a:pt x="1852" y="338"/>
                  <a:pt x="1862" y="338"/>
                </a:cubicBezTo>
                <a:cubicBezTo>
                  <a:pt x="1889" y="338"/>
                  <a:pt x="1889" y="338"/>
                  <a:pt x="1889" y="338"/>
                </a:cubicBezTo>
                <a:cubicBezTo>
                  <a:pt x="1899" y="338"/>
                  <a:pt x="1904" y="338"/>
                  <a:pt x="1915" y="338"/>
                </a:cubicBezTo>
                <a:cubicBezTo>
                  <a:pt x="1925" y="338"/>
                  <a:pt x="1936" y="332"/>
                  <a:pt x="1947" y="332"/>
                </a:cubicBezTo>
                <a:cubicBezTo>
                  <a:pt x="1978" y="332"/>
                  <a:pt x="1978" y="332"/>
                  <a:pt x="1978" y="332"/>
                </a:cubicBezTo>
                <a:cubicBezTo>
                  <a:pt x="1999" y="348"/>
                  <a:pt x="1994" y="369"/>
                  <a:pt x="2010" y="396"/>
                </a:cubicBezTo>
                <a:cubicBezTo>
                  <a:pt x="2031" y="422"/>
                  <a:pt x="2052" y="438"/>
                  <a:pt x="2052" y="470"/>
                </a:cubicBezTo>
                <a:cubicBezTo>
                  <a:pt x="2052" y="480"/>
                  <a:pt x="2041" y="480"/>
                  <a:pt x="2031" y="485"/>
                </a:cubicBezTo>
                <a:cubicBezTo>
                  <a:pt x="2015" y="501"/>
                  <a:pt x="2010" y="517"/>
                  <a:pt x="1994" y="538"/>
                </a:cubicBezTo>
                <a:cubicBezTo>
                  <a:pt x="1984" y="559"/>
                  <a:pt x="1962" y="565"/>
                  <a:pt x="1962" y="586"/>
                </a:cubicBezTo>
                <a:cubicBezTo>
                  <a:pt x="1962" y="591"/>
                  <a:pt x="1968" y="591"/>
                  <a:pt x="1968" y="601"/>
                </a:cubicBezTo>
                <a:cubicBezTo>
                  <a:pt x="1968" y="623"/>
                  <a:pt x="1947" y="633"/>
                  <a:pt x="1925" y="649"/>
                </a:cubicBezTo>
                <a:cubicBezTo>
                  <a:pt x="1910" y="665"/>
                  <a:pt x="1904" y="681"/>
                  <a:pt x="1889" y="681"/>
                </a:cubicBezTo>
                <a:cubicBezTo>
                  <a:pt x="1883" y="681"/>
                  <a:pt x="1878" y="681"/>
                  <a:pt x="1873" y="675"/>
                </a:cubicBezTo>
                <a:cubicBezTo>
                  <a:pt x="1878" y="670"/>
                  <a:pt x="1883" y="665"/>
                  <a:pt x="1883" y="660"/>
                </a:cubicBezTo>
                <a:cubicBezTo>
                  <a:pt x="1883" y="644"/>
                  <a:pt x="1867" y="638"/>
                  <a:pt x="1857" y="633"/>
                </a:cubicBezTo>
                <a:cubicBezTo>
                  <a:pt x="1836" y="617"/>
                  <a:pt x="1825" y="607"/>
                  <a:pt x="1799" y="607"/>
                </a:cubicBezTo>
                <a:cubicBezTo>
                  <a:pt x="1783" y="607"/>
                  <a:pt x="1762" y="601"/>
                  <a:pt x="1751" y="617"/>
                </a:cubicBezTo>
                <a:cubicBezTo>
                  <a:pt x="1762" y="623"/>
                  <a:pt x="1767" y="628"/>
                  <a:pt x="1778" y="628"/>
                </a:cubicBezTo>
                <a:cubicBezTo>
                  <a:pt x="1783" y="628"/>
                  <a:pt x="1783" y="633"/>
                  <a:pt x="1783" y="633"/>
                </a:cubicBezTo>
                <a:cubicBezTo>
                  <a:pt x="1783" y="644"/>
                  <a:pt x="1767" y="638"/>
                  <a:pt x="1757" y="638"/>
                </a:cubicBezTo>
                <a:cubicBezTo>
                  <a:pt x="1746" y="644"/>
                  <a:pt x="1730" y="644"/>
                  <a:pt x="1730" y="660"/>
                </a:cubicBezTo>
                <a:cubicBezTo>
                  <a:pt x="1730" y="665"/>
                  <a:pt x="1736" y="665"/>
                  <a:pt x="1741" y="670"/>
                </a:cubicBezTo>
                <a:cubicBezTo>
                  <a:pt x="1746" y="675"/>
                  <a:pt x="1746" y="686"/>
                  <a:pt x="1746" y="691"/>
                </a:cubicBezTo>
                <a:lnTo>
                  <a:pt x="1751" y="696"/>
                </a:lnTo>
                <a:cubicBezTo>
                  <a:pt x="1762" y="696"/>
                  <a:pt x="1762" y="691"/>
                  <a:pt x="1773" y="691"/>
                </a:cubicBezTo>
                <a:cubicBezTo>
                  <a:pt x="1778" y="691"/>
                  <a:pt x="1778" y="696"/>
                  <a:pt x="1778" y="702"/>
                </a:cubicBezTo>
                <a:cubicBezTo>
                  <a:pt x="1778" y="739"/>
                  <a:pt x="1778" y="739"/>
                  <a:pt x="1778" y="739"/>
                </a:cubicBezTo>
                <a:cubicBezTo>
                  <a:pt x="1778" y="739"/>
                  <a:pt x="1778" y="739"/>
                  <a:pt x="1783" y="739"/>
                </a:cubicBezTo>
                <a:cubicBezTo>
                  <a:pt x="1804" y="739"/>
                  <a:pt x="1794" y="696"/>
                  <a:pt x="1815" y="696"/>
                </a:cubicBezTo>
                <a:cubicBezTo>
                  <a:pt x="1820" y="696"/>
                  <a:pt x="1820" y="702"/>
                  <a:pt x="1825" y="702"/>
                </a:cubicBezTo>
                <a:cubicBezTo>
                  <a:pt x="1830" y="702"/>
                  <a:pt x="1836" y="691"/>
                  <a:pt x="1841" y="691"/>
                </a:cubicBezTo>
                <a:cubicBezTo>
                  <a:pt x="1852" y="691"/>
                  <a:pt x="1852" y="712"/>
                  <a:pt x="1862" y="712"/>
                </a:cubicBezTo>
                <a:cubicBezTo>
                  <a:pt x="1883" y="712"/>
                  <a:pt x="1894" y="691"/>
                  <a:pt x="1915" y="691"/>
                </a:cubicBezTo>
                <a:cubicBezTo>
                  <a:pt x="1941" y="691"/>
                  <a:pt x="1957" y="702"/>
                  <a:pt x="1984" y="712"/>
                </a:cubicBezTo>
                <a:cubicBezTo>
                  <a:pt x="1989" y="712"/>
                  <a:pt x="1989" y="723"/>
                  <a:pt x="1999" y="728"/>
                </a:cubicBezTo>
                <a:cubicBezTo>
                  <a:pt x="2026" y="733"/>
                  <a:pt x="2031" y="744"/>
                  <a:pt x="2047" y="765"/>
                </a:cubicBezTo>
                <a:cubicBezTo>
                  <a:pt x="2068" y="781"/>
                  <a:pt x="2078" y="797"/>
                  <a:pt x="2084" y="823"/>
                </a:cubicBezTo>
                <a:cubicBezTo>
                  <a:pt x="2084" y="834"/>
                  <a:pt x="2089" y="839"/>
                  <a:pt x="2089" y="855"/>
                </a:cubicBezTo>
                <a:cubicBezTo>
                  <a:pt x="2089" y="860"/>
                  <a:pt x="2089" y="860"/>
                  <a:pt x="2089" y="860"/>
                </a:cubicBezTo>
                <a:cubicBezTo>
                  <a:pt x="2078" y="860"/>
                  <a:pt x="2078" y="860"/>
                  <a:pt x="2078" y="860"/>
                </a:cubicBezTo>
                <a:cubicBezTo>
                  <a:pt x="2052" y="860"/>
                  <a:pt x="2041" y="839"/>
                  <a:pt x="2026" y="818"/>
                </a:cubicBezTo>
                <a:cubicBezTo>
                  <a:pt x="2005" y="781"/>
                  <a:pt x="1984" y="760"/>
                  <a:pt x="1941" y="749"/>
                </a:cubicBezTo>
                <a:lnTo>
                  <a:pt x="1941" y="749"/>
                </a:lnTo>
                <a:cubicBezTo>
                  <a:pt x="1941" y="760"/>
                  <a:pt x="1947" y="765"/>
                  <a:pt x="1947" y="770"/>
                </a:cubicBezTo>
                <a:cubicBezTo>
                  <a:pt x="1947" y="770"/>
                  <a:pt x="1947" y="775"/>
                  <a:pt x="1941" y="775"/>
                </a:cubicBezTo>
                <a:cubicBezTo>
                  <a:pt x="1925" y="775"/>
                  <a:pt x="1920" y="744"/>
                  <a:pt x="1904" y="744"/>
                </a:cubicBezTo>
                <a:cubicBezTo>
                  <a:pt x="1899" y="744"/>
                  <a:pt x="1894" y="749"/>
                  <a:pt x="1889" y="749"/>
                </a:cubicBezTo>
                <a:cubicBezTo>
                  <a:pt x="1894" y="754"/>
                  <a:pt x="1899" y="760"/>
                  <a:pt x="1899" y="765"/>
                </a:cubicBezTo>
                <a:cubicBezTo>
                  <a:pt x="1899" y="775"/>
                  <a:pt x="1889" y="781"/>
                  <a:pt x="1878" y="781"/>
                </a:cubicBezTo>
                <a:cubicBezTo>
                  <a:pt x="1867" y="781"/>
                  <a:pt x="1862" y="775"/>
                  <a:pt x="1857" y="770"/>
                </a:cubicBezTo>
                <a:cubicBezTo>
                  <a:pt x="1846" y="781"/>
                  <a:pt x="1836" y="786"/>
                  <a:pt x="1820" y="797"/>
                </a:cubicBezTo>
                <a:cubicBezTo>
                  <a:pt x="1820" y="786"/>
                  <a:pt x="1820" y="775"/>
                  <a:pt x="1815" y="765"/>
                </a:cubicBezTo>
                <a:cubicBezTo>
                  <a:pt x="1788" y="775"/>
                  <a:pt x="1773" y="786"/>
                  <a:pt x="1746" y="797"/>
                </a:cubicBezTo>
                <a:cubicBezTo>
                  <a:pt x="1746" y="791"/>
                  <a:pt x="1746" y="791"/>
                  <a:pt x="1746" y="791"/>
                </a:cubicBezTo>
                <a:cubicBezTo>
                  <a:pt x="1746" y="775"/>
                  <a:pt x="1757" y="770"/>
                  <a:pt x="1762" y="765"/>
                </a:cubicBezTo>
                <a:cubicBezTo>
                  <a:pt x="1762" y="760"/>
                  <a:pt x="1757" y="760"/>
                  <a:pt x="1757" y="760"/>
                </a:cubicBezTo>
                <a:cubicBezTo>
                  <a:pt x="1746" y="760"/>
                  <a:pt x="1741" y="770"/>
                  <a:pt x="1730" y="775"/>
                </a:cubicBezTo>
                <a:cubicBezTo>
                  <a:pt x="1725" y="770"/>
                  <a:pt x="1720" y="765"/>
                  <a:pt x="1714" y="765"/>
                </a:cubicBezTo>
                <a:cubicBezTo>
                  <a:pt x="1704" y="765"/>
                  <a:pt x="1693" y="770"/>
                  <a:pt x="1693" y="781"/>
                </a:cubicBezTo>
                <a:cubicBezTo>
                  <a:pt x="1693" y="797"/>
                  <a:pt x="1709" y="802"/>
                  <a:pt x="1709" y="818"/>
                </a:cubicBezTo>
                <a:cubicBezTo>
                  <a:pt x="1709" y="839"/>
                  <a:pt x="1683" y="844"/>
                  <a:pt x="1683" y="865"/>
                </a:cubicBezTo>
                <a:cubicBezTo>
                  <a:pt x="1683" y="871"/>
                  <a:pt x="1693" y="876"/>
                  <a:pt x="1693" y="881"/>
                </a:cubicBezTo>
                <a:cubicBezTo>
                  <a:pt x="1693" y="897"/>
                  <a:pt x="1688" y="907"/>
                  <a:pt x="1688" y="923"/>
                </a:cubicBezTo>
                <a:cubicBezTo>
                  <a:pt x="1688" y="944"/>
                  <a:pt x="1688" y="944"/>
                  <a:pt x="1688" y="944"/>
                </a:cubicBezTo>
                <a:lnTo>
                  <a:pt x="1688" y="944"/>
                </a:lnTo>
                <a:cubicBezTo>
                  <a:pt x="1683" y="950"/>
                  <a:pt x="1683" y="955"/>
                  <a:pt x="1683" y="960"/>
                </a:cubicBezTo>
                <a:cubicBezTo>
                  <a:pt x="1683" y="965"/>
                  <a:pt x="1688" y="971"/>
                  <a:pt x="1688" y="976"/>
                </a:cubicBezTo>
                <a:cubicBezTo>
                  <a:pt x="1693" y="992"/>
                  <a:pt x="1683" y="1002"/>
                  <a:pt x="1693" y="1008"/>
                </a:cubicBezTo>
                <a:cubicBezTo>
                  <a:pt x="1704" y="1023"/>
                  <a:pt x="1720" y="1018"/>
                  <a:pt x="1741" y="1029"/>
                </a:cubicBezTo>
                <a:cubicBezTo>
                  <a:pt x="1751" y="1034"/>
                  <a:pt x="1762" y="1039"/>
                  <a:pt x="1778" y="1050"/>
                </a:cubicBezTo>
                <a:cubicBezTo>
                  <a:pt x="1783" y="1050"/>
                  <a:pt x="1788" y="1060"/>
                  <a:pt x="1794" y="1060"/>
                </a:cubicBezTo>
                <a:cubicBezTo>
                  <a:pt x="1804" y="1060"/>
                  <a:pt x="1809" y="1050"/>
                  <a:pt x="1820" y="1045"/>
                </a:cubicBezTo>
                <a:cubicBezTo>
                  <a:pt x="1830" y="1039"/>
                  <a:pt x="1846" y="1039"/>
                  <a:pt x="1846" y="1029"/>
                </a:cubicBezTo>
                <a:cubicBezTo>
                  <a:pt x="1846" y="1023"/>
                  <a:pt x="1841" y="1018"/>
                  <a:pt x="1841" y="1013"/>
                </a:cubicBezTo>
                <a:cubicBezTo>
                  <a:pt x="1841" y="992"/>
                  <a:pt x="1867" y="986"/>
                  <a:pt x="1883" y="965"/>
                </a:cubicBezTo>
                <a:cubicBezTo>
                  <a:pt x="1889" y="955"/>
                  <a:pt x="1899" y="955"/>
                  <a:pt x="1904" y="950"/>
                </a:cubicBezTo>
                <a:cubicBezTo>
                  <a:pt x="1910" y="939"/>
                  <a:pt x="1899" y="918"/>
                  <a:pt x="1915" y="918"/>
                </a:cubicBezTo>
                <a:cubicBezTo>
                  <a:pt x="1925" y="918"/>
                  <a:pt x="1925" y="934"/>
                  <a:pt x="1936" y="934"/>
                </a:cubicBezTo>
                <a:cubicBezTo>
                  <a:pt x="1941" y="934"/>
                  <a:pt x="1941" y="934"/>
                  <a:pt x="1941" y="934"/>
                </a:cubicBezTo>
                <a:cubicBezTo>
                  <a:pt x="1947" y="939"/>
                  <a:pt x="1952" y="944"/>
                  <a:pt x="1957" y="950"/>
                </a:cubicBezTo>
                <a:cubicBezTo>
                  <a:pt x="1962" y="950"/>
                  <a:pt x="1962" y="950"/>
                  <a:pt x="1962" y="950"/>
                </a:cubicBezTo>
                <a:cubicBezTo>
                  <a:pt x="1962" y="892"/>
                  <a:pt x="1962" y="892"/>
                  <a:pt x="1962" y="892"/>
                </a:cubicBezTo>
                <a:cubicBezTo>
                  <a:pt x="1968" y="892"/>
                  <a:pt x="1968" y="892"/>
                  <a:pt x="1968" y="892"/>
                </a:cubicBezTo>
                <a:cubicBezTo>
                  <a:pt x="1978" y="913"/>
                  <a:pt x="2005" y="913"/>
                  <a:pt x="2005" y="939"/>
                </a:cubicBezTo>
                <a:cubicBezTo>
                  <a:pt x="2005" y="971"/>
                  <a:pt x="1989" y="992"/>
                  <a:pt x="1984" y="1023"/>
                </a:cubicBezTo>
                <a:cubicBezTo>
                  <a:pt x="2015" y="1023"/>
                  <a:pt x="2031" y="1008"/>
                  <a:pt x="2057" y="986"/>
                </a:cubicBezTo>
                <a:cubicBezTo>
                  <a:pt x="2047" y="997"/>
                  <a:pt x="2041" y="1008"/>
                  <a:pt x="2041" y="1023"/>
                </a:cubicBezTo>
                <a:cubicBezTo>
                  <a:pt x="2041" y="1034"/>
                  <a:pt x="2057" y="1039"/>
                  <a:pt x="2063" y="1055"/>
                </a:cubicBezTo>
                <a:cubicBezTo>
                  <a:pt x="2068" y="1066"/>
                  <a:pt x="2068" y="1071"/>
                  <a:pt x="2073" y="1081"/>
                </a:cubicBezTo>
                <a:cubicBezTo>
                  <a:pt x="2094" y="1071"/>
                  <a:pt x="2084" y="1045"/>
                  <a:pt x="2094" y="1018"/>
                </a:cubicBezTo>
                <a:cubicBezTo>
                  <a:pt x="2110" y="1029"/>
                  <a:pt x="2115" y="1039"/>
                  <a:pt x="2136" y="1039"/>
                </a:cubicBezTo>
                <a:cubicBezTo>
                  <a:pt x="2163" y="1039"/>
                  <a:pt x="2163" y="1039"/>
                  <a:pt x="2163" y="1039"/>
                </a:cubicBezTo>
                <a:cubicBezTo>
                  <a:pt x="2173" y="1039"/>
                  <a:pt x="2179" y="1050"/>
                  <a:pt x="2189" y="1050"/>
                </a:cubicBezTo>
                <a:cubicBezTo>
                  <a:pt x="2195" y="1050"/>
                  <a:pt x="2200" y="1045"/>
                  <a:pt x="2205" y="1039"/>
                </a:cubicBezTo>
                <a:cubicBezTo>
                  <a:pt x="2205" y="1018"/>
                  <a:pt x="2205" y="1018"/>
                  <a:pt x="2205" y="1018"/>
                </a:cubicBezTo>
                <a:cubicBezTo>
                  <a:pt x="2210" y="1018"/>
                  <a:pt x="2210" y="1018"/>
                  <a:pt x="2210" y="1013"/>
                </a:cubicBezTo>
                <a:cubicBezTo>
                  <a:pt x="2221" y="1039"/>
                  <a:pt x="2226" y="1066"/>
                  <a:pt x="2252" y="1066"/>
                </a:cubicBezTo>
                <a:cubicBezTo>
                  <a:pt x="2274" y="1066"/>
                  <a:pt x="2295" y="1060"/>
                  <a:pt x="2295" y="1045"/>
                </a:cubicBezTo>
                <a:cubicBezTo>
                  <a:pt x="2295" y="1023"/>
                  <a:pt x="2274" y="1018"/>
                  <a:pt x="2252" y="1002"/>
                </a:cubicBezTo>
                <a:cubicBezTo>
                  <a:pt x="2242" y="997"/>
                  <a:pt x="2242" y="986"/>
                  <a:pt x="2237" y="971"/>
                </a:cubicBezTo>
                <a:cubicBezTo>
                  <a:pt x="2258" y="971"/>
                  <a:pt x="2263" y="955"/>
                  <a:pt x="2279" y="955"/>
                </a:cubicBezTo>
                <a:cubicBezTo>
                  <a:pt x="2300" y="955"/>
                  <a:pt x="2305" y="960"/>
                  <a:pt x="2326" y="960"/>
                </a:cubicBezTo>
                <a:cubicBezTo>
                  <a:pt x="2321" y="976"/>
                  <a:pt x="2326" y="981"/>
                  <a:pt x="2326" y="997"/>
                </a:cubicBezTo>
                <a:cubicBezTo>
                  <a:pt x="2337" y="986"/>
                  <a:pt x="2342" y="971"/>
                  <a:pt x="2363" y="971"/>
                </a:cubicBezTo>
                <a:cubicBezTo>
                  <a:pt x="2395" y="971"/>
                  <a:pt x="2416" y="971"/>
                  <a:pt x="2448" y="986"/>
                </a:cubicBezTo>
                <a:cubicBezTo>
                  <a:pt x="2463" y="992"/>
                  <a:pt x="2463" y="1008"/>
                  <a:pt x="2474" y="1023"/>
                </a:cubicBezTo>
                <a:cubicBezTo>
                  <a:pt x="2458" y="1034"/>
                  <a:pt x="2421" y="1023"/>
                  <a:pt x="2421" y="1045"/>
                </a:cubicBezTo>
                <a:cubicBezTo>
                  <a:pt x="2421" y="1055"/>
                  <a:pt x="2437" y="1055"/>
                  <a:pt x="2437" y="1066"/>
                </a:cubicBezTo>
                <a:cubicBezTo>
                  <a:pt x="2437" y="1076"/>
                  <a:pt x="2432" y="1097"/>
                  <a:pt x="2448" y="1097"/>
                </a:cubicBezTo>
                <a:cubicBezTo>
                  <a:pt x="2453" y="1097"/>
                  <a:pt x="2453" y="1087"/>
                  <a:pt x="2458" y="1087"/>
                </a:cubicBezTo>
                <a:cubicBezTo>
                  <a:pt x="2479" y="1087"/>
                  <a:pt x="2490" y="1108"/>
                  <a:pt x="2506" y="1108"/>
                </a:cubicBezTo>
                <a:cubicBezTo>
                  <a:pt x="2521" y="1108"/>
                  <a:pt x="2527" y="1103"/>
                  <a:pt x="2537" y="1097"/>
                </a:cubicBezTo>
                <a:cubicBezTo>
                  <a:pt x="2558" y="1092"/>
                  <a:pt x="2574" y="1092"/>
                  <a:pt x="2595" y="1087"/>
                </a:cubicBezTo>
                <a:cubicBezTo>
                  <a:pt x="2601" y="1081"/>
                  <a:pt x="2601" y="1081"/>
                  <a:pt x="2601" y="1081"/>
                </a:cubicBezTo>
                <a:cubicBezTo>
                  <a:pt x="2590" y="1076"/>
                  <a:pt x="2590" y="1071"/>
                  <a:pt x="2580" y="1066"/>
                </a:cubicBezTo>
                <a:cubicBezTo>
                  <a:pt x="2569" y="1066"/>
                  <a:pt x="2558" y="1060"/>
                  <a:pt x="2558" y="1050"/>
                </a:cubicBezTo>
                <a:cubicBezTo>
                  <a:pt x="2532" y="1050"/>
                  <a:pt x="2506" y="1045"/>
                  <a:pt x="2506" y="1018"/>
                </a:cubicBezTo>
                <a:cubicBezTo>
                  <a:pt x="2506" y="1002"/>
                  <a:pt x="2527" y="1008"/>
                  <a:pt x="2548" y="1008"/>
                </a:cubicBezTo>
                <a:cubicBezTo>
                  <a:pt x="2564" y="1002"/>
                  <a:pt x="2569" y="992"/>
                  <a:pt x="2585" y="992"/>
                </a:cubicBezTo>
                <a:cubicBezTo>
                  <a:pt x="2601" y="992"/>
                  <a:pt x="2606" y="1013"/>
                  <a:pt x="2627" y="1013"/>
                </a:cubicBezTo>
                <a:cubicBezTo>
                  <a:pt x="2643" y="1013"/>
                  <a:pt x="2648" y="1002"/>
                  <a:pt x="2664" y="1002"/>
                </a:cubicBezTo>
                <a:cubicBezTo>
                  <a:pt x="2690" y="1002"/>
                  <a:pt x="2690" y="1002"/>
                  <a:pt x="2690" y="1002"/>
                </a:cubicBezTo>
                <a:cubicBezTo>
                  <a:pt x="2706" y="1002"/>
                  <a:pt x="2711" y="1018"/>
                  <a:pt x="2722" y="1023"/>
                </a:cubicBezTo>
                <a:lnTo>
                  <a:pt x="2722" y="1023"/>
                </a:lnTo>
                <a:cubicBezTo>
                  <a:pt x="2743" y="1034"/>
                  <a:pt x="2754" y="1034"/>
                  <a:pt x="2775" y="1034"/>
                </a:cubicBezTo>
                <a:cubicBezTo>
                  <a:pt x="2769" y="1050"/>
                  <a:pt x="2754" y="1055"/>
                  <a:pt x="2743" y="1071"/>
                </a:cubicBezTo>
                <a:cubicBezTo>
                  <a:pt x="2748" y="1071"/>
                  <a:pt x="2748" y="1071"/>
                  <a:pt x="2748" y="1071"/>
                </a:cubicBezTo>
                <a:cubicBezTo>
                  <a:pt x="2759" y="1071"/>
                  <a:pt x="2764" y="1066"/>
                  <a:pt x="2775" y="1066"/>
                </a:cubicBezTo>
                <a:cubicBezTo>
                  <a:pt x="2791" y="1066"/>
                  <a:pt x="2796" y="1081"/>
                  <a:pt x="2796" y="1097"/>
                </a:cubicBezTo>
                <a:cubicBezTo>
                  <a:pt x="2806" y="1092"/>
                  <a:pt x="2806" y="1081"/>
                  <a:pt x="2812" y="1081"/>
                </a:cubicBezTo>
                <a:cubicBezTo>
                  <a:pt x="2822" y="1076"/>
                  <a:pt x="2833" y="1076"/>
                  <a:pt x="2843" y="1076"/>
                </a:cubicBezTo>
                <a:cubicBezTo>
                  <a:pt x="2849" y="1071"/>
                  <a:pt x="2849" y="1071"/>
                  <a:pt x="2849" y="1071"/>
                </a:cubicBezTo>
                <a:cubicBezTo>
                  <a:pt x="2838" y="1066"/>
                  <a:pt x="2838" y="1060"/>
                  <a:pt x="2838" y="1055"/>
                </a:cubicBezTo>
                <a:cubicBezTo>
                  <a:pt x="2838" y="1050"/>
                  <a:pt x="2838" y="1050"/>
                  <a:pt x="2838" y="1050"/>
                </a:cubicBezTo>
                <a:cubicBezTo>
                  <a:pt x="2859" y="1060"/>
                  <a:pt x="2870" y="1071"/>
                  <a:pt x="2885" y="1087"/>
                </a:cubicBezTo>
                <a:cubicBezTo>
                  <a:pt x="2896" y="1076"/>
                  <a:pt x="2896" y="1066"/>
                  <a:pt x="2906" y="1066"/>
                </a:cubicBezTo>
                <a:cubicBezTo>
                  <a:pt x="2912" y="1071"/>
                  <a:pt x="2917" y="1076"/>
                  <a:pt x="2928" y="1076"/>
                </a:cubicBezTo>
                <a:cubicBezTo>
                  <a:pt x="2928" y="1087"/>
                  <a:pt x="2928" y="1097"/>
                  <a:pt x="2938" y="1097"/>
                </a:cubicBezTo>
                <a:cubicBezTo>
                  <a:pt x="2954" y="1097"/>
                  <a:pt x="2954" y="1087"/>
                  <a:pt x="2970" y="1081"/>
                </a:cubicBezTo>
                <a:cubicBezTo>
                  <a:pt x="2965" y="1076"/>
                  <a:pt x="2959" y="1071"/>
                  <a:pt x="2954" y="1060"/>
                </a:cubicBezTo>
                <a:cubicBezTo>
                  <a:pt x="2954" y="1060"/>
                  <a:pt x="2954" y="1060"/>
                  <a:pt x="2959" y="1060"/>
                </a:cubicBezTo>
                <a:lnTo>
                  <a:pt x="2965" y="1060"/>
                </a:lnTo>
                <a:cubicBezTo>
                  <a:pt x="2986" y="1060"/>
                  <a:pt x="2996" y="1039"/>
                  <a:pt x="3017" y="1039"/>
                </a:cubicBezTo>
                <a:lnTo>
                  <a:pt x="3023" y="1045"/>
                </a:lnTo>
                <a:cubicBezTo>
                  <a:pt x="3023" y="1045"/>
                  <a:pt x="3023" y="1050"/>
                  <a:pt x="3017" y="1055"/>
                </a:cubicBezTo>
                <a:cubicBezTo>
                  <a:pt x="3017" y="1066"/>
                  <a:pt x="3017" y="1066"/>
                  <a:pt x="3017" y="1066"/>
                </a:cubicBezTo>
                <a:cubicBezTo>
                  <a:pt x="3023" y="1066"/>
                  <a:pt x="3023" y="1066"/>
                  <a:pt x="3023" y="1066"/>
                </a:cubicBezTo>
                <a:cubicBezTo>
                  <a:pt x="3112" y="1039"/>
                  <a:pt x="3112" y="1039"/>
                  <a:pt x="3112" y="1039"/>
                </a:cubicBezTo>
                <a:cubicBezTo>
                  <a:pt x="3123" y="1045"/>
                  <a:pt x="3123" y="1060"/>
                  <a:pt x="3133" y="1066"/>
                </a:cubicBezTo>
                <a:cubicBezTo>
                  <a:pt x="3144" y="1071"/>
                  <a:pt x="3154" y="1066"/>
                  <a:pt x="3165" y="1071"/>
                </a:cubicBezTo>
                <a:cubicBezTo>
                  <a:pt x="3170" y="1076"/>
                  <a:pt x="3170" y="1081"/>
                  <a:pt x="3170" y="1092"/>
                </a:cubicBezTo>
                <a:cubicBezTo>
                  <a:pt x="3181" y="1108"/>
                  <a:pt x="3191" y="1118"/>
                  <a:pt x="3207" y="1118"/>
                </a:cubicBezTo>
                <a:cubicBezTo>
                  <a:pt x="3218" y="1118"/>
                  <a:pt x="3223" y="1103"/>
                  <a:pt x="3239" y="1097"/>
                </a:cubicBezTo>
                <a:cubicBezTo>
                  <a:pt x="3244" y="1092"/>
                  <a:pt x="3249" y="1092"/>
                  <a:pt x="3249" y="1081"/>
                </a:cubicBezTo>
                <a:cubicBezTo>
                  <a:pt x="3249" y="1076"/>
                  <a:pt x="3239" y="1055"/>
                  <a:pt x="3244" y="1055"/>
                </a:cubicBezTo>
                <a:cubicBezTo>
                  <a:pt x="3260" y="1055"/>
                  <a:pt x="3255" y="1076"/>
                  <a:pt x="3260" y="1092"/>
                </a:cubicBezTo>
                <a:cubicBezTo>
                  <a:pt x="3271" y="1108"/>
                  <a:pt x="3281" y="1118"/>
                  <a:pt x="3297" y="1124"/>
                </a:cubicBezTo>
                <a:cubicBezTo>
                  <a:pt x="3307" y="1129"/>
                  <a:pt x="3302" y="1139"/>
                  <a:pt x="3307" y="1145"/>
                </a:cubicBezTo>
                <a:cubicBezTo>
                  <a:pt x="3313" y="1155"/>
                  <a:pt x="3323" y="1160"/>
                  <a:pt x="3334" y="1166"/>
                </a:cubicBezTo>
                <a:cubicBezTo>
                  <a:pt x="3344" y="1171"/>
                  <a:pt x="3350" y="1182"/>
                  <a:pt x="3360" y="1182"/>
                </a:cubicBezTo>
                <a:cubicBezTo>
                  <a:pt x="3387" y="1182"/>
                  <a:pt x="3397" y="1166"/>
                  <a:pt x="3418" y="1166"/>
                </a:cubicBezTo>
                <a:cubicBezTo>
                  <a:pt x="3429" y="1166"/>
                  <a:pt x="3439" y="1171"/>
                  <a:pt x="3450" y="1171"/>
                </a:cubicBezTo>
                <a:cubicBezTo>
                  <a:pt x="3492" y="1171"/>
                  <a:pt x="3492" y="1171"/>
                  <a:pt x="3492" y="1171"/>
                </a:cubicBezTo>
                <a:cubicBezTo>
                  <a:pt x="3508" y="1171"/>
                  <a:pt x="3518" y="1182"/>
                  <a:pt x="3529" y="1192"/>
                </a:cubicBezTo>
                <a:cubicBezTo>
                  <a:pt x="3545" y="1197"/>
                  <a:pt x="3555" y="1208"/>
                  <a:pt x="3555" y="1224"/>
                </a:cubicBezTo>
                <a:cubicBezTo>
                  <a:pt x="3555" y="1240"/>
                  <a:pt x="3550" y="1250"/>
                  <a:pt x="3550" y="1266"/>
                </a:cubicBezTo>
                <a:cubicBezTo>
                  <a:pt x="3550" y="1287"/>
                  <a:pt x="3550" y="1298"/>
                  <a:pt x="3555" y="1319"/>
                </a:cubicBezTo>
                <a:cubicBezTo>
                  <a:pt x="3555" y="1319"/>
                  <a:pt x="3555" y="1319"/>
                  <a:pt x="3561" y="1319"/>
                </a:cubicBezTo>
                <a:lnTo>
                  <a:pt x="3561" y="1319"/>
                </a:lnTo>
                <a:lnTo>
                  <a:pt x="3561" y="1319"/>
                </a:lnTo>
                <a:cubicBezTo>
                  <a:pt x="3555" y="1335"/>
                  <a:pt x="3550" y="1340"/>
                  <a:pt x="3539" y="1350"/>
                </a:cubicBezTo>
                <a:cubicBezTo>
                  <a:pt x="3539" y="1356"/>
                  <a:pt x="3539" y="1361"/>
                  <a:pt x="3534" y="1361"/>
                </a:cubicBezTo>
                <a:cubicBezTo>
                  <a:pt x="3524" y="1366"/>
                  <a:pt x="3518" y="1361"/>
                  <a:pt x="3513" y="1366"/>
                </a:cubicBezTo>
                <a:cubicBezTo>
                  <a:pt x="3508" y="1371"/>
                  <a:pt x="3508" y="1371"/>
                  <a:pt x="3508" y="1377"/>
                </a:cubicBezTo>
                <a:cubicBezTo>
                  <a:pt x="3497" y="1382"/>
                  <a:pt x="3492" y="1387"/>
                  <a:pt x="3492" y="1393"/>
                </a:cubicBezTo>
                <a:cubicBezTo>
                  <a:pt x="3492" y="1403"/>
                  <a:pt x="3492" y="1408"/>
                  <a:pt x="3487" y="1414"/>
                </a:cubicBezTo>
                <a:cubicBezTo>
                  <a:pt x="3476" y="1414"/>
                  <a:pt x="3471" y="1414"/>
                  <a:pt x="3466" y="1419"/>
                </a:cubicBezTo>
                <a:cubicBezTo>
                  <a:pt x="3466" y="1419"/>
                  <a:pt x="3466" y="1419"/>
                  <a:pt x="3466" y="1424"/>
                </a:cubicBezTo>
                <a:cubicBezTo>
                  <a:pt x="3466" y="1435"/>
                  <a:pt x="3455" y="1435"/>
                  <a:pt x="3445" y="1440"/>
                </a:cubicBezTo>
                <a:cubicBezTo>
                  <a:pt x="3439" y="1445"/>
                  <a:pt x="3439" y="1451"/>
                  <a:pt x="3439" y="1461"/>
                </a:cubicBezTo>
                <a:cubicBezTo>
                  <a:pt x="3439" y="1472"/>
                  <a:pt x="3445" y="1477"/>
                  <a:pt x="3445" y="1488"/>
                </a:cubicBezTo>
                <a:cubicBezTo>
                  <a:pt x="3450" y="1503"/>
                  <a:pt x="3455" y="1514"/>
                  <a:pt x="3460" y="1530"/>
                </a:cubicBezTo>
                <a:cubicBezTo>
                  <a:pt x="3455" y="1535"/>
                  <a:pt x="3450" y="1535"/>
                  <a:pt x="3445" y="1535"/>
                </a:cubicBezTo>
                <a:cubicBezTo>
                  <a:pt x="3434" y="1535"/>
                  <a:pt x="3429" y="1535"/>
                  <a:pt x="3423" y="1535"/>
                </a:cubicBezTo>
                <a:cubicBezTo>
                  <a:pt x="3418" y="1535"/>
                  <a:pt x="3413" y="1540"/>
                  <a:pt x="3408" y="1546"/>
                </a:cubicBezTo>
                <a:cubicBezTo>
                  <a:pt x="3397" y="1551"/>
                  <a:pt x="3392" y="1551"/>
                  <a:pt x="3387" y="1556"/>
                </a:cubicBezTo>
                <a:cubicBezTo>
                  <a:pt x="3381" y="1561"/>
                  <a:pt x="3376" y="1567"/>
                  <a:pt x="3371" y="1572"/>
                </a:cubicBezTo>
                <a:cubicBezTo>
                  <a:pt x="3360" y="1577"/>
                  <a:pt x="3355" y="1577"/>
                  <a:pt x="3344" y="1577"/>
                </a:cubicBezTo>
                <a:cubicBezTo>
                  <a:pt x="3323" y="1577"/>
                  <a:pt x="3318" y="1572"/>
                  <a:pt x="3302" y="1567"/>
                </a:cubicBezTo>
                <a:cubicBezTo>
                  <a:pt x="3297" y="1567"/>
                  <a:pt x="3292" y="1561"/>
                  <a:pt x="3286" y="1561"/>
                </a:cubicBezTo>
                <a:cubicBezTo>
                  <a:pt x="3265" y="1561"/>
                  <a:pt x="3265" y="1561"/>
                  <a:pt x="3265" y="1561"/>
                </a:cubicBezTo>
                <a:cubicBezTo>
                  <a:pt x="3249" y="1561"/>
                  <a:pt x="3244" y="1551"/>
                  <a:pt x="3239" y="1540"/>
                </a:cubicBezTo>
                <a:cubicBezTo>
                  <a:pt x="3228" y="1525"/>
                  <a:pt x="3212" y="1530"/>
                  <a:pt x="3202" y="1525"/>
                </a:cubicBezTo>
                <a:cubicBezTo>
                  <a:pt x="3197" y="1525"/>
                  <a:pt x="3197" y="1525"/>
                  <a:pt x="3197" y="1519"/>
                </a:cubicBezTo>
                <a:cubicBezTo>
                  <a:pt x="3186" y="1514"/>
                  <a:pt x="3181" y="1503"/>
                  <a:pt x="3170" y="1498"/>
                </a:cubicBezTo>
                <a:cubicBezTo>
                  <a:pt x="3165" y="1493"/>
                  <a:pt x="3154" y="1488"/>
                  <a:pt x="3149" y="1482"/>
                </a:cubicBezTo>
                <a:cubicBezTo>
                  <a:pt x="3144" y="1477"/>
                  <a:pt x="3144" y="1472"/>
                  <a:pt x="3144" y="1466"/>
                </a:cubicBezTo>
                <a:lnTo>
                  <a:pt x="3139" y="1461"/>
                </a:lnTo>
                <a:cubicBezTo>
                  <a:pt x="3123" y="1461"/>
                  <a:pt x="3117" y="1472"/>
                  <a:pt x="3107" y="1477"/>
                </a:cubicBezTo>
                <a:cubicBezTo>
                  <a:pt x="3102" y="1477"/>
                  <a:pt x="3096" y="1477"/>
                  <a:pt x="3096" y="1482"/>
                </a:cubicBezTo>
                <a:cubicBezTo>
                  <a:pt x="3081" y="1488"/>
                  <a:pt x="3075" y="1488"/>
                  <a:pt x="3065" y="1488"/>
                </a:cubicBezTo>
                <a:cubicBezTo>
                  <a:pt x="3065" y="1514"/>
                  <a:pt x="3075" y="1519"/>
                  <a:pt x="3086" y="1546"/>
                </a:cubicBezTo>
                <a:cubicBezTo>
                  <a:pt x="3081" y="1546"/>
                  <a:pt x="3081" y="1546"/>
                  <a:pt x="3081" y="1546"/>
                </a:cubicBezTo>
                <a:cubicBezTo>
                  <a:pt x="3075" y="1540"/>
                  <a:pt x="3070" y="1540"/>
                  <a:pt x="3065" y="1540"/>
                </a:cubicBezTo>
                <a:cubicBezTo>
                  <a:pt x="3054" y="1540"/>
                  <a:pt x="3049" y="1540"/>
                  <a:pt x="3038" y="1546"/>
                </a:cubicBezTo>
                <a:cubicBezTo>
                  <a:pt x="3028" y="1551"/>
                  <a:pt x="3023" y="1556"/>
                  <a:pt x="3012" y="1556"/>
                </a:cubicBezTo>
                <a:cubicBezTo>
                  <a:pt x="3002" y="1556"/>
                  <a:pt x="2996" y="1551"/>
                  <a:pt x="2991" y="1546"/>
                </a:cubicBezTo>
                <a:cubicBezTo>
                  <a:pt x="2991" y="1546"/>
                  <a:pt x="2991" y="1546"/>
                  <a:pt x="2986" y="1546"/>
                </a:cubicBezTo>
                <a:cubicBezTo>
                  <a:pt x="2980" y="1540"/>
                  <a:pt x="2975" y="1546"/>
                  <a:pt x="2965" y="1540"/>
                </a:cubicBezTo>
                <a:cubicBezTo>
                  <a:pt x="2959" y="1535"/>
                  <a:pt x="2959" y="1530"/>
                  <a:pt x="2949" y="1519"/>
                </a:cubicBezTo>
                <a:cubicBezTo>
                  <a:pt x="2943" y="1514"/>
                  <a:pt x="2933" y="1509"/>
                  <a:pt x="2928" y="1498"/>
                </a:cubicBezTo>
                <a:cubicBezTo>
                  <a:pt x="2922" y="1493"/>
                  <a:pt x="2922" y="1482"/>
                  <a:pt x="2912" y="1477"/>
                </a:cubicBezTo>
                <a:cubicBezTo>
                  <a:pt x="2906" y="1477"/>
                  <a:pt x="2906" y="1477"/>
                  <a:pt x="2906" y="1477"/>
                </a:cubicBezTo>
                <a:cubicBezTo>
                  <a:pt x="2912" y="1477"/>
                  <a:pt x="2912" y="1477"/>
                  <a:pt x="2912" y="1477"/>
                </a:cubicBezTo>
                <a:cubicBezTo>
                  <a:pt x="2901" y="1472"/>
                  <a:pt x="2896" y="1472"/>
                  <a:pt x="2891" y="1461"/>
                </a:cubicBezTo>
                <a:cubicBezTo>
                  <a:pt x="2880" y="1456"/>
                  <a:pt x="2875" y="1445"/>
                  <a:pt x="2864" y="1445"/>
                </a:cubicBezTo>
                <a:cubicBezTo>
                  <a:pt x="2849" y="1445"/>
                  <a:pt x="2843" y="1456"/>
                  <a:pt x="2833" y="1461"/>
                </a:cubicBezTo>
                <a:cubicBezTo>
                  <a:pt x="2827" y="1461"/>
                  <a:pt x="2822" y="1466"/>
                  <a:pt x="2812" y="1466"/>
                </a:cubicBezTo>
                <a:cubicBezTo>
                  <a:pt x="2796" y="1477"/>
                  <a:pt x="2785" y="1482"/>
                  <a:pt x="2764" y="1482"/>
                </a:cubicBezTo>
                <a:cubicBezTo>
                  <a:pt x="2754" y="1482"/>
                  <a:pt x="2748" y="1482"/>
                  <a:pt x="2738" y="1482"/>
                </a:cubicBezTo>
                <a:cubicBezTo>
                  <a:pt x="2727" y="1482"/>
                  <a:pt x="2722" y="1488"/>
                  <a:pt x="2717" y="1493"/>
                </a:cubicBezTo>
                <a:cubicBezTo>
                  <a:pt x="2706" y="1498"/>
                  <a:pt x="2695" y="1493"/>
                  <a:pt x="2685" y="1498"/>
                </a:cubicBezTo>
                <a:cubicBezTo>
                  <a:pt x="2674" y="1509"/>
                  <a:pt x="2669" y="1519"/>
                  <a:pt x="2664" y="1530"/>
                </a:cubicBezTo>
                <a:cubicBezTo>
                  <a:pt x="2653" y="1540"/>
                  <a:pt x="2643" y="1551"/>
                  <a:pt x="2643" y="1567"/>
                </a:cubicBezTo>
                <a:cubicBezTo>
                  <a:pt x="2643" y="1577"/>
                  <a:pt x="2648" y="1588"/>
                  <a:pt x="2648" y="1598"/>
                </a:cubicBezTo>
                <a:cubicBezTo>
                  <a:pt x="2648" y="1604"/>
                  <a:pt x="2653" y="1604"/>
                  <a:pt x="2653" y="1609"/>
                </a:cubicBezTo>
                <a:cubicBezTo>
                  <a:pt x="2653" y="1614"/>
                  <a:pt x="2653" y="1614"/>
                  <a:pt x="2653" y="1614"/>
                </a:cubicBezTo>
                <a:cubicBezTo>
                  <a:pt x="2648" y="1619"/>
                  <a:pt x="2643" y="1619"/>
                  <a:pt x="2638" y="1619"/>
                </a:cubicBezTo>
                <a:cubicBezTo>
                  <a:pt x="2632" y="1619"/>
                  <a:pt x="2627" y="1614"/>
                  <a:pt x="2622" y="1614"/>
                </a:cubicBezTo>
                <a:cubicBezTo>
                  <a:pt x="2617" y="1609"/>
                  <a:pt x="2617" y="1604"/>
                  <a:pt x="2617" y="1604"/>
                </a:cubicBezTo>
                <a:cubicBezTo>
                  <a:pt x="2611" y="1598"/>
                  <a:pt x="2606" y="1598"/>
                  <a:pt x="2601" y="1593"/>
                </a:cubicBezTo>
                <a:cubicBezTo>
                  <a:pt x="2595" y="1588"/>
                  <a:pt x="2590" y="1588"/>
                  <a:pt x="2585" y="1588"/>
                </a:cubicBezTo>
                <a:cubicBezTo>
                  <a:pt x="2569" y="1588"/>
                  <a:pt x="2558" y="1598"/>
                  <a:pt x="2543" y="1598"/>
                </a:cubicBezTo>
                <a:cubicBezTo>
                  <a:pt x="2532" y="1598"/>
                  <a:pt x="2527" y="1588"/>
                  <a:pt x="2521" y="1582"/>
                </a:cubicBezTo>
                <a:cubicBezTo>
                  <a:pt x="2516" y="1577"/>
                  <a:pt x="2511" y="1572"/>
                  <a:pt x="2506" y="1567"/>
                </a:cubicBezTo>
                <a:cubicBezTo>
                  <a:pt x="2495" y="1561"/>
                  <a:pt x="2495" y="1556"/>
                  <a:pt x="2490" y="1551"/>
                </a:cubicBezTo>
                <a:cubicBezTo>
                  <a:pt x="2485" y="1546"/>
                  <a:pt x="2479" y="1540"/>
                  <a:pt x="2474" y="1535"/>
                </a:cubicBezTo>
                <a:cubicBezTo>
                  <a:pt x="2474" y="1535"/>
                  <a:pt x="2474" y="1535"/>
                  <a:pt x="2469" y="1530"/>
                </a:cubicBezTo>
                <a:cubicBezTo>
                  <a:pt x="2469" y="1530"/>
                  <a:pt x="2469" y="1525"/>
                  <a:pt x="2463" y="1525"/>
                </a:cubicBezTo>
                <a:lnTo>
                  <a:pt x="2458" y="1530"/>
                </a:lnTo>
                <a:cubicBezTo>
                  <a:pt x="2448" y="1540"/>
                  <a:pt x="2442" y="1540"/>
                  <a:pt x="2437" y="1546"/>
                </a:cubicBezTo>
                <a:cubicBezTo>
                  <a:pt x="2421" y="1556"/>
                  <a:pt x="2411" y="1561"/>
                  <a:pt x="2395" y="1567"/>
                </a:cubicBezTo>
                <a:lnTo>
                  <a:pt x="2395" y="1567"/>
                </a:lnTo>
                <a:cubicBezTo>
                  <a:pt x="2390" y="1556"/>
                  <a:pt x="2384" y="1551"/>
                  <a:pt x="2379" y="1535"/>
                </a:cubicBezTo>
                <a:cubicBezTo>
                  <a:pt x="2374" y="1525"/>
                  <a:pt x="2358" y="1525"/>
                  <a:pt x="2353" y="1509"/>
                </a:cubicBezTo>
                <a:cubicBezTo>
                  <a:pt x="2353" y="1498"/>
                  <a:pt x="2353" y="1488"/>
                  <a:pt x="2342" y="1477"/>
                </a:cubicBezTo>
                <a:cubicBezTo>
                  <a:pt x="2337" y="1477"/>
                  <a:pt x="2332" y="1472"/>
                  <a:pt x="2326" y="1466"/>
                </a:cubicBezTo>
                <a:cubicBezTo>
                  <a:pt x="2321" y="1466"/>
                  <a:pt x="2316" y="1461"/>
                  <a:pt x="2316" y="1456"/>
                </a:cubicBezTo>
                <a:cubicBezTo>
                  <a:pt x="2316" y="1451"/>
                  <a:pt x="2326" y="1445"/>
                  <a:pt x="2326" y="1435"/>
                </a:cubicBezTo>
                <a:cubicBezTo>
                  <a:pt x="2332" y="1430"/>
                  <a:pt x="2337" y="1424"/>
                  <a:pt x="2337" y="1414"/>
                </a:cubicBezTo>
                <a:cubicBezTo>
                  <a:pt x="2347" y="1408"/>
                  <a:pt x="2353" y="1403"/>
                  <a:pt x="2353" y="1393"/>
                </a:cubicBezTo>
                <a:cubicBezTo>
                  <a:pt x="2358" y="1377"/>
                  <a:pt x="2363" y="1371"/>
                  <a:pt x="2369" y="1356"/>
                </a:cubicBezTo>
                <a:cubicBezTo>
                  <a:pt x="2369" y="1356"/>
                  <a:pt x="2369" y="1350"/>
                  <a:pt x="2374" y="1345"/>
                </a:cubicBezTo>
                <a:cubicBezTo>
                  <a:pt x="2374" y="1340"/>
                  <a:pt x="2379" y="1340"/>
                  <a:pt x="2379" y="1329"/>
                </a:cubicBezTo>
                <a:lnTo>
                  <a:pt x="2374" y="1329"/>
                </a:lnTo>
                <a:cubicBezTo>
                  <a:pt x="2358" y="1329"/>
                  <a:pt x="2353" y="1329"/>
                  <a:pt x="2342" y="1329"/>
                </a:cubicBezTo>
                <a:cubicBezTo>
                  <a:pt x="2279" y="1329"/>
                  <a:pt x="2279" y="1329"/>
                  <a:pt x="2279" y="1329"/>
                </a:cubicBezTo>
                <a:cubicBezTo>
                  <a:pt x="2263" y="1329"/>
                  <a:pt x="2252" y="1335"/>
                  <a:pt x="2231" y="1340"/>
                </a:cubicBezTo>
                <a:cubicBezTo>
                  <a:pt x="2226" y="1340"/>
                  <a:pt x="2221" y="1345"/>
                  <a:pt x="2216" y="1345"/>
                </a:cubicBezTo>
                <a:cubicBezTo>
                  <a:pt x="2200" y="1345"/>
                  <a:pt x="2189" y="1340"/>
                  <a:pt x="2184" y="1329"/>
                </a:cubicBezTo>
                <a:cubicBezTo>
                  <a:pt x="2179" y="1319"/>
                  <a:pt x="2173" y="1314"/>
                  <a:pt x="2168" y="1314"/>
                </a:cubicBezTo>
                <a:cubicBezTo>
                  <a:pt x="2163" y="1314"/>
                  <a:pt x="2158" y="1314"/>
                  <a:pt x="2158" y="1319"/>
                </a:cubicBezTo>
                <a:cubicBezTo>
                  <a:pt x="2147" y="1329"/>
                  <a:pt x="2147" y="1335"/>
                  <a:pt x="2136" y="1340"/>
                </a:cubicBezTo>
                <a:cubicBezTo>
                  <a:pt x="2126" y="1345"/>
                  <a:pt x="2115" y="1350"/>
                  <a:pt x="2105" y="1361"/>
                </a:cubicBezTo>
                <a:cubicBezTo>
                  <a:pt x="2089" y="1366"/>
                  <a:pt x="2084" y="1377"/>
                  <a:pt x="2068" y="1387"/>
                </a:cubicBezTo>
                <a:cubicBezTo>
                  <a:pt x="2057" y="1398"/>
                  <a:pt x="2057" y="1414"/>
                  <a:pt x="2041" y="1414"/>
                </a:cubicBezTo>
                <a:cubicBezTo>
                  <a:pt x="2031" y="1414"/>
                  <a:pt x="2026" y="1414"/>
                  <a:pt x="2015" y="1408"/>
                </a:cubicBezTo>
                <a:cubicBezTo>
                  <a:pt x="2005" y="1403"/>
                  <a:pt x="1994" y="1403"/>
                  <a:pt x="1989" y="1393"/>
                </a:cubicBezTo>
                <a:cubicBezTo>
                  <a:pt x="1984" y="1393"/>
                  <a:pt x="1984" y="1393"/>
                  <a:pt x="1984" y="1393"/>
                </a:cubicBezTo>
                <a:cubicBezTo>
                  <a:pt x="1984" y="1414"/>
                  <a:pt x="1984" y="1414"/>
                  <a:pt x="1984" y="1414"/>
                </a:cubicBezTo>
                <a:cubicBezTo>
                  <a:pt x="1994" y="1466"/>
                  <a:pt x="1994" y="1466"/>
                  <a:pt x="1994" y="1466"/>
                </a:cubicBezTo>
                <a:cubicBezTo>
                  <a:pt x="1989" y="1482"/>
                  <a:pt x="1978" y="1488"/>
                  <a:pt x="1968" y="1498"/>
                </a:cubicBezTo>
                <a:cubicBezTo>
                  <a:pt x="1962" y="1503"/>
                  <a:pt x="1957" y="1509"/>
                  <a:pt x="1952" y="1514"/>
                </a:cubicBezTo>
                <a:cubicBezTo>
                  <a:pt x="1947" y="1519"/>
                  <a:pt x="1941" y="1519"/>
                  <a:pt x="1936" y="1525"/>
                </a:cubicBezTo>
                <a:cubicBezTo>
                  <a:pt x="1920" y="1535"/>
                  <a:pt x="1915" y="1546"/>
                  <a:pt x="1899" y="1546"/>
                </a:cubicBezTo>
                <a:cubicBezTo>
                  <a:pt x="1889" y="1546"/>
                  <a:pt x="1883" y="1540"/>
                  <a:pt x="1873" y="1540"/>
                </a:cubicBezTo>
                <a:cubicBezTo>
                  <a:pt x="1862" y="1540"/>
                  <a:pt x="1857" y="1546"/>
                  <a:pt x="1852" y="1546"/>
                </a:cubicBezTo>
                <a:cubicBezTo>
                  <a:pt x="1841" y="1551"/>
                  <a:pt x="1836" y="1551"/>
                  <a:pt x="1825" y="1551"/>
                </a:cubicBezTo>
                <a:cubicBezTo>
                  <a:pt x="1809" y="1551"/>
                  <a:pt x="1799" y="1551"/>
                  <a:pt x="1794" y="1540"/>
                </a:cubicBezTo>
                <a:cubicBezTo>
                  <a:pt x="1788" y="1535"/>
                  <a:pt x="1783" y="1530"/>
                  <a:pt x="1778" y="1530"/>
                </a:cubicBezTo>
                <a:cubicBezTo>
                  <a:pt x="1773" y="1525"/>
                  <a:pt x="1773" y="1525"/>
                  <a:pt x="1767" y="1525"/>
                </a:cubicBezTo>
                <a:cubicBezTo>
                  <a:pt x="1757" y="1525"/>
                  <a:pt x="1757" y="1525"/>
                  <a:pt x="1746" y="1530"/>
                </a:cubicBezTo>
                <a:cubicBezTo>
                  <a:pt x="1736" y="1530"/>
                  <a:pt x="1730" y="1535"/>
                  <a:pt x="1725" y="1535"/>
                </a:cubicBezTo>
                <a:cubicBezTo>
                  <a:pt x="1688" y="1551"/>
                  <a:pt x="1672" y="1561"/>
                  <a:pt x="1635" y="1572"/>
                </a:cubicBezTo>
                <a:cubicBezTo>
                  <a:pt x="1625" y="1577"/>
                  <a:pt x="1619" y="1577"/>
                  <a:pt x="1609" y="1582"/>
                </a:cubicBezTo>
                <a:cubicBezTo>
                  <a:pt x="1604" y="1588"/>
                  <a:pt x="1598" y="1593"/>
                  <a:pt x="1588" y="1593"/>
                </a:cubicBezTo>
                <a:cubicBezTo>
                  <a:pt x="1577" y="1598"/>
                  <a:pt x="1567" y="1598"/>
                  <a:pt x="1551" y="1598"/>
                </a:cubicBezTo>
                <a:cubicBezTo>
                  <a:pt x="1540" y="1598"/>
                  <a:pt x="1530" y="1598"/>
                  <a:pt x="1519" y="1588"/>
                </a:cubicBezTo>
                <a:cubicBezTo>
                  <a:pt x="1514" y="1582"/>
                  <a:pt x="1514" y="1577"/>
                  <a:pt x="1509" y="1572"/>
                </a:cubicBezTo>
                <a:cubicBezTo>
                  <a:pt x="1504" y="1567"/>
                  <a:pt x="1498" y="1561"/>
                  <a:pt x="1493" y="1546"/>
                </a:cubicBezTo>
                <a:cubicBezTo>
                  <a:pt x="1488" y="1540"/>
                  <a:pt x="1482" y="1530"/>
                  <a:pt x="1477" y="1525"/>
                </a:cubicBezTo>
                <a:cubicBezTo>
                  <a:pt x="1467" y="1514"/>
                  <a:pt x="1456" y="1514"/>
                  <a:pt x="1440" y="1509"/>
                </a:cubicBezTo>
                <a:cubicBezTo>
                  <a:pt x="1440" y="1503"/>
                  <a:pt x="1435" y="1498"/>
                  <a:pt x="1435" y="1498"/>
                </a:cubicBezTo>
                <a:cubicBezTo>
                  <a:pt x="1424" y="1488"/>
                  <a:pt x="1419" y="1482"/>
                  <a:pt x="1408" y="1472"/>
                </a:cubicBezTo>
                <a:cubicBezTo>
                  <a:pt x="1403" y="1472"/>
                  <a:pt x="1403" y="1472"/>
                  <a:pt x="1398" y="1466"/>
                </a:cubicBezTo>
                <a:cubicBezTo>
                  <a:pt x="1393" y="1466"/>
                  <a:pt x="1393" y="1461"/>
                  <a:pt x="1393" y="1456"/>
                </a:cubicBezTo>
                <a:cubicBezTo>
                  <a:pt x="1393" y="1440"/>
                  <a:pt x="1398" y="1435"/>
                  <a:pt x="1408" y="1424"/>
                </a:cubicBezTo>
                <a:cubicBezTo>
                  <a:pt x="1398" y="1424"/>
                  <a:pt x="1393" y="1424"/>
                  <a:pt x="1382" y="1424"/>
                </a:cubicBezTo>
                <a:cubicBezTo>
                  <a:pt x="1372" y="1419"/>
                  <a:pt x="1366" y="1419"/>
                  <a:pt x="1351" y="1419"/>
                </a:cubicBezTo>
                <a:cubicBezTo>
                  <a:pt x="1340" y="1419"/>
                  <a:pt x="1335" y="1419"/>
                  <a:pt x="1324" y="1419"/>
                </a:cubicBezTo>
                <a:cubicBezTo>
                  <a:pt x="1324" y="1403"/>
                  <a:pt x="1329" y="1398"/>
                  <a:pt x="1329" y="1382"/>
                </a:cubicBezTo>
                <a:cubicBezTo>
                  <a:pt x="1329" y="1361"/>
                  <a:pt x="1308" y="1356"/>
                  <a:pt x="1293" y="1345"/>
                </a:cubicBezTo>
                <a:cubicBezTo>
                  <a:pt x="1293" y="1340"/>
                  <a:pt x="1293" y="1340"/>
                  <a:pt x="1287" y="1340"/>
                </a:cubicBezTo>
                <a:cubicBezTo>
                  <a:pt x="1282" y="1329"/>
                  <a:pt x="1277" y="1329"/>
                  <a:pt x="1266" y="1324"/>
                </a:cubicBezTo>
                <a:cubicBezTo>
                  <a:pt x="1256" y="1319"/>
                  <a:pt x="1250" y="1314"/>
                  <a:pt x="1245" y="1303"/>
                </a:cubicBezTo>
                <a:cubicBezTo>
                  <a:pt x="1240" y="1303"/>
                  <a:pt x="1240" y="1298"/>
                  <a:pt x="1240" y="1298"/>
                </a:cubicBezTo>
                <a:cubicBezTo>
                  <a:pt x="1229" y="1292"/>
                  <a:pt x="1224" y="1292"/>
                  <a:pt x="1213" y="1287"/>
                </a:cubicBezTo>
                <a:cubicBezTo>
                  <a:pt x="1208" y="1282"/>
                  <a:pt x="1203" y="1277"/>
                  <a:pt x="1198" y="1277"/>
                </a:cubicBezTo>
                <a:cubicBezTo>
                  <a:pt x="1192" y="1277"/>
                  <a:pt x="1192" y="1277"/>
                  <a:pt x="1192" y="1277"/>
                </a:cubicBezTo>
                <a:cubicBezTo>
                  <a:pt x="1192" y="1282"/>
                  <a:pt x="1192" y="1282"/>
                  <a:pt x="1192" y="1282"/>
                </a:cubicBezTo>
                <a:cubicBezTo>
                  <a:pt x="1198" y="1292"/>
                  <a:pt x="1198" y="1303"/>
                  <a:pt x="1203" y="1314"/>
                </a:cubicBezTo>
                <a:cubicBezTo>
                  <a:pt x="1203" y="1324"/>
                  <a:pt x="1208" y="1329"/>
                  <a:pt x="1208" y="1340"/>
                </a:cubicBezTo>
                <a:cubicBezTo>
                  <a:pt x="1208" y="1350"/>
                  <a:pt x="1198" y="1356"/>
                  <a:pt x="1187" y="1366"/>
                </a:cubicBezTo>
                <a:cubicBezTo>
                  <a:pt x="1171" y="1377"/>
                  <a:pt x="1171" y="1387"/>
                  <a:pt x="1155" y="1398"/>
                </a:cubicBezTo>
                <a:cubicBezTo>
                  <a:pt x="1150" y="1408"/>
                  <a:pt x="1140" y="1408"/>
                  <a:pt x="1124" y="1414"/>
                </a:cubicBezTo>
                <a:cubicBezTo>
                  <a:pt x="1119" y="1414"/>
                  <a:pt x="1119" y="1419"/>
                  <a:pt x="1119" y="1424"/>
                </a:cubicBezTo>
                <a:cubicBezTo>
                  <a:pt x="1119" y="1430"/>
                  <a:pt x="1113" y="1430"/>
                  <a:pt x="1113" y="1435"/>
                </a:cubicBezTo>
                <a:cubicBezTo>
                  <a:pt x="1108" y="1435"/>
                  <a:pt x="1103" y="1435"/>
                  <a:pt x="1103" y="1440"/>
                </a:cubicBezTo>
                <a:cubicBezTo>
                  <a:pt x="1103" y="1461"/>
                  <a:pt x="1113" y="1472"/>
                  <a:pt x="1129" y="1477"/>
                </a:cubicBezTo>
                <a:cubicBezTo>
                  <a:pt x="1129" y="1482"/>
                  <a:pt x="1129" y="1482"/>
                  <a:pt x="1129" y="1493"/>
                </a:cubicBezTo>
                <a:cubicBezTo>
                  <a:pt x="1129" y="1498"/>
                  <a:pt x="1134" y="1503"/>
                  <a:pt x="1134" y="1514"/>
                </a:cubicBezTo>
                <a:cubicBezTo>
                  <a:pt x="1134" y="1519"/>
                  <a:pt x="1134" y="1525"/>
                  <a:pt x="1129" y="1530"/>
                </a:cubicBezTo>
                <a:cubicBezTo>
                  <a:pt x="1129" y="1535"/>
                  <a:pt x="1129" y="1540"/>
                  <a:pt x="1124" y="1551"/>
                </a:cubicBezTo>
                <a:cubicBezTo>
                  <a:pt x="1124" y="1561"/>
                  <a:pt x="1124" y="1572"/>
                  <a:pt x="1119" y="1582"/>
                </a:cubicBezTo>
                <a:cubicBezTo>
                  <a:pt x="1113" y="1582"/>
                  <a:pt x="1113" y="1593"/>
                  <a:pt x="1113" y="1593"/>
                </a:cubicBezTo>
                <a:cubicBezTo>
                  <a:pt x="1108" y="1593"/>
                  <a:pt x="1108" y="1588"/>
                  <a:pt x="1108" y="1588"/>
                </a:cubicBezTo>
                <a:cubicBezTo>
                  <a:pt x="1108" y="1582"/>
                  <a:pt x="1108" y="1582"/>
                  <a:pt x="1108" y="1577"/>
                </a:cubicBezTo>
                <a:cubicBezTo>
                  <a:pt x="1108" y="1577"/>
                  <a:pt x="1113" y="1572"/>
                  <a:pt x="1113" y="1567"/>
                </a:cubicBezTo>
                <a:cubicBezTo>
                  <a:pt x="1113" y="1561"/>
                  <a:pt x="1108" y="1556"/>
                  <a:pt x="1103" y="1556"/>
                </a:cubicBezTo>
                <a:cubicBezTo>
                  <a:pt x="1097" y="1556"/>
                  <a:pt x="1092" y="1556"/>
                  <a:pt x="1087" y="1556"/>
                </a:cubicBezTo>
                <a:cubicBezTo>
                  <a:pt x="1076" y="1556"/>
                  <a:pt x="1071" y="1551"/>
                  <a:pt x="1066" y="1551"/>
                </a:cubicBezTo>
                <a:cubicBezTo>
                  <a:pt x="1055" y="1546"/>
                  <a:pt x="1050" y="1546"/>
                  <a:pt x="1039" y="1540"/>
                </a:cubicBezTo>
                <a:cubicBezTo>
                  <a:pt x="1029" y="1535"/>
                  <a:pt x="1023" y="1530"/>
                  <a:pt x="1008" y="1530"/>
                </a:cubicBezTo>
                <a:cubicBezTo>
                  <a:pt x="997" y="1530"/>
                  <a:pt x="997" y="1535"/>
                  <a:pt x="987" y="1535"/>
                </a:cubicBezTo>
                <a:cubicBezTo>
                  <a:pt x="987" y="1535"/>
                  <a:pt x="987" y="1530"/>
                  <a:pt x="981" y="1530"/>
                </a:cubicBezTo>
                <a:close/>
              </a:path>
            </a:pathLst>
          </a:custGeom>
          <a:solidFill>
            <a:srgbClr val="8F8F8F"/>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3" name="Freeform 81"/>
          <p:cNvSpPr>
            <a:spLocks noChangeArrowheads="1"/>
          </p:cNvSpPr>
          <p:nvPr/>
        </p:nvSpPr>
        <p:spPr bwMode="auto">
          <a:xfrm>
            <a:off x="8562168" y="3715654"/>
            <a:ext cx="1365160" cy="902269"/>
          </a:xfrm>
          <a:custGeom>
            <a:avLst/>
            <a:gdLst>
              <a:gd name="T0" fmla="*/ 849 w 2796"/>
              <a:gd name="T1" fmla="*/ 158 h 1846"/>
              <a:gd name="T2" fmla="*/ 881 w 2796"/>
              <a:gd name="T3" fmla="*/ 232 h 1846"/>
              <a:gd name="T4" fmla="*/ 896 w 2796"/>
              <a:gd name="T5" fmla="*/ 458 h 1846"/>
              <a:gd name="T6" fmla="*/ 1086 w 2796"/>
              <a:gd name="T7" fmla="*/ 490 h 1846"/>
              <a:gd name="T8" fmla="*/ 1129 w 2796"/>
              <a:gd name="T9" fmla="*/ 432 h 1846"/>
              <a:gd name="T10" fmla="*/ 1276 w 2796"/>
              <a:gd name="T11" fmla="*/ 443 h 1846"/>
              <a:gd name="T12" fmla="*/ 1160 w 2796"/>
              <a:gd name="T13" fmla="*/ 469 h 1846"/>
              <a:gd name="T14" fmla="*/ 1160 w 2796"/>
              <a:gd name="T15" fmla="*/ 569 h 1846"/>
              <a:gd name="T16" fmla="*/ 1139 w 2796"/>
              <a:gd name="T17" fmla="*/ 701 h 1846"/>
              <a:gd name="T18" fmla="*/ 1028 w 2796"/>
              <a:gd name="T19" fmla="*/ 907 h 1846"/>
              <a:gd name="T20" fmla="*/ 685 w 2796"/>
              <a:gd name="T21" fmla="*/ 1091 h 1846"/>
              <a:gd name="T22" fmla="*/ 343 w 2796"/>
              <a:gd name="T23" fmla="*/ 1344 h 1846"/>
              <a:gd name="T24" fmla="*/ 306 w 2796"/>
              <a:gd name="T25" fmla="*/ 1360 h 1846"/>
              <a:gd name="T26" fmla="*/ 68 w 2796"/>
              <a:gd name="T27" fmla="*/ 1650 h 1846"/>
              <a:gd name="T28" fmla="*/ 95 w 2796"/>
              <a:gd name="T29" fmla="*/ 1830 h 1846"/>
              <a:gd name="T30" fmla="*/ 395 w 2796"/>
              <a:gd name="T31" fmla="*/ 1793 h 1846"/>
              <a:gd name="T32" fmla="*/ 796 w 2796"/>
              <a:gd name="T33" fmla="*/ 1661 h 1846"/>
              <a:gd name="T34" fmla="*/ 881 w 2796"/>
              <a:gd name="T35" fmla="*/ 1682 h 1846"/>
              <a:gd name="T36" fmla="*/ 991 w 2796"/>
              <a:gd name="T37" fmla="*/ 1661 h 1846"/>
              <a:gd name="T38" fmla="*/ 1255 w 2796"/>
              <a:gd name="T39" fmla="*/ 1719 h 1846"/>
              <a:gd name="T40" fmla="*/ 1208 w 2796"/>
              <a:gd name="T41" fmla="*/ 1619 h 1846"/>
              <a:gd name="T42" fmla="*/ 1382 w 2796"/>
              <a:gd name="T43" fmla="*/ 1561 h 1846"/>
              <a:gd name="T44" fmla="*/ 1514 w 2796"/>
              <a:gd name="T45" fmla="*/ 1476 h 1846"/>
              <a:gd name="T46" fmla="*/ 1672 w 2796"/>
              <a:gd name="T47" fmla="*/ 1429 h 1846"/>
              <a:gd name="T48" fmla="*/ 1756 w 2796"/>
              <a:gd name="T49" fmla="*/ 1466 h 1846"/>
              <a:gd name="T50" fmla="*/ 1914 w 2796"/>
              <a:gd name="T51" fmla="*/ 1487 h 1846"/>
              <a:gd name="T52" fmla="*/ 2020 w 2796"/>
              <a:gd name="T53" fmla="*/ 1476 h 1846"/>
              <a:gd name="T54" fmla="*/ 2125 w 2796"/>
              <a:gd name="T55" fmla="*/ 1482 h 1846"/>
              <a:gd name="T56" fmla="*/ 2189 w 2796"/>
              <a:gd name="T57" fmla="*/ 1429 h 1846"/>
              <a:gd name="T58" fmla="*/ 2321 w 2796"/>
              <a:gd name="T59" fmla="*/ 1371 h 1846"/>
              <a:gd name="T60" fmla="*/ 2368 w 2796"/>
              <a:gd name="T61" fmla="*/ 1244 h 1846"/>
              <a:gd name="T62" fmla="*/ 2368 w 2796"/>
              <a:gd name="T63" fmla="*/ 1144 h 1846"/>
              <a:gd name="T64" fmla="*/ 2357 w 2796"/>
              <a:gd name="T65" fmla="*/ 1060 h 1846"/>
              <a:gd name="T66" fmla="*/ 2416 w 2796"/>
              <a:gd name="T67" fmla="*/ 901 h 1846"/>
              <a:gd name="T68" fmla="*/ 2458 w 2796"/>
              <a:gd name="T69" fmla="*/ 780 h 1846"/>
              <a:gd name="T70" fmla="*/ 2611 w 2796"/>
              <a:gd name="T71" fmla="*/ 717 h 1846"/>
              <a:gd name="T72" fmla="*/ 2653 w 2796"/>
              <a:gd name="T73" fmla="*/ 627 h 1846"/>
              <a:gd name="T74" fmla="*/ 2690 w 2796"/>
              <a:gd name="T75" fmla="*/ 727 h 1846"/>
              <a:gd name="T76" fmla="*/ 2769 w 2796"/>
              <a:gd name="T77" fmla="*/ 696 h 1846"/>
              <a:gd name="T78" fmla="*/ 2764 w 2796"/>
              <a:gd name="T79" fmla="*/ 595 h 1846"/>
              <a:gd name="T80" fmla="*/ 2679 w 2796"/>
              <a:gd name="T81" fmla="*/ 548 h 1846"/>
              <a:gd name="T82" fmla="*/ 2563 w 2796"/>
              <a:gd name="T83" fmla="*/ 479 h 1846"/>
              <a:gd name="T84" fmla="*/ 2442 w 2796"/>
              <a:gd name="T85" fmla="*/ 432 h 1846"/>
              <a:gd name="T86" fmla="*/ 2384 w 2796"/>
              <a:gd name="T87" fmla="*/ 390 h 1846"/>
              <a:gd name="T88" fmla="*/ 2183 w 2796"/>
              <a:gd name="T89" fmla="*/ 300 h 1846"/>
              <a:gd name="T90" fmla="*/ 2083 w 2796"/>
              <a:gd name="T91" fmla="*/ 179 h 1846"/>
              <a:gd name="T92" fmla="*/ 2009 w 2796"/>
              <a:gd name="T93" fmla="*/ 205 h 1846"/>
              <a:gd name="T94" fmla="*/ 1888 w 2796"/>
              <a:gd name="T95" fmla="*/ 137 h 1846"/>
              <a:gd name="T96" fmla="*/ 1820 w 2796"/>
              <a:gd name="T97" fmla="*/ 126 h 1846"/>
              <a:gd name="T98" fmla="*/ 1714 w 2796"/>
              <a:gd name="T99" fmla="*/ 168 h 1846"/>
              <a:gd name="T100" fmla="*/ 1587 w 2796"/>
              <a:gd name="T101" fmla="*/ 84 h 1846"/>
              <a:gd name="T102" fmla="*/ 1429 w 2796"/>
              <a:gd name="T103" fmla="*/ 79 h 1846"/>
              <a:gd name="T104" fmla="*/ 1250 w 2796"/>
              <a:gd name="T105" fmla="*/ 84 h 1846"/>
              <a:gd name="T106" fmla="*/ 1165 w 2796"/>
              <a:gd name="T107" fmla="*/ 47 h 1846"/>
              <a:gd name="T108" fmla="*/ 1018 w 2796"/>
              <a:gd name="T109" fmla="*/ 36 h 1846"/>
              <a:gd name="T110" fmla="*/ 902 w 2796"/>
              <a:gd name="T111" fmla="*/ 15 h 1846"/>
              <a:gd name="T112" fmla="*/ 817 w 2796"/>
              <a:gd name="T113" fmla="*/ 21 h 1846"/>
              <a:gd name="T114" fmla="*/ 780 w 2796"/>
              <a:gd name="T115" fmla="*/ 73 h 18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796" h="1846">
                <a:moveTo>
                  <a:pt x="728" y="137"/>
                </a:moveTo>
                <a:lnTo>
                  <a:pt x="728" y="137"/>
                </a:lnTo>
                <a:cubicBezTo>
                  <a:pt x="738" y="137"/>
                  <a:pt x="749" y="142"/>
                  <a:pt x="765" y="152"/>
                </a:cubicBezTo>
                <a:cubicBezTo>
                  <a:pt x="775" y="163"/>
                  <a:pt x="775" y="184"/>
                  <a:pt x="791" y="184"/>
                </a:cubicBezTo>
                <a:cubicBezTo>
                  <a:pt x="812" y="184"/>
                  <a:pt x="823" y="163"/>
                  <a:pt x="849" y="158"/>
                </a:cubicBezTo>
                <a:cubicBezTo>
                  <a:pt x="838" y="184"/>
                  <a:pt x="807" y="179"/>
                  <a:pt x="807" y="200"/>
                </a:cubicBezTo>
                <a:cubicBezTo>
                  <a:pt x="807" y="216"/>
                  <a:pt x="807" y="232"/>
                  <a:pt x="823" y="232"/>
                </a:cubicBezTo>
                <a:cubicBezTo>
                  <a:pt x="828" y="232"/>
                  <a:pt x="833" y="232"/>
                  <a:pt x="838" y="232"/>
                </a:cubicBezTo>
                <a:cubicBezTo>
                  <a:pt x="838" y="242"/>
                  <a:pt x="838" y="258"/>
                  <a:pt x="849" y="263"/>
                </a:cubicBezTo>
                <a:cubicBezTo>
                  <a:pt x="859" y="247"/>
                  <a:pt x="865" y="232"/>
                  <a:pt x="881" y="232"/>
                </a:cubicBezTo>
                <a:cubicBezTo>
                  <a:pt x="896" y="232"/>
                  <a:pt x="896" y="247"/>
                  <a:pt x="902" y="258"/>
                </a:cubicBezTo>
                <a:cubicBezTo>
                  <a:pt x="912" y="263"/>
                  <a:pt x="918" y="258"/>
                  <a:pt x="923" y="263"/>
                </a:cubicBezTo>
                <a:cubicBezTo>
                  <a:pt x="944" y="268"/>
                  <a:pt x="970" y="274"/>
                  <a:pt x="970" y="295"/>
                </a:cubicBezTo>
                <a:cubicBezTo>
                  <a:pt x="970" y="353"/>
                  <a:pt x="881" y="353"/>
                  <a:pt x="881" y="411"/>
                </a:cubicBezTo>
                <a:cubicBezTo>
                  <a:pt x="881" y="427"/>
                  <a:pt x="881" y="443"/>
                  <a:pt x="896" y="458"/>
                </a:cubicBezTo>
                <a:cubicBezTo>
                  <a:pt x="928" y="479"/>
                  <a:pt x="954" y="474"/>
                  <a:pt x="991" y="485"/>
                </a:cubicBezTo>
                <a:cubicBezTo>
                  <a:pt x="997" y="490"/>
                  <a:pt x="986" y="464"/>
                  <a:pt x="986" y="453"/>
                </a:cubicBezTo>
                <a:cubicBezTo>
                  <a:pt x="986" y="437"/>
                  <a:pt x="986" y="437"/>
                  <a:pt x="986" y="437"/>
                </a:cubicBezTo>
                <a:cubicBezTo>
                  <a:pt x="991" y="437"/>
                  <a:pt x="991" y="437"/>
                  <a:pt x="991" y="437"/>
                </a:cubicBezTo>
                <a:cubicBezTo>
                  <a:pt x="1018" y="474"/>
                  <a:pt x="1044" y="490"/>
                  <a:pt x="1086" y="490"/>
                </a:cubicBezTo>
                <a:cubicBezTo>
                  <a:pt x="1107" y="490"/>
                  <a:pt x="1118" y="479"/>
                  <a:pt x="1123" y="458"/>
                </a:cubicBezTo>
                <a:cubicBezTo>
                  <a:pt x="1097" y="453"/>
                  <a:pt x="1065" y="448"/>
                  <a:pt x="1065" y="421"/>
                </a:cubicBezTo>
                <a:cubicBezTo>
                  <a:pt x="1065" y="416"/>
                  <a:pt x="1070" y="416"/>
                  <a:pt x="1070" y="416"/>
                </a:cubicBezTo>
                <a:cubicBezTo>
                  <a:pt x="1086" y="416"/>
                  <a:pt x="1086" y="416"/>
                  <a:pt x="1086" y="416"/>
                </a:cubicBezTo>
                <a:cubicBezTo>
                  <a:pt x="1102" y="416"/>
                  <a:pt x="1113" y="432"/>
                  <a:pt x="1129" y="432"/>
                </a:cubicBezTo>
                <a:cubicBezTo>
                  <a:pt x="1144" y="432"/>
                  <a:pt x="1150" y="427"/>
                  <a:pt x="1165" y="427"/>
                </a:cubicBezTo>
                <a:cubicBezTo>
                  <a:pt x="1197" y="427"/>
                  <a:pt x="1197" y="427"/>
                  <a:pt x="1197" y="427"/>
                </a:cubicBezTo>
                <a:cubicBezTo>
                  <a:pt x="1208" y="427"/>
                  <a:pt x="1213" y="432"/>
                  <a:pt x="1218" y="432"/>
                </a:cubicBezTo>
                <a:cubicBezTo>
                  <a:pt x="1234" y="432"/>
                  <a:pt x="1245" y="421"/>
                  <a:pt x="1260" y="421"/>
                </a:cubicBezTo>
                <a:cubicBezTo>
                  <a:pt x="1271" y="421"/>
                  <a:pt x="1271" y="432"/>
                  <a:pt x="1276" y="443"/>
                </a:cubicBezTo>
                <a:cubicBezTo>
                  <a:pt x="1287" y="453"/>
                  <a:pt x="1297" y="464"/>
                  <a:pt x="1297" y="479"/>
                </a:cubicBezTo>
                <a:cubicBezTo>
                  <a:pt x="1297" y="490"/>
                  <a:pt x="1281" y="490"/>
                  <a:pt x="1271" y="490"/>
                </a:cubicBezTo>
                <a:cubicBezTo>
                  <a:pt x="1255" y="490"/>
                  <a:pt x="1245" y="479"/>
                  <a:pt x="1224" y="479"/>
                </a:cubicBezTo>
                <a:cubicBezTo>
                  <a:pt x="1208" y="479"/>
                  <a:pt x="1202" y="479"/>
                  <a:pt x="1187" y="479"/>
                </a:cubicBezTo>
                <a:cubicBezTo>
                  <a:pt x="1176" y="479"/>
                  <a:pt x="1171" y="469"/>
                  <a:pt x="1160" y="469"/>
                </a:cubicBezTo>
                <a:cubicBezTo>
                  <a:pt x="1144" y="469"/>
                  <a:pt x="1123" y="479"/>
                  <a:pt x="1123" y="495"/>
                </a:cubicBezTo>
                <a:cubicBezTo>
                  <a:pt x="1123" y="511"/>
                  <a:pt x="1139" y="511"/>
                  <a:pt x="1139" y="527"/>
                </a:cubicBezTo>
                <a:cubicBezTo>
                  <a:pt x="1139" y="543"/>
                  <a:pt x="1139" y="543"/>
                  <a:pt x="1139" y="543"/>
                </a:cubicBezTo>
                <a:cubicBezTo>
                  <a:pt x="1139" y="553"/>
                  <a:pt x="1144" y="564"/>
                  <a:pt x="1150" y="569"/>
                </a:cubicBezTo>
                <a:cubicBezTo>
                  <a:pt x="1160" y="569"/>
                  <a:pt x="1160" y="569"/>
                  <a:pt x="1160" y="569"/>
                </a:cubicBezTo>
                <a:cubicBezTo>
                  <a:pt x="1171" y="580"/>
                  <a:pt x="1181" y="580"/>
                  <a:pt x="1192" y="595"/>
                </a:cubicBezTo>
                <a:cubicBezTo>
                  <a:pt x="1187" y="595"/>
                  <a:pt x="1181" y="595"/>
                  <a:pt x="1176" y="595"/>
                </a:cubicBezTo>
                <a:cubicBezTo>
                  <a:pt x="1176" y="606"/>
                  <a:pt x="1171" y="617"/>
                  <a:pt x="1171" y="632"/>
                </a:cubicBezTo>
                <a:cubicBezTo>
                  <a:pt x="1171" y="659"/>
                  <a:pt x="1176" y="685"/>
                  <a:pt x="1155" y="706"/>
                </a:cubicBezTo>
                <a:cubicBezTo>
                  <a:pt x="1150" y="701"/>
                  <a:pt x="1144" y="701"/>
                  <a:pt x="1139" y="701"/>
                </a:cubicBezTo>
                <a:cubicBezTo>
                  <a:pt x="1129" y="727"/>
                  <a:pt x="1144" y="754"/>
                  <a:pt x="1129" y="780"/>
                </a:cubicBezTo>
                <a:cubicBezTo>
                  <a:pt x="1123" y="785"/>
                  <a:pt x="1113" y="791"/>
                  <a:pt x="1113" y="796"/>
                </a:cubicBezTo>
                <a:cubicBezTo>
                  <a:pt x="1107" y="812"/>
                  <a:pt x="1107" y="822"/>
                  <a:pt x="1097" y="833"/>
                </a:cubicBezTo>
                <a:cubicBezTo>
                  <a:pt x="1081" y="849"/>
                  <a:pt x="1065" y="854"/>
                  <a:pt x="1055" y="870"/>
                </a:cubicBezTo>
                <a:cubicBezTo>
                  <a:pt x="1039" y="886"/>
                  <a:pt x="1044" y="896"/>
                  <a:pt x="1028" y="907"/>
                </a:cubicBezTo>
                <a:cubicBezTo>
                  <a:pt x="1007" y="949"/>
                  <a:pt x="986" y="986"/>
                  <a:pt x="939" y="986"/>
                </a:cubicBezTo>
                <a:cubicBezTo>
                  <a:pt x="918" y="986"/>
                  <a:pt x="912" y="970"/>
                  <a:pt x="902" y="959"/>
                </a:cubicBezTo>
                <a:cubicBezTo>
                  <a:pt x="881" y="959"/>
                  <a:pt x="881" y="959"/>
                  <a:pt x="881" y="959"/>
                </a:cubicBezTo>
                <a:cubicBezTo>
                  <a:pt x="881" y="1002"/>
                  <a:pt x="844" y="1028"/>
                  <a:pt x="802" y="1044"/>
                </a:cubicBezTo>
                <a:cubicBezTo>
                  <a:pt x="754" y="1060"/>
                  <a:pt x="728" y="1075"/>
                  <a:pt x="685" y="1091"/>
                </a:cubicBezTo>
                <a:cubicBezTo>
                  <a:pt x="654" y="1107"/>
                  <a:pt x="627" y="1112"/>
                  <a:pt x="606" y="1139"/>
                </a:cubicBezTo>
                <a:cubicBezTo>
                  <a:pt x="564" y="1197"/>
                  <a:pt x="506" y="1186"/>
                  <a:pt x="459" y="1244"/>
                </a:cubicBezTo>
                <a:cubicBezTo>
                  <a:pt x="443" y="1260"/>
                  <a:pt x="448" y="1281"/>
                  <a:pt x="432" y="1302"/>
                </a:cubicBezTo>
                <a:cubicBezTo>
                  <a:pt x="422" y="1313"/>
                  <a:pt x="411" y="1308"/>
                  <a:pt x="395" y="1313"/>
                </a:cubicBezTo>
                <a:cubicBezTo>
                  <a:pt x="374" y="1323"/>
                  <a:pt x="369" y="1344"/>
                  <a:pt x="343" y="1344"/>
                </a:cubicBezTo>
                <a:cubicBezTo>
                  <a:pt x="327" y="1344"/>
                  <a:pt x="316" y="1334"/>
                  <a:pt x="300" y="1334"/>
                </a:cubicBezTo>
                <a:cubicBezTo>
                  <a:pt x="290" y="1334"/>
                  <a:pt x="285" y="1334"/>
                  <a:pt x="279" y="1339"/>
                </a:cubicBezTo>
                <a:cubicBezTo>
                  <a:pt x="285" y="1344"/>
                  <a:pt x="285" y="1350"/>
                  <a:pt x="285" y="1350"/>
                </a:cubicBezTo>
                <a:cubicBezTo>
                  <a:pt x="290" y="1350"/>
                  <a:pt x="290" y="1344"/>
                  <a:pt x="295" y="1344"/>
                </a:cubicBezTo>
                <a:cubicBezTo>
                  <a:pt x="300" y="1344"/>
                  <a:pt x="306" y="1355"/>
                  <a:pt x="306" y="1360"/>
                </a:cubicBezTo>
                <a:cubicBezTo>
                  <a:pt x="306" y="1397"/>
                  <a:pt x="300" y="1376"/>
                  <a:pt x="285" y="1376"/>
                </a:cubicBezTo>
                <a:cubicBezTo>
                  <a:pt x="242" y="1376"/>
                  <a:pt x="253" y="1460"/>
                  <a:pt x="205" y="1460"/>
                </a:cubicBezTo>
                <a:cubicBezTo>
                  <a:pt x="205" y="1487"/>
                  <a:pt x="190" y="1497"/>
                  <a:pt x="174" y="1519"/>
                </a:cubicBezTo>
                <a:cubicBezTo>
                  <a:pt x="158" y="1534"/>
                  <a:pt x="158" y="1550"/>
                  <a:pt x="148" y="1566"/>
                </a:cubicBezTo>
                <a:cubicBezTo>
                  <a:pt x="126" y="1603"/>
                  <a:pt x="111" y="1634"/>
                  <a:pt x="68" y="1650"/>
                </a:cubicBezTo>
                <a:cubicBezTo>
                  <a:pt x="47" y="1661"/>
                  <a:pt x="47" y="1677"/>
                  <a:pt x="37" y="1693"/>
                </a:cubicBezTo>
                <a:cubicBezTo>
                  <a:pt x="21" y="1708"/>
                  <a:pt x="0" y="1714"/>
                  <a:pt x="0" y="1735"/>
                </a:cubicBezTo>
                <a:cubicBezTo>
                  <a:pt x="0" y="1761"/>
                  <a:pt x="16" y="1772"/>
                  <a:pt x="21" y="1793"/>
                </a:cubicBezTo>
                <a:cubicBezTo>
                  <a:pt x="21" y="1819"/>
                  <a:pt x="26" y="1845"/>
                  <a:pt x="52" y="1845"/>
                </a:cubicBezTo>
                <a:cubicBezTo>
                  <a:pt x="68" y="1845"/>
                  <a:pt x="79" y="1835"/>
                  <a:pt x="95" y="1830"/>
                </a:cubicBezTo>
                <a:cubicBezTo>
                  <a:pt x="148" y="1819"/>
                  <a:pt x="179" y="1793"/>
                  <a:pt x="237" y="1793"/>
                </a:cubicBezTo>
                <a:cubicBezTo>
                  <a:pt x="248" y="1793"/>
                  <a:pt x="253" y="1798"/>
                  <a:pt x="263" y="1798"/>
                </a:cubicBezTo>
                <a:cubicBezTo>
                  <a:pt x="285" y="1798"/>
                  <a:pt x="285" y="1798"/>
                  <a:pt x="285" y="1798"/>
                </a:cubicBezTo>
                <a:cubicBezTo>
                  <a:pt x="311" y="1798"/>
                  <a:pt x="322" y="1782"/>
                  <a:pt x="343" y="1782"/>
                </a:cubicBezTo>
                <a:cubicBezTo>
                  <a:pt x="364" y="1782"/>
                  <a:pt x="374" y="1793"/>
                  <a:pt x="395" y="1793"/>
                </a:cubicBezTo>
                <a:cubicBezTo>
                  <a:pt x="443" y="1793"/>
                  <a:pt x="469" y="1772"/>
                  <a:pt x="517" y="1772"/>
                </a:cubicBezTo>
                <a:cubicBezTo>
                  <a:pt x="548" y="1772"/>
                  <a:pt x="569" y="1787"/>
                  <a:pt x="606" y="1787"/>
                </a:cubicBezTo>
                <a:cubicBezTo>
                  <a:pt x="648" y="1787"/>
                  <a:pt x="685" y="1787"/>
                  <a:pt x="717" y="1751"/>
                </a:cubicBezTo>
                <a:cubicBezTo>
                  <a:pt x="738" y="1735"/>
                  <a:pt x="749" y="1719"/>
                  <a:pt x="759" y="1693"/>
                </a:cubicBezTo>
                <a:cubicBezTo>
                  <a:pt x="770" y="1677"/>
                  <a:pt x="775" y="1661"/>
                  <a:pt x="796" y="1661"/>
                </a:cubicBezTo>
                <a:cubicBezTo>
                  <a:pt x="802" y="1661"/>
                  <a:pt x="807" y="1666"/>
                  <a:pt x="812" y="1666"/>
                </a:cubicBezTo>
                <a:cubicBezTo>
                  <a:pt x="817" y="1666"/>
                  <a:pt x="823" y="1666"/>
                  <a:pt x="828" y="1666"/>
                </a:cubicBezTo>
                <a:cubicBezTo>
                  <a:pt x="859" y="1666"/>
                  <a:pt x="859" y="1666"/>
                  <a:pt x="859" y="1666"/>
                </a:cubicBezTo>
                <a:cubicBezTo>
                  <a:pt x="859" y="1671"/>
                  <a:pt x="865" y="1682"/>
                  <a:pt x="870" y="1682"/>
                </a:cubicBezTo>
                <a:cubicBezTo>
                  <a:pt x="881" y="1682"/>
                  <a:pt x="881" y="1682"/>
                  <a:pt x="881" y="1682"/>
                </a:cubicBezTo>
                <a:cubicBezTo>
                  <a:pt x="881" y="1671"/>
                  <a:pt x="881" y="1671"/>
                  <a:pt x="881" y="1671"/>
                </a:cubicBezTo>
                <a:cubicBezTo>
                  <a:pt x="886" y="1671"/>
                  <a:pt x="886" y="1666"/>
                  <a:pt x="886" y="1666"/>
                </a:cubicBezTo>
                <a:cubicBezTo>
                  <a:pt x="902" y="1666"/>
                  <a:pt x="907" y="1671"/>
                  <a:pt x="923" y="1671"/>
                </a:cubicBezTo>
                <a:cubicBezTo>
                  <a:pt x="933" y="1671"/>
                  <a:pt x="933" y="1671"/>
                  <a:pt x="933" y="1671"/>
                </a:cubicBezTo>
                <a:cubicBezTo>
                  <a:pt x="954" y="1671"/>
                  <a:pt x="965" y="1661"/>
                  <a:pt x="991" y="1661"/>
                </a:cubicBezTo>
                <a:cubicBezTo>
                  <a:pt x="1023" y="1661"/>
                  <a:pt x="1044" y="1677"/>
                  <a:pt x="1081" y="1677"/>
                </a:cubicBezTo>
                <a:cubicBezTo>
                  <a:pt x="1081" y="1698"/>
                  <a:pt x="1081" y="1724"/>
                  <a:pt x="1102" y="1724"/>
                </a:cubicBezTo>
                <a:cubicBezTo>
                  <a:pt x="1150" y="1724"/>
                  <a:pt x="1176" y="1719"/>
                  <a:pt x="1224" y="1719"/>
                </a:cubicBezTo>
                <a:cubicBezTo>
                  <a:pt x="1239" y="1719"/>
                  <a:pt x="1245" y="1719"/>
                  <a:pt x="1255" y="1719"/>
                </a:cubicBezTo>
                <a:lnTo>
                  <a:pt x="1255" y="1719"/>
                </a:lnTo>
                <a:cubicBezTo>
                  <a:pt x="1260" y="1714"/>
                  <a:pt x="1260" y="1714"/>
                  <a:pt x="1260" y="1708"/>
                </a:cubicBezTo>
                <a:cubicBezTo>
                  <a:pt x="1266" y="1703"/>
                  <a:pt x="1271" y="1698"/>
                  <a:pt x="1271" y="1693"/>
                </a:cubicBezTo>
                <a:lnTo>
                  <a:pt x="1266" y="1687"/>
                </a:lnTo>
                <a:cubicBezTo>
                  <a:pt x="1260" y="1671"/>
                  <a:pt x="1255" y="1666"/>
                  <a:pt x="1239" y="1656"/>
                </a:cubicBezTo>
                <a:cubicBezTo>
                  <a:pt x="1229" y="1645"/>
                  <a:pt x="1224" y="1634"/>
                  <a:pt x="1208" y="1619"/>
                </a:cubicBezTo>
                <a:cubicBezTo>
                  <a:pt x="1218" y="1613"/>
                  <a:pt x="1229" y="1613"/>
                  <a:pt x="1239" y="1613"/>
                </a:cubicBezTo>
                <a:cubicBezTo>
                  <a:pt x="1255" y="1613"/>
                  <a:pt x="1266" y="1608"/>
                  <a:pt x="1276" y="1603"/>
                </a:cubicBezTo>
                <a:cubicBezTo>
                  <a:pt x="1287" y="1603"/>
                  <a:pt x="1292" y="1598"/>
                  <a:pt x="1297" y="1598"/>
                </a:cubicBezTo>
                <a:cubicBezTo>
                  <a:pt x="1318" y="1592"/>
                  <a:pt x="1329" y="1592"/>
                  <a:pt x="1345" y="1592"/>
                </a:cubicBezTo>
                <a:cubicBezTo>
                  <a:pt x="1366" y="1587"/>
                  <a:pt x="1371" y="1576"/>
                  <a:pt x="1382" y="1561"/>
                </a:cubicBezTo>
                <a:cubicBezTo>
                  <a:pt x="1392" y="1550"/>
                  <a:pt x="1398" y="1545"/>
                  <a:pt x="1408" y="1534"/>
                </a:cubicBezTo>
                <a:cubicBezTo>
                  <a:pt x="1419" y="1524"/>
                  <a:pt x="1424" y="1513"/>
                  <a:pt x="1440" y="1503"/>
                </a:cubicBezTo>
                <a:cubicBezTo>
                  <a:pt x="1445" y="1497"/>
                  <a:pt x="1450" y="1492"/>
                  <a:pt x="1456" y="1487"/>
                </a:cubicBezTo>
                <a:cubicBezTo>
                  <a:pt x="1456" y="1482"/>
                  <a:pt x="1461" y="1476"/>
                  <a:pt x="1466" y="1476"/>
                </a:cubicBezTo>
                <a:cubicBezTo>
                  <a:pt x="1514" y="1476"/>
                  <a:pt x="1514" y="1476"/>
                  <a:pt x="1514" y="1476"/>
                </a:cubicBezTo>
                <a:cubicBezTo>
                  <a:pt x="1524" y="1476"/>
                  <a:pt x="1535" y="1471"/>
                  <a:pt x="1545" y="1471"/>
                </a:cubicBezTo>
                <a:cubicBezTo>
                  <a:pt x="1582" y="1471"/>
                  <a:pt x="1582" y="1471"/>
                  <a:pt x="1582" y="1471"/>
                </a:cubicBezTo>
                <a:cubicBezTo>
                  <a:pt x="1587" y="1471"/>
                  <a:pt x="1593" y="1476"/>
                  <a:pt x="1603" y="1476"/>
                </a:cubicBezTo>
                <a:cubicBezTo>
                  <a:pt x="1619" y="1476"/>
                  <a:pt x="1630" y="1466"/>
                  <a:pt x="1640" y="1450"/>
                </a:cubicBezTo>
                <a:cubicBezTo>
                  <a:pt x="1651" y="1439"/>
                  <a:pt x="1656" y="1429"/>
                  <a:pt x="1672" y="1429"/>
                </a:cubicBezTo>
                <a:cubicBezTo>
                  <a:pt x="1677" y="1429"/>
                  <a:pt x="1677" y="1434"/>
                  <a:pt x="1682" y="1439"/>
                </a:cubicBezTo>
                <a:cubicBezTo>
                  <a:pt x="1693" y="1445"/>
                  <a:pt x="1703" y="1445"/>
                  <a:pt x="1714" y="1450"/>
                </a:cubicBezTo>
                <a:cubicBezTo>
                  <a:pt x="1724" y="1455"/>
                  <a:pt x="1730" y="1460"/>
                  <a:pt x="1735" y="1466"/>
                </a:cubicBezTo>
                <a:cubicBezTo>
                  <a:pt x="1740" y="1466"/>
                  <a:pt x="1746" y="1471"/>
                  <a:pt x="1751" y="1471"/>
                </a:cubicBezTo>
                <a:cubicBezTo>
                  <a:pt x="1751" y="1471"/>
                  <a:pt x="1751" y="1466"/>
                  <a:pt x="1756" y="1466"/>
                </a:cubicBezTo>
                <a:cubicBezTo>
                  <a:pt x="1761" y="1460"/>
                  <a:pt x="1761" y="1455"/>
                  <a:pt x="1767" y="1455"/>
                </a:cubicBezTo>
                <a:cubicBezTo>
                  <a:pt x="1772" y="1455"/>
                  <a:pt x="1777" y="1455"/>
                  <a:pt x="1783" y="1455"/>
                </a:cubicBezTo>
                <a:cubicBezTo>
                  <a:pt x="1798" y="1450"/>
                  <a:pt x="1804" y="1445"/>
                  <a:pt x="1820" y="1439"/>
                </a:cubicBezTo>
                <a:cubicBezTo>
                  <a:pt x="1830" y="1460"/>
                  <a:pt x="1846" y="1471"/>
                  <a:pt x="1872" y="1476"/>
                </a:cubicBezTo>
                <a:cubicBezTo>
                  <a:pt x="1888" y="1482"/>
                  <a:pt x="1899" y="1482"/>
                  <a:pt x="1914" y="1487"/>
                </a:cubicBezTo>
                <a:cubicBezTo>
                  <a:pt x="1920" y="1492"/>
                  <a:pt x="1925" y="1497"/>
                  <a:pt x="1930" y="1497"/>
                </a:cubicBezTo>
                <a:cubicBezTo>
                  <a:pt x="1946" y="1497"/>
                  <a:pt x="1951" y="1487"/>
                  <a:pt x="1967" y="1487"/>
                </a:cubicBezTo>
                <a:cubicBezTo>
                  <a:pt x="1978" y="1487"/>
                  <a:pt x="1983" y="1497"/>
                  <a:pt x="1994" y="1497"/>
                </a:cubicBezTo>
                <a:cubicBezTo>
                  <a:pt x="2004" y="1497"/>
                  <a:pt x="2009" y="1492"/>
                  <a:pt x="2015" y="1492"/>
                </a:cubicBezTo>
                <a:cubicBezTo>
                  <a:pt x="2020" y="1487"/>
                  <a:pt x="2015" y="1482"/>
                  <a:pt x="2020" y="1476"/>
                </a:cubicBezTo>
                <a:cubicBezTo>
                  <a:pt x="2020" y="1471"/>
                  <a:pt x="2020" y="1471"/>
                  <a:pt x="2025" y="1471"/>
                </a:cubicBezTo>
                <a:cubicBezTo>
                  <a:pt x="2025" y="1471"/>
                  <a:pt x="2031" y="1471"/>
                  <a:pt x="2036" y="1471"/>
                </a:cubicBezTo>
                <a:cubicBezTo>
                  <a:pt x="2046" y="1476"/>
                  <a:pt x="2052" y="1476"/>
                  <a:pt x="2062" y="1476"/>
                </a:cubicBezTo>
                <a:cubicBezTo>
                  <a:pt x="2083" y="1487"/>
                  <a:pt x="2099" y="1482"/>
                  <a:pt x="2120" y="1487"/>
                </a:cubicBezTo>
                <a:cubicBezTo>
                  <a:pt x="2125" y="1482"/>
                  <a:pt x="2125" y="1482"/>
                  <a:pt x="2125" y="1482"/>
                </a:cubicBezTo>
                <a:cubicBezTo>
                  <a:pt x="2110" y="1471"/>
                  <a:pt x="2110" y="1460"/>
                  <a:pt x="2099" y="1445"/>
                </a:cubicBezTo>
                <a:cubicBezTo>
                  <a:pt x="2094" y="1434"/>
                  <a:pt x="2089" y="1429"/>
                  <a:pt x="2089" y="1418"/>
                </a:cubicBezTo>
                <a:cubicBezTo>
                  <a:pt x="2089" y="1418"/>
                  <a:pt x="2089" y="1413"/>
                  <a:pt x="2094" y="1413"/>
                </a:cubicBezTo>
                <a:cubicBezTo>
                  <a:pt x="2120" y="1413"/>
                  <a:pt x="2136" y="1434"/>
                  <a:pt x="2162" y="1434"/>
                </a:cubicBezTo>
                <a:cubicBezTo>
                  <a:pt x="2173" y="1434"/>
                  <a:pt x="2178" y="1429"/>
                  <a:pt x="2189" y="1429"/>
                </a:cubicBezTo>
                <a:cubicBezTo>
                  <a:pt x="2199" y="1424"/>
                  <a:pt x="2205" y="1429"/>
                  <a:pt x="2215" y="1424"/>
                </a:cubicBezTo>
                <a:cubicBezTo>
                  <a:pt x="2226" y="1424"/>
                  <a:pt x="2231" y="1424"/>
                  <a:pt x="2241" y="1424"/>
                </a:cubicBezTo>
                <a:cubicBezTo>
                  <a:pt x="2252" y="1418"/>
                  <a:pt x="2257" y="1413"/>
                  <a:pt x="2268" y="1408"/>
                </a:cubicBezTo>
                <a:cubicBezTo>
                  <a:pt x="2273" y="1402"/>
                  <a:pt x="2278" y="1402"/>
                  <a:pt x="2289" y="1397"/>
                </a:cubicBezTo>
                <a:cubicBezTo>
                  <a:pt x="2300" y="1387"/>
                  <a:pt x="2305" y="1381"/>
                  <a:pt x="2321" y="1371"/>
                </a:cubicBezTo>
                <a:cubicBezTo>
                  <a:pt x="2321" y="1365"/>
                  <a:pt x="2326" y="1360"/>
                  <a:pt x="2331" y="1355"/>
                </a:cubicBezTo>
                <a:cubicBezTo>
                  <a:pt x="2336" y="1350"/>
                  <a:pt x="2342" y="1344"/>
                  <a:pt x="2347" y="1334"/>
                </a:cubicBezTo>
                <a:cubicBezTo>
                  <a:pt x="2352" y="1323"/>
                  <a:pt x="2357" y="1313"/>
                  <a:pt x="2363" y="1302"/>
                </a:cubicBezTo>
                <a:cubicBezTo>
                  <a:pt x="2363" y="1292"/>
                  <a:pt x="2368" y="1281"/>
                  <a:pt x="2368" y="1271"/>
                </a:cubicBezTo>
                <a:cubicBezTo>
                  <a:pt x="2368" y="1244"/>
                  <a:pt x="2368" y="1244"/>
                  <a:pt x="2368" y="1244"/>
                </a:cubicBezTo>
                <a:cubicBezTo>
                  <a:pt x="2368" y="1244"/>
                  <a:pt x="2373" y="1239"/>
                  <a:pt x="2373" y="1234"/>
                </a:cubicBezTo>
                <a:cubicBezTo>
                  <a:pt x="2379" y="1223"/>
                  <a:pt x="2379" y="1218"/>
                  <a:pt x="2379" y="1207"/>
                </a:cubicBezTo>
                <a:cubicBezTo>
                  <a:pt x="2379" y="1197"/>
                  <a:pt x="2379" y="1191"/>
                  <a:pt x="2379" y="1181"/>
                </a:cubicBezTo>
                <a:cubicBezTo>
                  <a:pt x="2379" y="1170"/>
                  <a:pt x="2379" y="1160"/>
                  <a:pt x="2373" y="1154"/>
                </a:cubicBezTo>
                <a:cubicBezTo>
                  <a:pt x="2373" y="1149"/>
                  <a:pt x="2368" y="1149"/>
                  <a:pt x="2368" y="1144"/>
                </a:cubicBezTo>
                <a:cubicBezTo>
                  <a:pt x="2363" y="1139"/>
                  <a:pt x="2363" y="1133"/>
                  <a:pt x="2363" y="1128"/>
                </a:cubicBezTo>
                <a:cubicBezTo>
                  <a:pt x="2363" y="1118"/>
                  <a:pt x="2363" y="1112"/>
                  <a:pt x="2363" y="1102"/>
                </a:cubicBezTo>
                <a:cubicBezTo>
                  <a:pt x="2363" y="1091"/>
                  <a:pt x="2363" y="1086"/>
                  <a:pt x="2357" y="1081"/>
                </a:cubicBezTo>
                <a:cubicBezTo>
                  <a:pt x="2352" y="1075"/>
                  <a:pt x="2347" y="1075"/>
                  <a:pt x="2347" y="1070"/>
                </a:cubicBezTo>
                <a:cubicBezTo>
                  <a:pt x="2347" y="1065"/>
                  <a:pt x="2352" y="1065"/>
                  <a:pt x="2357" y="1060"/>
                </a:cubicBezTo>
                <a:cubicBezTo>
                  <a:pt x="2363" y="1054"/>
                  <a:pt x="2363" y="1049"/>
                  <a:pt x="2368" y="1044"/>
                </a:cubicBezTo>
                <a:cubicBezTo>
                  <a:pt x="2373" y="1033"/>
                  <a:pt x="2384" y="1028"/>
                  <a:pt x="2389" y="1012"/>
                </a:cubicBezTo>
                <a:cubicBezTo>
                  <a:pt x="2389" y="1012"/>
                  <a:pt x="2394" y="1007"/>
                  <a:pt x="2394" y="1002"/>
                </a:cubicBezTo>
                <a:cubicBezTo>
                  <a:pt x="2400" y="980"/>
                  <a:pt x="2394" y="970"/>
                  <a:pt x="2405" y="949"/>
                </a:cubicBezTo>
                <a:cubicBezTo>
                  <a:pt x="2410" y="928"/>
                  <a:pt x="2416" y="922"/>
                  <a:pt x="2416" y="901"/>
                </a:cubicBezTo>
                <a:cubicBezTo>
                  <a:pt x="2416" y="896"/>
                  <a:pt x="2416" y="891"/>
                  <a:pt x="2421" y="880"/>
                </a:cubicBezTo>
                <a:cubicBezTo>
                  <a:pt x="2426" y="865"/>
                  <a:pt x="2426" y="854"/>
                  <a:pt x="2431" y="838"/>
                </a:cubicBezTo>
                <a:cubicBezTo>
                  <a:pt x="2431" y="828"/>
                  <a:pt x="2442" y="822"/>
                  <a:pt x="2442" y="812"/>
                </a:cubicBezTo>
                <a:cubicBezTo>
                  <a:pt x="2442" y="780"/>
                  <a:pt x="2442" y="780"/>
                  <a:pt x="2442" y="780"/>
                </a:cubicBezTo>
                <a:cubicBezTo>
                  <a:pt x="2458" y="780"/>
                  <a:pt x="2458" y="780"/>
                  <a:pt x="2458" y="780"/>
                </a:cubicBezTo>
                <a:cubicBezTo>
                  <a:pt x="2574" y="796"/>
                  <a:pt x="2574" y="796"/>
                  <a:pt x="2574" y="796"/>
                </a:cubicBezTo>
                <a:cubicBezTo>
                  <a:pt x="2584" y="796"/>
                  <a:pt x="2590" y="791"/>
                  <a:pt x="2590" y="785"/>
                </a:cubicBezTo>
                <a:cubicBezTo>
                  <a:pt x="2595" y="780"/>
                  <a:pt x="2600" y="775"/>
                  <a:pt x="2600" y="764"/>
                </a:cubicBezTo>
                <a:cubicBezTo>
                  <a:pt x="2600" y="754"/>
                  <a:pt x="2600" y="748"/>
                  <a:pt x="2600" y="738"/>
                </a:cubicBezTo>
                <a:cubicBezTo>
                  <a:pt x="2600" y="733"/>
                  <a:pt x="2605" y="727"/>
                  <a:pt x="2611" y="717"/>
                </a:cubicBezTo>
                <a:cubicBezTo>
                  <a:pt x="2616" y="711"/>
                  <a:pt x="2616" y="706"/>
                  <a:pt x="2616" y="696"/>
                </a:cubicBezTo>
                <a:cubicBezTo>
                  <a:pt x="2626" y="685"/>
                  <a:pt x="2626" y="680"/>
                  <a:pt x="2626" y="664"/>
                </a:cubicBezTo>
                <a:cubicBezTo>
                  <a:pt x="2626" y="648"/>
                  <a:pt x="2626" y="638"/>
                  <a:pt x="2621" y="622"/>
                </a:cubicBezTo>
                <a:cubicBezTo>
                  <a:pt x="2626" y="622"/>
                  <a:pt x="2626" y="622"/>
                  <a:pt x="2626" y="622"/>
                </a:cubicBezTo>
                <a:cubicBezTo>
                  <a:pt x="2637" y="627"/>
                  <a:pt x="2642" y="622"/>
                  <a:pt x="2653" y="627"/>
                </a:cubicBezTo>
                <a:cubicBezTo>
                  <a:pt x="2663" y="632"/>
                  <a:pt x="2663" y="638"/>
                  <a:pt x="2669" y="648"/>
                </a:cubicBezTo>
                <a:cubicBezTo>
                  <a:pt x="2669" y="654"/>
                  <a:pt x="2674" y="659"/>
                  <a:pt x="2674" y="664"/>
                </a:cubicBezTo>
                <a:cubicBezTo>
                  <a:pt x="2674" y="675"/>
                  <a:pt x="2669" y="680"/>
                  <a:pt x="2669" y="690"/>
                </a:cubicBezTo>
                <a:cubicBezTo>
                  <a:pt x="2669" y="701"/>
                  <a:pt x="2669" y="706"/>
                  <a:pt x="2674" y="711"/>
                </a:cubicBezTo>
                <a:cubicBezTo>
                  <a:pt x="2679" y="717"/>
                  <a:pt x="2690" y="722"/>
                  <a:pt x="2690" y="727"/>
                </a:cubicBezTo>
                <a:cubicBezTo>
                  <a:pt x="2690" y="733"/>
                  <a:pt x="2690" y="738"/>
                  <a:pt x="2690" y="738"/>
                </a:cubicBezTo>
                <a:cubicBezTo>
                  <a:pt x="2690" y="748"/>
                  <a:pt x="2690" y="754"/>
                  <a:pt x="2690" y="759"/>
                </a:cubicBezTo>
                <a:cubicBezTo>
                  <a:pt x="2706" y="748"/>
                  <a:pt x="2716" y="743"/>
                  <a:pt x="2732" y="733"/>
                </a:cubicBezTo>
                <a:cubicBezTo>
                  <a:pt x="2737" y="733"/>
                  <a:pt x="2743" y="727"/>
                  <a:pt x="2748" y="727"/>
                </a:cubicBezTo>
                <a:cubicBezTo>
                  <a:pt x="2758" y="717"/>
                  <a:pt x="2758" y="711"/>
                  <a:pt x="2769" y="696"/>
                </a:cubicBezTo>
                <a:cubicBezTo>
                  <a:pt x="2779" y="685"/>
                  <a:pt x="2790" y="680"/>
                  <a:pt x="2795" y="659"/>
                </a:cubicBezTo>
                <a:lnTo>
                  <a:pt x="2795" y="659"/>
                </a:lnTo>
                <a:cubicBezTo>
                  <a:pt x="2795" y="648"/>
                  <a:pt x="2790" y="643"/>
                  <a:pt x="2785" y="632"/>
                </a:cubicBezTo>
                <a:cubicBezTo>
                  <a:pt x="2785" y="622"/>
                  <a:pt x="2785" y="611"/>
                  <a:pt x="2779" y="606"/>
                </a:cubicBezTo>
                <a:cubicBezTo>
                  <a:pt x="2774" y="601"/>
                  <a:pt x="2769" y="601"/>
                  <a:pt x="2764" y="595"/>
                </a:cubicBezTo>
                <a:cubicBezTo>
                  <a:pt x="2758" y="595"/>
                  <a:pt x="2758" y="590"/>
                  <a:pt x="2753" y="585"/>
                </a:cubicBezTo>
                <a:cubicBezTo>
                  <a:pt x="2743" y="580"/>
                  <a:pt x="2732" y="574"/>
                  <a:pt x="2722" y="574"/>
                </a:cubicBezTo>
                <a:cubicBezTo>
                  <a:pt x="2716" y="569"/>
                  <a:pt x="2722" y="564"/>
                  <a:pt x="2716" y="559"/>
                </a:cubicBezTo>
                <a:cubicBezTo>
                  <a:pt x="2711" y="559"/>
                  <a:pt x="2711" y="559"/>
                  <a:pt x="2711" y="559"/>
                </a:cubicBezTo>
                <a:cubicBezTo>
                  <a:pt x="2700" y="553"/>
                  <a:pt x="2690" y="553"/>
                  <a:pt x="2679" y="548"/>
                </a:cubicBezTo>
                <a:cubicBezTo>
                  <a:pt x="2669" y="543"/>
                  <a:pt x="2669" y="532"/>
                  <a:pt x="2663" y="522"/>
                </a:cubicBezTo>
                <a:cubicBezTo>
                  <a:pt x="2653" y="516"/>
                  <a:pt x="2642" y="522"/>
                  <a:pt x="2632" y="516"/>
                </a:cubicBezTo>
                <a:cubicBezTo>
                  <a:pt x="2621" y="511"/>
                  <a:pt x="2616" y="506"/>
                  <a:pt x="2600" y="500"/>
                </a:cubicBezTo>
                <a:cubicBezTo>
                  <a:pt x="2595" y="500"/>
                  <a:pt x="2584" y="500"/>
                  <a:pt x="2579" y="500"/>
                </a:cubicBezTo>
                <a:cubicBezTo>
                  <a:pt x="2568" y="495"/>
                  <a:pt x="2563" y="490"/>
                  <a:pt x="2563" y="479"/>
                </a:cubicBezTo>
                <a:cubicBezTo>
                  <a:pt x="2563" y="474"/>
                  <a:pt x="2563" y="469"/>
                  <a:pt x="2558" y="469"/>
                </a:cubicBezTo>
                <a:cubicBezTo>
                  <a:pt x="2553" y="464"/>
                  <a:pt x="2547" y="469"/>
                  <a:pt x="2542" y="469"/>
                </a:cubicBezTo>
                <a:cubicBezTo>
                  <a:pt x="2526" y="464"/>
                  <a:pt x="2521" y="464"/>
                  <a:pt x="2511" y="458"/>
                </a:cubicBezTo>
                <a:cubicBezTo>
                  <a:pt x="2495" y="458"/>
                  <a:pt x="2489" y="458"/>
                  <a:pt x="2479" y="453"/>
                </a:cubicBezTo>
                <a:cubicBezTo>
                  <a:pt x="2463" y="443"/>
                  <a:pt x="2452" y="443"/>
                  <a:pt x="2442" y="432"/>
                </a:cubicBezTo>
                <a:cubicBezTo>
                  <a:pt x="2431" y="427"/>
                  <a:pt x="2426" y="421"/>
                  <a:pt x="2426" y="411"/>
                </a:cubicBezTo>
                <a:cubicBezTo>
                  <a:pt x="2426" y="406"/>
                  <a:pt x="2426" y="406"/>
                  <a:pt x="2426" y="406"/>
                </a:cubicBezTo>
                <a:cubicBezTo>
                  <a:pt x="2426" y="395"/>
                  <a:pt x="2426" y="390"/>
                  <a:pt x="2426" y="385"/>
                </a:cubicBezTo>
                <a:cubicBezTo>
                  <a:pt x="2416" y="385"/>
                  <a:pt x="2416" y="385"/>
                  <a:pt x="2416" y="385"/>
                </a:cubicBezTo>
                <a:cubicBezTo>
                  <a:pt x="2405" y="385"/>
                  <a:pt x="2394" y="390"/>
                  <a:pt x="2384" y="390"/>
                </a:cubicBezTo>
                <a:cubicBezTo>
                  <a:pt x="2368" y="390"/>
                  <a:pt x="2363" y="385"/>
                  <a:pt x="2347" y="379"/>
                </a:cubicBezTo>
                <a:cubicBezTo>
                  <a:pt x="2326" y="369"/>
                  <a:pt x="2310" y="363"/>
                  <a:pt x="2289" y="348"/>
                </a:cubicBezTo>
                <a:cubicBezTo>
                  <a:pt x="2278" y="337"/>
                  <a:pt x="2268" y="332"/>
                  <a:pt x="2257" y="326"/>
                </a:cubicBezTo>
                <a:cubicBezTo>
                  <a:pt x="2247" y="321"/>
                  <a:pt x="2241" y="316"/>
                  <a:pt x="2231" y="311"/>
                </a:cubicBezTo>
                <a:cubicBezTo>
                  <a:pt x="2215" y="305"/>
                  <a:pt x="2199" y="305"/>
                  <a:pt x="2183" y="300"/>
                </a:cubicBezTo>
                <a:cubicBezTo>
                  <a:pt x="2162" y="295"/>
                  <a:pt x="2146" y="295"/>
                  <a:pt x="2125" y="289"/>
                </a:cubicBezTo>
                <a:cubicBezTo>
                  <a:pt x="2120" y="289"/>
                  <a:pt x="2115" y="289"/>
                  <a:pt x="2110" y="289"/>
                </a:cubicBezTo>
                <a:cubicBezTo>
                  <a:pt x="2099" y="279"/>
                  <a:pt x="2094" y="268"/>
                  <a:pt x="2094" y="253"/>
                </a:cubicBezTo>
                <a:cubicBezTo>
                  <a:pt x="2094" y="237"/>
                  <a:pt x="2094" y="226"/>
                  <a:pt x="2089" y="210"/>
                </a:cubicBezTo>
                <a:cubicBezTo>
                  <a:pt x="2089" y="200"/>
                  <a:pt x="2089" y="189"/>
                  <a:pt x="2083" y="179"/>
                </a:cubicBezTo>
                <a:cubicBezTo>
                  <a:pt x="2078" y="174"/>
                  <a:pt x="2073" y="174"/>
                  <a:pt x="2067" y="168"/>
                </a:cubicBezTo>
                <a:cubicBezTo>
                  <a:pt x="2067" y="163"/>
                  <a:pt x="2067" y="163"/>
                  <a:pt x="2062" y="158"/>
                </a:cubicBezTo>
                <a:cubicBezTo>
                  <a:pt x="2052" y="168"/>
                  <a:pt x="2052" y="179"/>
                  <a:pt x="2041" y="189"/>
                </a:cubicBezTo>
                <a:cubicBezTo>
                  <a:pt x="2036" y="195"/>
                  <a:pt x="2036" y="195"/>
                  <a:pt x="2031" y="200"/>
                </a:cubicBezTo>
                <a:cubicBezTo>
                  <a:pt x="2025" y="200"/>
                  <a:pt x="2020" y="205"/>
                  <a:pt x="2009" y="205"/>
                </a:cubicBezTo>
                <a:cubicBezTo>
                  <a:pt x="1999" y="205"/>
                  <a:pt x="1994" y="200"/>
                  <a:pt x="1983" y="195"/>
                </a:cubicBezTo>
                <a:cubicBezTo>
                  <a:pt x="1972" y="195"/>
                  <a:pt x="1962" y="195"/>
                  <a:pt x="1946" y="189"/>
                </a:cubicBezTo>
                <a:cubicBezTo>
                  <a:pt x="1941" y="184"/>
                  <a:pt x="1935" y="184"/>
                  <a:pt x="1930" y="184"/>
                </a:cubicBezTo>
                <a:cubicBezTo>
                  <a:pt x="1920" y="179"/>
                  <a:pt x="1914" y="168"/>
                  <a:pt x="1909" y="158"/>
                </a:cubicBezTo>
                <a:cubicBezTo>
                  <a:pt x="1899" y="152"/>
                  <a:pt x="1893" y="147"/>
                  <a:pt x="1888" y="137"/>
                </a:cubicBezTo>
                <a:cubicBezTo>
                  <a:pt x="1878" y="142"/>
                  <a:pt x="1872" y="147"/>
                  <a:pt x="1862" y="158"/>
                </a:cubicBezTo>
                <a:cubicBezTo>
                  <a:pt x="1856" y="158"/>
                  <a:pt x="1856" y="168"/>
                  <a:pt x="1851" y="168"/>
                </a:cubicBezTo>
                <a:cubicBezTo>
                  <a:pt x="1841" y="168"/>
                  <a:pt x="1835" y="158"/>
                  <a:pt x="1835" y="152"/>
                </a:cubicBezTo>
                <a:cubicBezTo>
                  <a:pt x="1830" y="142"/>
                  <a:pt x="1830" y="137"/>
                  <a:pt x="1820" y="126"/>
                </a:cubicBezTo>
                <a:lnTo>
                  <a:pt x="1820" y="126"/>
                </a:lnTo>
                <a:cubicBezTo>
                  <a:pt x="1814" y="126"/>
                  <a:pt x="1814" y="131"/>
                  <a:pt x="1809" y="131"/>
                </a:cubicBezTo>
                <a:cubicBezTo>
                  <a:pt x="1793" y="137"/>
                  <a:pt x="1783" y="131"/>
                  <a:pt x="1767" y="137"/>
                </a:cubicBezTo>
                <a:cubicBezTo>
                  <a:pt x="1751" y="137"/>
                  <a:pt x="1740" y="142"/>
                  <a:pt x="1730" y="152"/>
                </a:cubicBezTo>
                <a:cubicBezTo>
                  <a:pt x="1724" y="158"/>
                  <a:pt x="1724" y="163"/>
                  <a:pt x="1719" y="168"/>
                </a:cubicBezTo>
                <a:cubicBezTo>
                  <a:pt x="1714" y="168"/>
                  <a:pt x="1714" y="168"/>
                  <a:pt x="1714" y="168"/>
                </a:cubicBezTo>
                <a:cubicBezTo>
                  <a:pt x="1714" y="158"/>
                  <a:pt x="1714" y="158"/>
                  <a:pt x="1714" y="152"/>
                </a:cubicBezTo>
                <a:cubicBezTo>
                  <a:pt x="1703" y="131"/>
                  <a:pt x="1703" y="115"/>
                  <a:pt x="1688" y="100"/>
                </a:cubicBezTo>
                <a:cubicBezTo>
                  <a:pt x="1677" y="94"/>
                  <a:pt x="1672" y="89"/>
                  <a:pt x="1661" y="89"/>
                </a:cubicBezTo>
                <a:cubicBezTo>
                  <a:pt x="1646" y="84"/>
                  <a:pt x="1635" y="84"/>
                  <a:pt x="1614" y="84"/>
                </a:cubicBezTo>
                <a:cubicBezTo>
                  <a:pt x="1587" y="84"/>
                  <a:pt x="1587" y="84"/>
                  <a:pt x="1587" y="84"/>
                </a:cubicBezTo>
                <a:cubicBezTo>
                  <a:pt x="1566" y="84"/>
                  <a:pt x="1556" y="84"/>
                  <a:pt x="1535" y="79"/>
                </a:cubicBezTo>
                <a:cubicBezTo>
                  <a:pt x="1519" y="79"/>
                  <a:pt x="1514" y="79"/>
                  <a:pt x="1503" y="73"/>
                </a:cubicBezTo>
                <a:cubicBezTo>
                  <a:pt x="1498" y="73"/>
                  <a:pt x="1492" y="68"/>
                  <a:pt x="1482" y="68"/>
                </a:cubicBezTo>
                <a:cubicBezTo>
                  <a:pt x="1477" y="68"/>
                  <a:pt x="1477" y="68"/>
                  <a:pt x="1471" y="68"/>
                </a:cubicBezTo>
                <a:cubicBezTo>
                  <a:pt x="1456" y="73"/>
                  <a:pt x="1445" y="79"/>
                  <a:pt x="1429" y="79"/>
                </a:cubicBezTo>
                <a:cubicBezTo>
                  <a:pt x="1413" y="79"/>
                  <a:pt x="1403" y="73"/>
                  <a:pt x="1387" y="68"/>
                </a:cubicBezTo>
                <a:cubicBezTo>
                  <a:pt x="1376" y="68"/>
                  <a:pt x="1371" y="63"/>
                  <a:pt x="1366" y="63"/>
                </a:cubicBezTo>
                <a:cubicBezTo>
                  <a:pt x="1345" y="63"/>
                  <a:pt x="1334" y="84"/>
                  <a:pt x="1318" y="84"/>
                </a:cubicBezTo>
                <a:cubicBezTo>
                  <a:pt x="1303" y="84"/>
                  <a:pt x="1297" y="79"/>
                  <a:pt x="1287" y="79"/>
                </a:cubicBezTo>
                <a:cubicBezTo>
                  <a:pt x="1271" y="79"/>
                  <a:pt x="1266" y="79"/>
                  <a:pt x="1250" y="84"/>
                </a:cubicBezTo>
                <a:cubicBezTo>
                  <a:pt x="1250" y="84"/>
                  <a:pt x="1250" y="89"/>
                  <a:pt x="1245" y="89"/>
                </a:cubicBezTo>
                <a:cubicBezTo>
                  <a:pt x="1239" y="89"/>
                  <a:pt x="1239" y="84"/>
                  <a:pt x="1234" y="79"/>
                </a:cubicBezTo>
                <a:cubicBezTo>
                  <a:pt x="1224" y="68"/>
                  <a:pt x="1213" y="68"/>
                  <a:pt x="1202" y="57"/>
                </a:cubicBezTo>
                <a:cubicBezTo>
                  <a:pt x="1197" y="52"/>
                  <a:pt x="1192" y="42"/>
                  <a:pt x="1187" y="42"/>
                </a:cubicBezTo>
                <a:cubicBezTo>
                  <a:pt x="1176" y="42"/>
                  <a:pt x="1171" y="42"/>
                  <a:pt x="1165" y="47"/>
                </a:cubicBezTo>
                <a:cubicBezTo>
                  <a:pt x="1165" y="47"/>
                  <a:pt x="1165" y="47"/>
                  <a:pt x="1160" y="47"/>
                </a:cubicBezTo>
                <a:cubicBezTo>
                  <a:pt x="1086" y="47"/>
                  <a:pt x="1086" y="47"/>
                  <a:pt x="1086" y="47"/>
                </a:cubicBezTo>
                <a:cubicBezTo>
                  <a:pt x="1081" y="47"/>
                  <a:pt x="1076" y="42"/>
                  <a:pt x="1065" y="42"/>
                </a:cubicBezTo>
                <a:cubicBezTo>
                  <a:pt x="1055" y="42"/>
                  <a:pt x="1049" y="36"/>
                  <a:pt x="1034" y="36"/>
                </a:cubicBezTo>
                <a:cubicBezTo>
                  <a:pt x="1028" y="36"/>
                  <a:pt x="1028" y="36"/>
                  <a:pt x="1018" y="36"/>
                </a:cubicBezTo>
                <a:lnTo>
                  <a:pt x="1013" y="31"/>
                </a:lnTo>
                <a:cubicBezTo>
                  <a:pt x="1007" y="31"/>
                  <a:pt x="1002" y="31"/>
                  <a:pt x="1002" y="31"/>
                </a:cubicBezTo>
                <a:cubicBezTo>
                  <a:pt x="986" y="26"/>
                  <a:pt x="976" y="26"/>
                  <a:pt x="960" y="26"/>
                </a:cubicBezTo>
                <a:cubicBezTo>
                  <a:pt x="949" y="26"/>
                  <a:pt x="944" y="31"/>
                  <a:pt x="928" y="31"/>
                </a:cubicBezTo>
                <a:cubicBezTo>
                  <a:pt x="918" y="31"/>
                  <a:pt x="912" y="21"/>
                  <a:pt x="902" y="15"/>
                </a:cubicBezTo>
                <a:cubicBezTo>
                  <a:pt x="896" y="10"/>
                  <a:pt x="896" y="0"/>
                  <a:pt x="886" y="0"/>
                </a:cubicBezTo>
                <a:cubicBezTo>
                  <a:pt x="875" y="0"/>
                  <a:pt x="870" y="10"/>
                  <a:pt x="859" y="15"/>
                </a:cubicBezTo>
                <a:cubicBezTo>
                  <a:pt x="854" y="15"/>
                  <a:pt x="854" y="21"/>
                  <a:pt x="849" y="26"/>
                </a:cubicBezTo>
                <a:cubicBezTo>
                  <a:pt x="844" y="31"/>
                  <a:pt x="838" y="31"/>
                  <a:pt x="833" y="42"/>
                </a:cubicBezTo>
                <a:cubicBezTo>
                  <a:pt x="828" y="36"/>
                  <a:pt x="823" y="31"/>
                  <a:pt x="817" y="21"/>
                </a:cubicBezTo>
                <a:cubicBezTo>
                  <a:pt x="817" y="15"/>
                  <a:pt x="812" y="15"/>
                  <a:pt x="812" y="5"/>
                </a:cubicBezTo>
                <a:cubicBezTo>
                  <a:pt x="807" y="5"/>
                  <a:pt x="807" y="5"/>
                  <a:pt x="807" y="5"/>
                </a:cubicBezTo>
                <a:cubicBezTo>
                  <a:pt x="802" y="15"/>
                  <a:pt x="802" y="21"/>
                  <a:pt x="796" y="31"/>
                </a:cubicBezTo>
                <a:cubicBezTo>
                  <a:pt x="796" y="42"/>
                  <a:pt x="791" y="47"/>
                  <a:pt x="786" y="52"/>
                </a:cubicBezTo>
                <a:cubicBezTo>
                  <a:pt x="786" y="63"/>
                  <a:pt x="786" y="68"/>
                  <a:pt x="780" y="73"/>
                </a:cubicBezTo>
                <a:cubicBezTo>
                  <a:pt x="775" y="79"/>
                  <a:pt x="770" y="79"/>
                  <a:pt x="770" y="84"/>
                </a:cubicBezTo>
                <a:cubicBezTo>
                  <a:pt x="765" y="89"/>
                  <a:pt x="765" y="94"/>
                  <a:pt x="765" y="100"/>
                </a:cubicBezTo>
                <a:cubicBezTo>
                  <a:pt x="759" y="110"/>
                  <a:pt x="749" y="110"/>
                  <a:pt x="738" y="115"/>
                </a:cubicBezTo>
                <a:cubicBezTo>
                  <a:pt x="733" y="126"/>
                  <a:pt x="733" y="131"/>
                  <a:pt x="728" y="137"/>
                </a:cubicBezTo>
              </a:path>
            </a:pathLst>
          </a:custGeom>
          <a:solidFill>
            <a:srgbClr val="939393"/>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4" name="Freeform 82"/>
          <p:cNvSpPr>
            <a:spLocks noChangeArrowheads="1"/>
          </p:cNvSpPr>
          <p:nvPr/>
        </p:nvSpPr>
        <p:spPr bwMode="auto">
          <a:xfrm>
            <a:off x="8482499" y="3082559"/>
            <a:ext cx="1319942" cy="742919"/>
          </a:xfrm>
          <a:custGeom>
            <a:avLst/>
            <a:gdLst>
              <a:gd name="T0" fmla="*/ 222 w 2702"/>
              <a:gd name="T1" fmla="*/ 1461 h 1520"/>
              <a:gd name="T2" fmla="*/ 317 w 2702"/>
              <a:gd name="T3" fmla="*/ 1477 h 1520"/>
              <a:gd name="T4" fmla="*/ 522 w 2702"/>
              <a:gd name="T5" fmla="*/ 1482 h 1520"/>
              <a:gd name="T6" fmla="*/ 718 w 2702"/>
              <a:gd name="T7" fmla="*/ 1472 h 1520"/>
              <a:gd name="T8" fmla="*/ 902 w 2702"/>
              <a:gd name="T9" fmla="*/ 1413 h 1520"/>
              <a:gd name="T10" fmla="*/ 960 w 2702"/>
              <a:gd name="T11" fmla="*/ 1329 h 1520"/>
              <a:gd name="T12" fmla="*/ 1013 w 2702"/>
              <a:gd name="T13" fmla="*/ 1324 h 1520"/>
              <a:gd name="T14" fmla="*/ 1124 w 2702"/>
              <a:gd name="T15" fmla="*/ 1324 h 1520"/>
              <a:gd name="T16" fmla="*/ 1229 w 2702"/>
              <a:gd name="T17" fmla="*/ 1340 h 1520"/>
              <a:gd name="T18" fmla="*/ 1366 w 2702"/>
              <a:gd name="T19" fmla="*/ 1355 h 1520"/>
              <a:gd name="T20" fmla="*/ 1482 w 2702"/>
              <a:gd name="T21" fmla="*/ 1382 h 1520"/>
              <a:gd name="T22" fmla="*/ 1646 w 2702"/>
              <a:gd name="T23" fmla="*/ 1366 h 1520"/>
              <a:gd name="T24" fmla="*/ 1825 w 2702"/>
              <a:gd name="T25" fmla="*/ 1387 h 1520"/>
              <a:gd name="T26" fmla="*/ 1894 w 2702"/>
              <a:gd name="T27" fmla="*/ 1450 h 1520"/>
              <a:gd name="T28" fmla="*/ 2010 w 2702"/>
              <a:gd name="T29" fmla="*/ 1398 h 1520"/>
              <a:gd name="T30" fmla="*/ 1989 w 2702"/>
              <a:gd name="T31" fmla="*/ 1298 h 1520"/>
              <a:gd name="T32" fmla="*/ 2042 w 2702"/>
              <a:gd name="T33" fmla="*/ 1171 h 1520"/>
              <a:gd name="T34" fmla="*/ 2031 w 2702"/>
              <a:gd name="T35" fmla="*/ 1023 h 1520"/>
              <a:gd name="T36" fmla="*/ 2089 w 2702"/>
              <a:gd name="T37" fmla="*/ 970 h 1520"/>
              <a:gd name="T38" fmla="*/ 2242 w 2702"/>
              <a:gd name="T39" fmla="*/ 928 h 1520"/>
              <a:gd name="T40" fmla="*/ 2353 w 2702"/>
              <a:gd name="T41" fmla="*/ 865 h 1520"/>
              <a:gd name="T42" fmla="*/ 2437 w 2702"/>
              <a:gd name="T43" fmla="*/ 786 h 1520"/>
              <a:gd name="T44" fmla="*/ 2606 w 2702"/>
              <a:gd name="T45" fmla="*/ 670 h 1520"/>
              <a:gd name="T46" fmla="*/ 2653 w 2702"/>
              <a:gd name="T47" fmla="*/ 607 h 1520"/>
              <a:gd name="T48" fmla="*/ 2696 w 2702"/>
              <a:gd name="T49" fmla="*/ 438 h 1520"/>
              <a:gd name="T50" fmla="*/ 2453 w 2702"/>
              <a:gd name="T51" fmla="*/ 337 h 1520"/>
              <a:gd name="T52" fmla="*/ 2347 w 2702"/>
              <a:gd name="T53" fmla="*/ 364 h 1520"/>
              <a:gd name="T54" fmla="*/ 2295 w 2702"/>
              <a:gd name="T55" fmla="*/ 543 h 1520"/>
              <a:gd name="T56" fmla="*/ 2226 w 2702"/>
              <a:gd name="T57" fmla="*/ 522 h 1520"/>
              <a:gd name="T58" fmla="*/ 2184 w 2702"/>
              <a:gd name="T59" fmla="*/ 469 h 1520"/>
              <a:gd name="T60" fmla="*/ 2300 w 2702"/>
              <a:gd name="T61" fmla="*/ 401 h 1520"/>
              <a:gd name="T62" fmla="*/ 2274 w 2702"/>
              <a:gd name="T63" fmla="*/ 374 h 1520"/>
              <a:gd name="T64" fmla="*/ 2121 w 2702"/>
              <a:gd name="T65" fmla="*/ 401 h 1520"/>
              <a:gd name="T66" fmla="*/ 2163 w 2702"/>
              <a:gd name="T67" fmla="*/ 427 h 1520"/>
              <a:gd name="T68" fmla="*/ 1957 w 2702"/>
              <a:gd name="T69" fmla="*/ 348 h 1520"/>
              <a:gd name="T70" fmla="*/ 2126 w 2702"/>
              <a:gd name="T71" fmla="*/ 279 h 1520"/>
              <a:gd name="T72" fmla="*/ 2010 w 2702"/>
              <a:gd name="T73" fmla="*/ 206 h 1520"/>
              <a:gd name="T74" fmla="*/ 1746 w 2702"/>
              <a:gd name="T75" fmla="*/ 274 h 1520"/>
              <a:gd name="T76" fmla="*/ 1667 w 2702"/>
              <a:gd name="T77" fmla="*/ 253 h 1520"/>
              <a:gd name="T78" fmla="*/ 1773 w 2702"/>
              <a:gd name="T79" fmla="*/ 132 h 1520"/>
              <a:gd name="T80" fmla="*/ 1572 w 2702"/>
              <a:gd name="T81" fmla="*/ 0 h 1520"/>
              <a:gd name="T82" fmla="*/ 1498 w 2702"/>
              <a:gd name="T83" fmla="*/ 100 h 1520"/>
              <a:gd name="T84" fmla="*/ 1287 w 2702"/>
              <a:gd name="T85" fmla="*/ 74 h 1520"/>
              <a:gd name="T86" fmla="*/ 1277 w 2702"/>
              <a:gd name="T87" fmla="*/ 190 h 1520"/>
              <a:gd name="T88" fmla="*/ 1256 w 2702"/>
              <a:gd name="T89" fmla="*/ 285 h 1520"/>
              <a:gd name="T90" fmla="*/ 1382 w 2702"/>
              <a:gd name="T91" fmla="*/ 306 h 1520"/>
              <a:gd name="T92" fmla="*/ 1303 w 2702"/>
              <a:gd name="T93" fmla="*/ 401 h 1520"/>
              <a:gd name="T94" fmla="*/ 1256 w 2702"/>
              <a:gd name="T95" fmla="*/ 485 h 1520"/>
              <a:gd name="T96" fmla="*/ 1198 w 2702"/>
              <a:gd name="T97" fmla="*/ 617 h 1520"/>
              <a:gd name="T98" fmla="*/ 1124 w 2702"/>
              <a:gd name="T99" fmla="*/ 717 h 1520"/>
              <a:gd name="T100" fmla="*/ 1023 w 2702"/>
              <a:gd name="T101" fmla="*/ 770 h 1520"/>
              <a:gd name="T102" fmla="*/ 892 w 2702"/>
              <a:gd name="T103" fmla="*/ 881 h 1520"/>
              <a:gd name="T104" fmla="*/ 823 w 2702"/>
              <a:gd name="T105" fmla="*/ 876 h 1520"/>
              <a:gd name="T106" fmla="*/ 733 w 2702"/>
              <a:gd name="T107" fmla="*/ 818 h 1520"/>
              <a:gd name="T108" fmla="*/ 660 w 2702"/>
              <a:gd name="T109" fmla="*/ 775 h 1520"/>
              <a:gd name="T110" fmla="*/ 575 w 2702"/>
              <a:gd name="T111" fmla="*/ 897 h 1520"/>
              <a:gd name="T112" fmla="*/ 454 w 2702"/>
              <a:gd name="T113" fmla="*/ 960 h 1520"/>
              <a:gd name="T114" fmla="*/ 396 w 2702"/>
              <a:gd name="T115" fmla="*/ 1002 h 1520"/>
              <a:gd name="T116" fmla="*/ 322 w 2702"/>
              <a:gd name="T117" fmla="*/ 960 h 1520"/>
              <a:gd name="T118" fmla="*/ 301 w 2702"/>
              <a:gd name="T119" fmla="*/ 1076 h 1520"/>
              <a:gd name="T120" fmla="*/ 143 w 2702"/>
              <a:gd name="T121" fmla="*/ 1129 h 1520"/>
              <a:gd name="T122" fmla="*/ 27 w 2702"/>
              <a:gd name="T123" fmla="*/ 1255 h 1520"/>
              <a:gd name="T124" fmla="*/ 0 w 2702"/>
              <a:gd name="T125" fmla="*/ 1413 h 1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02" h="1520">
                <a:moveTo>
                  <a:pt x="0" y="1413"/>
                </a:moveTo>
                <a:lnTo>
                  <a:pt x="0" y="1413"/>
                </a:lnTo>
                <a:cubicBezTo>
                  <a:pt x="16" y="1419"/>
                  <a:pt x="27" y="1429"/>
                  <a:pt x="42" y="1440"/>
                </a:cubicBezTo>
                <a:cubicBezTo>
                  <a:pt x="85" y="1461"/>
                  <a:pt x="111" y="1482"/>
                  <a:pt x="158" y="1482"/>
                </a:cubicBezTo>
                <a:cubicBezTo>
                  <a:pt x="185" y="1482"/>
                  <a:pt x="195" y="1461"/>
                  <a:pt x="222" y="1461"/>
                </a:cubicBezTo>
                <a:cubicBezTo>
                  <a:pt x="227" y="1461"/>
                  <a:pt x="227" y="1472"/>
                  <a:pt x="232" y="1477"/>
                </a:cubicBezTo>
                <a:cubicBezTo>
                  <a:pt x="232" y="1482"/>
                  <a:pt x="243" y="1482"/>
                  <a:pt x="253" y="1482"/>
                </a:cubicBezTo>
                <a:cubicBezTo>
                  <a:pt x="264" y="1482"/>
                  <a:pt x="269" y="1482"/>
                  <a:pt x="280" y="1482"/>
                </a:cubicBezTo>
                <a:cubicBezTo>
                  <a:pt x="306" y="1482"/>
                  <a:pt x="306" y="1482"/>
                  <a:pt x="306" y="1482"/>
                </a:cubicBezTo>
                <a:cubicBezTo>
                  <a:pt x="312" y="1482"/>
                  <a:pt x="317" y="1477"/>
                  <a:pt x="317" y="1477"/>
                </a:cubicBezTo>
                <a:cubicBezTo>
                  <a:pt x="348" y="1477"/>
                  <a:pt x="348" y="1477"/>
                  <a:pt x="348" y="1477"/>
                </a:cubicBezTo>
                <a:cubicBezTo>
                  <a:pt x="369" y="1477"/>
                  <a:pt x="380" y="1482"/>
                  <a:pt x="401" y="1482"/>
                </a:cubicBezTo>
                <a:cubicBezTo>
                  <a:pt x="427" y="1482"/>
                  <a:pt x="427" y="1482"/>
                  <a:pt x="427" y="1482"/>
                </a:cubicBezTo>
                <a:cubicBezTo>
                  <a:pt x="433" y="1482"/>
                  <a:pt x="438" y="1482"/>
                  <a:pt x="443" y="1482"/>
                </a:cubicBezTo>
                <a:cubicBezTo>
                  <a:pt x="475" y="1482"/>
                  <a:pt x="491" y="1482"/>
                  <a:pt x="522" y="1482"/>
                </a:cubicBezTo>
                <a:cubicBezTo>
                  <a:pt x="570" y="1482"/>
                  <a:pt x="596" y="1519"/>
                  <a:pt x="644" y="1519"/>
                </a:cubicBezTo>
                <a:cubicBezTo>
                  <a:pt x="654" y="1519"/>
                  <a:pt x="660" y="1508"/>
                  <a:pt x="660" y="1498"/>
                </a:cubicBezTo>
                <a:cubicBezTo>
                  <a:pt x="665" y="1498"/>
                  <a:pt x="670" y="1498"/>
                  <a:pt x="675" y="1498"/>
                </a:cubicBezTo>
                <a:cubicBezTo>
                  <a:pt x="691" y="1498"/>
                  <a:pt x="702" y="1503"/>
                  <a:pt x="712" y="1487"/>
                </a:cubicBezTo>
                <a:cubicBezTo>
                  <a:pt x="718" y="1482"/>
                  <a:pt x="712" y="1477"/>
                  <a:pt x="718" y="1472"/>
                </a:cubicBezTo>
                <a:cubicBezTo>
                  <a:pt x="728" y="1461"/>
                  <a:pt x="744" y="1466"/>
                  <a:pt x="765" y="1461"/>
                </a:cubicBezTo>
                <a:cubicBezTo>
                  <a:pt x="802" y="1440"/>
                  <a:pt x="828" y="1435"/>
                  <a:pt x="871" y="1435"/>
                </a:cubicBezTo>
                <a:cubicBezTo>
                  <a:pt x="881" y="1435"/>
                  <a:pt x="886" y="1435"/>
                  <a:pt x="892" y="1435"/>
                </a:cubicBezTo>
                <a:lnTo>
                  <a:pt x="892" y="1435"/>
                </a:lnTo>
                <a:cubicBezTo>
                  <a:pt x="897" y="1429"/>
                  <a:pt x="897" y="1424"/>
                  <a:pt x="902" y="1413"/>
                </a:cubicBezTo>
                <a:cubicBezTo>
                  <a:pt x="913" y="1408"/>
                  <a:pt x="923" y="1408"/>
                  <a:pt x="929" y="1398"/>
                </a:cubicBezTo>
                <a:cubicBezTo>
                  <a:pt x="929" y="1392"/>
                  <a:pt x="929" y="1387"/>
                  <a:pt x="934" y="1382"/>
                </a:cubicBezTo>
                <a:cubicBezTo>
                  <a:pt x="934" y="1377"/>
                  <a:pt x="939" y="1377"/>
                  <a:pt x="944" y="1371"/>
                </a:cubicBezTo>
                <a:cubicBezTo>
                  <a:pt x="950" y="1366"/>
                  <a:pt x="950" y="1361"/>
                  <a:pt x="950" y="1350"/>
                </a:cubicBezTo>
                <a:cubicBezTo>
                  <a:pt x="955" y="1345"/>
                  <a:pt x="960" y="1340"/>
                  <a:pt x="960" y="1329"/>
                </a:cubicBezTo>
                <a:cubicBezTo>
                  <a:pt x="966" y="1319"/>
                  <a:pt x="966" y="1313"/>
                  <a:pt x="971" y="1303"/>
                </a:cubicBezTo>
                <a:cubicBezTo>
                  <a:pt x="976" y="1303"/>
                  <a:pt x="976" y="1303"/>
                  <a:pt x="976" y="1303"/>
                </a:cubicBezTo>
                <a:cubicBezTo>
                  <a:pt x="976" y="1313"/>
                  <a:pt x="981" y="1313"/>
                  <a:pt x="981" y="1319"/>
                </a:cubicBezTo>
                <a:cubicBezTo>
                  <a:pt x="987" y="1329"/>
                  <a:pt x="992" y="1334"/>
                  <a:pt x="997" y="1340"/>
                </a:cubicBezTo>
                <a:cubicBezTo>
                  <a:pt x="1002" y="1329"/>
                  <a:pt x="1008" y="1329"/>
                  <a:pt x="1013" y="1324"/>
                </a:cubicBezTo>
                <a:cubicBezTo>
                  <a:pt x="1018" y="1319"/>
                  <a:pt x="1018" y="1313"/>
                  <a:pt x="1023" y="1313"/>
                </a:cubicBezTo>
                <a:cubicBezTo>
                  <a:pt x="1034" y="1308"/>
                  <a:pt x="1039" y="1298"/>
                  <a:pt x="1050" y="1298"/>
                </a:cubicBezTo>
                <a:cubicBezTo>
                  <a:pt x="1060" y="1298"/>
                  <a:pt x="1060" y="1308"/>
                  <a:pt x="1066" y="1313"/>
                </a:cubicBezTo>
                <a:cubicBezTo>
                  <a:pt x="1076" y="1319"/>
                  <a:pt x="1082" y="1329"/>
                  <a:pt x="1092" y="1329"/>
                </a:cubicBezTo>
                <a:cubicBezTo>
                  <a:pt x="1108" y="1329"/>
                  <a:pt x="1113" y="1324"/>
                  <a:pt x="1124" y="1324"/>
                </a:cubicBezTo>
                <a:cubicBezTo>
                  <a:pt x="1140" y="1324"/>
                  <a:pt x="1150" y="1324"/>
                  <a:pt x="1166" y="1329"/>
                </a:cubicBezTo>
                <a:cubicBezTo>
                  <a:pt x="1166" y="1329"/>
                  <a:pt x="1171" y="1329"/>
                  <a:pt x="1177" y="1329"/>
                </a:cubicBezTo>
                <a:lnTo>
                  <a:pt x="1182" y="1334"/>
                </a:lnTo>
                <a:cubicBezTo>
                  <a:pt x="1192" y="1334"/>
                  <a:pt x="1192" y="1334"/>
                  <a:pt x="1198" y="1334"/>
                </a:cubicBezTo>
                <a:cubicBezTo>
                  <a:pt x="1213" y="1334"/>
                  <a:pt x="1219" y="1340"/>
                  <a:pt x="1229" y="1340"/>
                </a:cubicBezTo>
                <a:cubicBezTo>
                  <a:pt x="1240" y="1340"/>
                  <a:pt x="1245" y="1345"/>
                  <a:pt x="1250" y="1345"/>
                </a:cubicBezTo>
                <a:cubicBezTo>
                  <a:pt x="1324" y="1345"/>
                  <a:pt x="1324" y="1345"/>
                  <a:pt x="1324" y="1345"/>
                </a:cubicBezTo>
                <a:cubicBezTo>
                  <a:pt x="1329" y="1345"/>
                  <a:pt x="1329" y="1345"/>
                  <a:pt x="1329" y="1345"/>
                </a:cubicBezTo>
                <a:cubicBezTo>
                  <a:pt x="1335" y="1340"/>
                  <a:pt x="1340" y="1340"/>
                  <a:pt x="1351" y="1340"/>
                </a:cubicBezTo>
                <a:cubicBezTo>
                  <a:pt x="1356" y="1340"/>
                  <a:pt x="1361" y="1350"/>
                  <a:pt x="1366" y="1355"/>
                </a:cubicBezTo>
                <a:cubicBezTo>
                  <a:pt x="1377" y="1366"/>
                  <a:pt x="1388" y="1366"/>
                  <a:pt x="1398" y="1377"/>
                </a:cubicBezTo>
                <a:cubicBezTo>
                  <a:pt x="1403" y="1382"/>
                  <a:pt x="1403" y="1387"/>
                  <a:pt x="1409" y="1387"/>
                </a:cubicBezTo>
                <a:cubicBezTo>
                  <a:pt x="1414" y="1387"/>
                  <a:pt x="1414" y="1382"/>
                  <a:pt x="1414" y="1382"/>
                </a:cubicBezTo>
                <a:cubicBezTo>
                  <a:pt x="1430" y="1377"/>
                  <a:pt x="1435" y="1377"/>
                  <a:pt x="1451" y="1377"/>
                </a:cubicBezTo>
                <a:cubicBezTo>
                  <a:pt x="1461" y="1377"/>
                  <a:pt x="1467" y="1382"/>
                  <a:pt x="1482" y="1382"/>
                </a:cubicBezTo>
                <a:cubicBezTo>
                  <a:pt x="1498" y="1382"/>
                  <a:pt x="1509" y="1361"/>
                  <a:pt x="1530" y="1361"/>
                </a:cubicBezTo>
                <a:cubicBezTo>
                  <a:pt x="1535" y="1361"/>
                  <a:pt x="1540" y="1366"/>
                  <a:pt x="1551" y="1366"/>
                </a:cubicBezTo>
                <a:cubicBezTo>
                  <a:pt x="1567" y="1371"/>
                  <a:pt x="1577" y="1377"/>
                  <a:pt x="1593" y="1377"/>
                </a:cubicBezTo>
                <a:cubicBezTo>
                  <a:pt x="1609" y="1377"/>
                  <a:pt x="1620" y="1371"/>
                  <a:pt x="1635" y="1366"/>
                </a:cubicBezTo>
                <a:cubicBezTo>
                  <a:pt x="1641" y="1366"/>
                  <a:pt x="1641" y="1366"/>
                  <a:pt x="1646" y="1366"/>
                </a:cubicBezTo>
                <a:cubicBezTo>
                  <a:pt x="1656" y="1366"/>
                  <a:pt x="1662" y="1371"/>
                  <a:pt x="1667" y="1371"/>
                </a:cubicBezTo>
                <a:cubicBezTo>
                  <a:pt x="1678" y="1377"/>
                  <a:pt x="1683" y="1377"/>
                  <a:pt x="1699" y="1377"/>
                </a:cubicBezTo>
                <a:cubicBezTo>
                  <a:pt x="1720" y="1382"/>
                  <a:pt x="1730" y="1382"/>
                  <a:pt x="1751" y="1382"/>
                </a:cubicBezTo>
                <a:cubicBezTo>
                  <a:pt x="1778" y="1382"/>
                  <a:pt x="1778" y="1382"/>
                  <a:pt x="1778" y="1382"/>
                </a:cubicBezTo>
                <a:cubicBezTo>
                  <a:pt x="1799" y="1382"/>
                  <a:pt x="1810" y="1382"/>
                  <a:pt x="1825" y="1387"/>
                </a:cubicBezTo>
                <a:cubicBezTo>
                  <a:pt x="1836" y="1387"/>
                  <a:pt x="1841" y="1392"/>
                  <a:pt x="1852" y="1398"/>
                </a:cubicBezTo>
                <a:cubicBezTo>
                  <a:pt x="1867" y="1413"/>
                  <a:pt x="1867" y="1429"/>
                  <a:pt x="1878" y="1450"/>
                </a:cubicBezTo>
                <a:cubicBezTo>
                  <a:pt x="1878" y="1456"/>
                  <a:pt x="1878" y="1456"/>
                  <a:pt x="1878" y="1466"/>
                </a:cubicBezTo>
                <a:cubicBezTo>
                  <a:pt x="1883" y="1466"/>
                  <a:pt x="1883" y="1466"/>
                  <a:pt x="1883" y="1466"/>
                </a:cubicBezTo>
                <a:cubicBezTo>
                  <a:pt x="1888" y="1461"/>
                  <a:pt x="1888" y="1456"/>
                  <a:pt x="1894" y="1450"/>
                </a:cubicBezTo>
                <a:cubicBezTo>
                  <a:pt x="1904" y="1440"/>
                  <a:pt x="1915" y="1435"/>
                  <a:pt x="1931" y="1435"/>
                </a:cubicBezTo>
                <a:cubicBezTo>
                  <a:pt x="1947" y="1429"/>
                  <a:pt x="1957" y="1435"/>
                  <a:pt x="1973" y="1429"/>
                </a:cubicBezTo>
                <a:cubicBezTo>
                  <a:pt x="1978" y="1429"/>
                  <a:pt x="1978" y="1424"/>
                  <a:pt x="1984" y="1424"/>
                </a:cubicBezTo>
                <a:lnTo>
                  <a:pt x="1984" y="1424"/>
                </a:lnTo>
                <a:cubicBezTo>
                  <a:pt x="1989" y="1408"/>
                  <a:pt x="1999" y="1408"/>
                  <a:pt x="2010" y="1398"/>
                </a:cubicBezTo>
                <a:cubicBezTo>
                  <a:pt x="2015" y="1387"/>
                  <a:pt x="2020" y="1382"/>
                  <a:pt x="2020" y="1377"/>
                </a:cubicBezTo>
                <a:cubicBezTo>
                  <a:pt x="2020" y="1361"/>
                  <a:pt x="2015" y="1355"/>
                  <a:pt x="2005" y="1345"/>
                </a:cubicBezTo>
                <a:cubicBezTo>
                  <a:pt x="1999" y="1340"/>
                  <a:pt x="1999" y="1334"/>
                  <a:pt x="1994" y="1329"/>
                </a:cubicBezTo>
                <a:cubicBezTo>
                  <a:pt x="1989" y="1329"/>
                  <a:pt x="1984" y="1329"/>
                  <a:pt x="1984" y="1324"/>
                </a:cubicBezTo>
                <a:cubicBezTo>
                  <a:pt x="1984" y="1313"/>
                  <a:pt x="1989" y="1308"/>
                  <a:pt x="1989" y="1298"/>
                </a:cubicBezTo>
                <a:cubicBezTo>
                  <a:pt x="1989" y="1287"/>
                  <a:pt x="1978" y="1276"/>
                  <a:pt x="1978" y="1261"/>
                </a:cubicBezTo>
                <a:cubicBezTo>
                  <a:pt x="1978" y="1255"/>
                  <a:pt x="1984" y="1255"/>
                  <a:pt x="1989" y="1250"/>
                </a:cubicBezTo>
                <a:cubicBezTo>
                  <a:pt x="1994" y="1239"/>
                  <a:pt x="1994" y="1229"/>
                  <a:pt x="1999" y="1213"/>
                </a:cubicBezTo>
                <a:cubicBezTo>
                  <a:pt x="2010" y="1202"/>
                  <a:pt x="2015" y="1197"/>
                  <a:pt x="2026" y="1192"/>
                </a:cubicBezTo>
                <a:cubicBezTo>
                  <a:pt x="2031" y="1187"/>
                  <a:pt x="2042" y="1181"/>
                  <a:pt x="2042" y="1171"/>
                </a:cubicBezTo>
                <a:cubicBezTo>
                  <a:pt x="2042" y="1134"/>
                  <a:pt x="2042" y="1134"/>
                  <a:pt x="2042" y="1134"/>
                </a:cubicBezTo>
                <a:cubicBezTo>
                  <a:pt x="2042" y="1118"/>
                  <a:pt x="2042" y="1113"/>
                  <a:pt x="2036" y="1097"/>
                </a:cubicBezTo>
                <a:cubicBezTo>
                  <a:pt x="2036" y="1092"/>
                  <a:pt x="2042" y="1092"/>
                  <a:pt x="2036" y="1081"/>
                </a:cubicBezTo>
                <a:cubicBezTo>
                  <a:pt x="2036" y="1065"/>
                  <a:pt x="2031" y="1060"/>
                  <a:pt x="2031" y="1044"/>
                </a:cubicBezTo>
                <a:cubicBezTo>
                  <a:pt x="2031" y="1034"/>
                  <a:pt x="2031" y="1028"/>
                  <a:pt x="2031" y="1023"/>
                </a:cubicBezTo>
                <a:cubicBezTo>
                  <a:pt x="2036" y="1013"/>
                  <a:pt x="2031" y="1007"/>
                  <a:pt x="2036" y="1002"/>
                </a:cubicBezTo>
                <a:cubicBezTo>
                  <a:pt x="2036" y="997"/>
                  <a:pt x="2042" y="992"/>
                  <a:pt x="2042" y="986"/>
                </a:cubicBezTo>
                <a:cubicBezTo>
                  <a:pt x="2047" y="970"/>
                  <a:pt x="2047" y="960"/>
                  <a:pt x="2052" y="944"/>
                </a:cubicBezTo>
                <a:cubicBezTo>
                  <a:pt x="2057" y="949"/>
                  <a:pt x="2063" y="949"/>
                  <a:pt x="2068" y="960"/>
                </a:cubicBezTo>
                <a:cubicBezTo>
                  <a:pt x="2078" y="965"/>
                  <a:pt x="2084" y="965"/>
                  <a:pt x="2089" y="970"/>
                </a:cubicBezTo>
                <a:cubicBezTo>
                  <a:pt x="2105" y="981"/>
                  <a:pt x="2115" y="992"/>
                  <a:pt x="2131" y="992"/>
                </a:cubicBezTo>
                <a:cubicBezTo>
                  <a:pt x="2147" y="992"/>
                  <a:pt x="2152" y="986"/>
                  <a:pt x="2163" y="981"/>
                </a:cubicBezTo>
                <a:cubicBezTo>
                  <a:pt x="2173" y="970"/>
                  <a:pt x="2179" y="965"/>
                  <a:pt x="2195" y="960"/>
                </a:cubicBezTo>
                <a:cubicBezTo>
                  <a:pt x="2210" y="960"/>
                  <a:pt x="2216" y="949"/>
                  <a:pt x="2226" y="939"/>
                </a:cubicBezTo>
                <a:cubicBezTo>
                  <a:pt x="2231" y="933"/>
                  <a:pt x="2237" y="933"/>
                  <a:pt x="2242" y="928"/>
                </a:cubicBezTo>
                <a:cubicBezTo>
                  <a:pt x="2247" y="923"/>
                  <a:pt x="2247" y="923"/>
                  <a:pt x="2253" y="923"/>
                </a:cubicBezTo>
                <a:cubicBezTo>
                  <a:pt x="2274" y="923"/>
                  <a:pt x="2289" y="928"/>
                  <a:pt x="2305" y="928"/>
                </a:cubicBezTo>
                <a:cubicBezTo>
                  <a:pt x="2321" y="928"/>
                  <a:pt x="2332" y="928"/>
                  <a:pt x="2347" y="928"/>
                </a:cubicBezTo>
                <a:cubicBezTo>
                  <a:pt x="2347" y="881"/>
                  <a:pt x="2347" y="881"/>
                  <a:pt x="2347" y="881"/>
                </a:cubicBezTo>
                <a:cubicBezTo>
                  <a:pt x="2347" y="870"/>
                  <a:pt x="2347" y="870"/>
                  <a:pt x="2353" y="865"/>
                </a:cubicBezTo>
                <a:cubicBezTo>
                  <a:pt x="2358" y="860"/>
                  <a:pt x="2363" y="860"/>
                  <a:pt x="2369" y="854"/>
                </a:cubicBezTo>
                <a:cubicBezTo>
                  <a:pt x="2379" y="849"/>
                  <a:pt x="2374" y="833"/>
                  <a:pt x="2379" y="823"/>
                </a:cubicBezTo>
                <a:cubicBezTo>
                  <a:pt x="2384" y="812"/>
                  <a:pt x="2395" y="818"/>
                  <a:pt x="2400" y="812"/>
                </a:cubicBezTo>
                <a:cubicBezTo>
                  <a:pt x="2411" y="807"/>
                  <a:pt x="2416" y="802"/>
                  <a:pt x="2421" y="796"/>
                </a:cubicBezTo>
                <a:cubicBezTo>
                  <a:pt x="2432" y="791"/>
                  <a:pt x="2432" y="791"/>
                  <a:pt x="2437" y="786"/>
                </a:cubicBezTo>
                <a:cubicBezTo>
                  <a:pt x="2453" y="765"/>
                  <a:pt x="2464" y="759"/>
                  <a:pt x="2479" y="749"/>
                </a:cubicBezTo>
                <a:cubicBezTo>
                  <a:pt x="2485" y="744"/>
                  <a:pt x="2490" y="744"/>
                  <a:pt x="2495" y="738"/>
                </a:cubicBezTo>
                <a:cubicBezTo>
                  <a:pt x="2511" y="722"/>
                  <a:pt x="2516" y="717"/>
                  <a:pt x="2532" y="712"/>
                </a:cubicBezTo>
                <a:cubicBezTo>
                  <a:pt x="2537" y="707"/>
                  <a:pt x="2543" y="701"/>
                  <a:pt x="2553" y="696"/>
                </a:cubicBezTo>
                <a:cubicBezTo>
                  <a:pt x="2574" y="686"/>
                  <a:pt x="2585" y="680"/>
                  <a:pt x="2606" y="670"/>
                </a:cubicBezTo>
                <a:cubicBezTo>
                  <a:pt x="2622" y="659"/>
                  <a:pt x="2627" y="659"/>
                  <a:pt x="2643" y="654"/>
                </a:cubicBezTo>
                <a:cubicBezTo>
                  <a:pt x="2648" y="654"/>
                  <a:pt x="2653" y="649"/>
                  <a:pt x="2659" y="649"/>
                </a:cubicBezTo>
                <a:cubicBezTo>
                  <a:pt x="2659" y="643"/>
                  <a:pt x="2664" y="643"/>
                  <a:pt x="2664" y="638"/>
                </a:cubicBezTo>
                <a:cubicBezTo>
                  <a:pt x="2664" y="633"/>
                  <a:pt x="2659" y="633"/>
                  <a:pt x="2659" y="628"/>
                </a:cubicBezTo>
                <a:cubicBezTo>
                  <a:pt x="2653" y="622"/>
                  <a:pt x="2653" y="612"/>
                  <a:pt x="2653" y="607"/>
                </a:cubicBezTo>
                <a:cubicBezTo>
                  <a:pt x="2653" y="591"/>
                  <a:pt x="2653" y="585"/>
                  <a:pt x="2659" y="575"/>
                </a:cubicBezTo>
                <a:cubicBezTo>
                  <a:pt x="2664" y="559"/>
                  <a:pt x="2680" y="559"/>
                  <a:pt x="2685" y="548"/>
                </a:cubicBezTo>
                <a:cubicBezTo>
                  <a:pt x="2685" y="538"/>
                  <a:pt x="2685" y="533"/>
                  <a:pt x="2690" y="527"/>
                </a:cubicBezTo>
                <a:cubicBezTo>
                  <a:pt x="2690" y="512"/>
                  <a:pt x="2696" y="506"/>
                  <a:pt x="2696" y="490"/>
                </a:cubicBezTo>
                <a:cubicBezTo>
                  <a:pt x="2696" y="438"/>
                  <a:pt x="2696" y="438"/>
                  <a:pt x="2696" y="438"/>
                </a:cubicBezTo>
                <a:cubicBezTo>
                  <a:pt x="2696" y="433"/>
                  <a:pt x="2696" y="433"/>
                  <a:pt x="2701" y="427"/>
                </a:cubicBezTo>
                <a:lnTo>
                  <a:pt x="2701" y="427"/>
                </a:lnTo>
                <a:cubicBezTo>
                  <a:pt x="2685" y="422"/>
                  <a:pt x="2669" y="411"/>
                  <a:pt x="2648" y="406"/>
                </a:cubicBezTo>
                <a:cubicBezTo>
                  <a:pt x="2632" y="396"/>
                  <a:pt x="2622" y="385"/>
                  <a:pt x="2601" y="374"/>
                </a:cubicBezTo>
                <a:cubicBezTo>
                  <a:pt x="2548" y="348"/>
                  <a:pt x="2511" y="337"/>
                  <a:pt x="2453" y="337"/>
                </a:cubicBezTo>
                <a:cubicBezTo>
                  <a:pt x="2416" y="337"/>
                  <a:pt x="2416" y="337"/>
                  <a:pt x="2416" y="337"/>
                </a:cubicBezTo>
                <a:cubicBezTo>
                  <a:pt x="2411" y="337"/>
                  <a:pt x="2411" y="343"/>
                  <a:pt x="2400" y="343"/>
                </a:cubicBezTo>
                <a:cubicBezTo>
                  <a:pt x="2395" y="343"/>
                  <a:pt x="2390" y="343"/>
                  <a:pt x="2384" y="343"/>
                </a:cubicBezTo>
                <a:cubicBezTo>
                  <a:pt x="2384" y="353"/>
                  <a:pt x="2384" y="359"/>
                  <a:pt x="2384" y="364"/>
                </a:cubicBezTo>
                <a:cubicBezTo>
                  <a:pt x="2384" y="427"/>
                  <a:pt x="2395" y="401"/>
                  <a:pt x="2347" y="364"/>
                </a:cubicBezTo>
                <a:cubicBezTo>
                  <a:pt x="2337" y="374"/>
                  <a:pt x="2321" y="385"/>
                  <a:pt x="2321" y="401"/>
                </a:cubicBezTo>
                <a:cubicBezTo>
                  <a:pt x="2321" y="443"/>
                  <a:pt x="2358" y="464"/>
                  <a:pt x="2395" y="485"/>
                </a:cubicBezTo>
                <a:cubicBezTo>
                  <a:pt x="2384" y="501"/>
                  <a:pt x="2369" y="501"/>
                  <a:pt x="2347" y="512"/>
                </a:cubicBezTo>
                <a:cubicBezTo>
                  <a:pt x="2332" y="522"/>
                  <a:pt x="2337" y="554"/>
                  <a:pt x="2316" y="554"/>
                </a:cubicBezTo>
                <a:cubicBezTo>
                  <a:pt x="2305" y="554"/>
                  <a:pt x="2305" y="548"/>
                  <a:pt x="2295" y="543"/>
                </a:cubicBezTo>
                <a:cubicBezTo>
                  <a:pt x="2289" y="538"/>
                  <a:pt x="2279" y="533"/>
                  <a:pt x="2279" y="527"/>
                </a:cubicBezTo>
                <a:cubicBezTo>
                  <a:pt x="2279" y="512"/>
                  <a:pt x="2289" y="512"/>
                  <a:pt x="2295" y="496"/>
                </a:cubicBezTo>
                <a:cubicBezTo>
                  <a:pt x="2284" y="501"/>
                  <a:pt x="2284" y="501"/>
                  <a:pt x="2274" y="501"/>
                </a:cubicBezTo>
                <a:cubicBezTo>
                  <a:pt x="2268" y="501"/>
                  <a:pt x="2268" y="501"/>
                  <a:pt x="2263" y="501"/>
                </a:cubicBezTo>
                <a:cubicBezTo>
                  <a:pt x="2247" y="501"/>
                  <a:pt x="2242" y="522"/>
                  <a:pt x="2226" y="522"/>
                </a:cubicBezTo>
                <a:cubicBezTo>
                  <a:pt x="2216" y="522"/>
                  <a:pt x="2221" y="506"/>
                  <a:pt x="2210" y="501"/>
                </a:cubicBezTo>
                <a:cubicBezTo>
                  <a:pt x="2205" y="496"/>
                  <a:pt x="2200" y="496"/>
                  <a:pt x="2200" y="485"/>
                </a:cubicBezTo>
                <a:cubicBezTo>
                  <a:pt x="2200" y="480"/>
                  <a:pt x="2205" y="475"/>
                  <a:pt x="2205" y="469"/>
                </a:cubicBezTo>
                <a:cubicBezTo>
                  <a:pt x="2205" y="464"/>
                  <a:pt x="2205" y="464"/>
                  <a:pt x="2205" y="464"/>
                </a:cubicBezTo>
                <a:cubicBezTo>
                  <a:pt x="2195" y="464"/>
                  <a:pt x="2189" y="469"/>
                  <a:pt x="2184" y="469"/>
                </a:cubicBezTo>
                <a:cubicBezTo>
                  <a:pt x="2168" y="469"/>
                  <a:pt x="2195" y="454"/>
                  <a:pt x="2200" y="454"/>
                </a:cubicBezTo>
                <a:cubicBezTo>
                  <a:pt x="2226" y="454"/>
                  <a:pt x="2226" y="454"/>
                  <a:pt x="2226" y="454"/>
                </a:cubicBezTo>
                <a:cubicBezTo>
                  <a:pt x="2237" y="454"/>
                  <a:pt x="2242" y="464"/>
                  <a:pt x="2258" y="464"/>
                </a:cubicBezTo>
                <a:cubicBezTo>
                  <a:pt x="2279" y="464"/>
                  <a:pt x="2300" y="454"/>
                  <a:pt x="2300" y="433"/>
                </a:cubicBezTo>
                <a:cubicBezTo>
                  <a:pt x="2300" y="401"/>
                  <a:pt x="2300" y="401"/>
                  <a:pt x="2300" y="401"/>
                </a:cubicBezTo>
                <a:cubicBezTo>
                  <a:pt x="2300" y="390"/>
                  <a:pt x="2305" y="385"/>
                  <a:pt x="2305" y="380"/>
                </a:cubicBezTo>
                <a:cubicBezTo>
                  <a:pt x="2305" y="364"/>
                  <a:pt x="2305" y="359"/>
                  <a:pt x="2305" y="348"/>
                </a:cubicBezTo>
                <a:cubicBezTo>
                  <a:pt x="2295" y="348"/>
                  <a:pt x="2295" y="348"/>
                  <a:pt x="2295" y="348"/>
                </a:cubicBezTo>
                <a:cubicBezTo>
                  <a:pt x="2284" y="353"/>
                  <a:pt x="2284" y="364"/>
                  <a:pt x="2284" y="374"/>
                </a:cubicBezTo>
                <a:cubicBezTo>
                  <a:pt x="2274" y="374"/>
                  <a:pt x="2274" y="374"/>
                  <a:pt x="2274" y="374"/>
                </a:cubicBezTo>
                <a:cubicBezTo>
                  <a:pt x="2210" y="374"/>
                  <a:pt x="2189" y="316"/>
                  <a:pt x="2126" y="316"/>
                </a:cubicBezTo>
                <a:cubicBezTo>
                  <a:pt x="2110" y="316"/>
                  <a:pt x="2099" y="322"/>
                  <a:pt x="2099" y="337"/>
                </a:cubicBezTo>
                <a:cubicBezTo>
                  <a:pt x="2099" y="353"/>
                  <a:pt x="2121" y="353"/>
                  <a:pt x="2121" y="369"/>
                </a:cubicBezTo>
                <a:cubicBezTo>
                  <a:pt x="2121" y="380"/>
                  <a:pt x="2105" y="380"/>
                  <a:pt x="2105" y="396"/>
                </a:cubicBezTo>
                <a:cubicBezTo>
                  <a:pt x="2105" y="401"/>
                  <a:pt x="2115" y="401"/>
                  <a:pt x="2121" y="401"/>
                </a:cubicBezTo>
                <a:cubicBezTo>
                  <a:pt x="2147" y="401"/>
                  <a:pt x="2147" y="401"/>
                  <a:pt x="2147" y="401"/>
                </a:cubicBezTo>
                <a:cubicBezTo>
                  <a:pt x="2152" y="401"/>
                  <a:pt x="2158" y="396"/>
                  <a:pt x="2163" y="396"/>
                </a:cubicBezTo>
                <a:cubicBezTo>
                  <a:pt x="2173" y="396"/>
                  <a:pt x="2184" y="406"/>
                  <a:pt x="2184" y="422"/>
                </a:cubicBezTo>
                <a:cubicBezTo>
                  <a:pt x="2184" y="422"/>
                  <a:pt x="2184" y="422"/>
                  <a:pt x="2184" y="427"/>
                </a:cubicBezTo>
                <a:cubicBezTo>
                  <a:pt x="2163" y="427"/>
                  <a:pt x="2163" y="427"/>
                  <a:pt x="2163" y="427"/>
                </a:cubicBezTo>
                <a:cubicBezTo>
                  <a:pt x="2142" y="427"/>
                  <a:pt x="2126" y="427"/>
                  <a:pt x="2110" y="417"/>
                </a:cubicBezTo>
                <a:cubicBezTo>
                  <a:pt x="2089" y="411"/>
                  <a:pt x="2084" y="396"/>
                  <a:pt x="2063" y="396"/>
                </a:cubicBezTo>
                <a:cubicBezTo>
                  <a:pt x="2057" y="396"/>
                  <a:pt x="2052" y="401"/>
                  <a:pt x="2047" y="401"/>
                </a:cubicBezTo>
                <a:cubicBezTo>
                  <a:pt x="2026" y="401"/>
                  <a:pt x="2026" y="374"/>
                  <a:pt x="2005" y="364"/>
                </a:cubicBezTo>
                <a:cubicBezTo>
                  <a:pt x="1989" y="353"/>
                  <a:pt x="1978" y="353"/>
                  <a:pt x="1957" y="348"/>
                </a:cubicBezTo>
                <a:cubicBezTo>
                  <a:pt x="1962" y="337"/>
                  <a:pt x="1973" y="337"/>
                  <a:pt x="1978" y="327"/>
                </a:cubicBezTo>
                <a:cubicBezTo>
                  <a:pt x="1984" y="322"/>
                  <a:pt x="1984" y="316"/>
                  <a:pt x="1989" y="316"/>
                </a:cubicBezTo>
                <a:cubicBezTo>
                  <a:pt x="2015" y="316"/>
                  <a:pt x="2026" y="332"/>
                  <a:pt x="2052" y="332"/>
                </a:cubicBezTo>
                <a:cubicBezTo>
                  <a:pt x="2068" y="332"/>
                  <a:pt x="2078" y="322"/>
                  <a:pt x="2094" y="311"/>
                </a:cubicBezTo>
                <a:cubicBezTo>
                  <a:pt x="2110" y="301"/>
                  <a:pt x="2126" y="295"/>
                  <a:pt x="2126" y="279"/>
                </a:cubicBezTo>
                <a:cubicBezTo>
                  <a:pt x="2126" y="269"/>
                  <a:pt x="2121" y="269"/>
                  <a:pt x="2121" y="258"/>
                </a:cubicBezTo>
                <a:cubicBezTo>
                  <a:pt x="2121" y="232"/>
                  <a:pt x="2121" y="232"/>
                  <a:pt x="2121" y="232"/>
                </a:cubicBezTo>
                <a:cubicBezTo>
                  <a:pt x="2121" y="227"/>
                  <a:pt x="2121" y="216"/>
                  <a:pt x="2110" y="216"/>
                </a:cubicBezTo>
                <a:cubicBezTo>
                  <a:pt x="2105" y="216"/>
                  <a:pt x="2099" y="227"/>
                  <a:pt x="2094" y="227"/>
                </a:cubicBezTo>
                <a:cubicBezTo>
                  <a:pt x="2057" y="227"/>
                  <a:pt x="2042" y="216"/>
                  <a:pt x="2010" y="206"/>
                </a:cubicBezTo>
                <a:cubicBezTo>
                  <a:pt x="1947" y="190"/>
                  <a:pt x="1915" y="185"/>
                  <a:pt x="1857" y="179"/>
                </a:cubicBezTo>
                <a:cubicBezTo>
                  <a:pt x="1846" y="179"/>
                  <a:pt x="1841" y="169"/>
                  <a:pt x="1825" y="169"/>
                </a:cubicBezTo>
                <a:cubicBezTo>
                  <a:pt x="1815" y="169"/>
                  <a:pt x="1815" y="185"/>
                  <a:pt x="1810" y="195"/>
                </a:cubicBezTo>
                <a:cubicBezTo>
                  <a:pt x="1799" y="216"/>
                  <a:pt x="1804" y="232"/>
                  <a:pt x="1788" y="253"/>
                </a:cubicBezTo>
                <a:cubicBezTo>
                  <a:pt x="1773" y="264"/>
                  <a:pt x="1762" y="264"/>
                  <a:pt x="1746" y="274"/>
                </a:cubicBezTo>
                <a:cubicBezTo>
                  <a:pt x="1725" y="285"/>
                  <a:pt x="1714" y="295"/>
                  <a:pt x="1699" y="311"/>
                </a:cubicBezTo>
                <a:cubicBezTo>
                  <a:pt x="1688" y="311"/>
                  <a:pt x="1688" y="311"/>
                  <a:pt x="1688" y="311"/>
                </a:cubicBezTo>
                <a:cubicBezTo>
                  <a:pt x="1688" y="295"/>
                  <a:pt x="1688" y="295"/>
                  <a:pt x="1688" y="295"/>
                </a:cubicBezTo>
                <a:cubicBezTo>
                  <a:pt x="1688" y="290"/>
                  <a:pt x="1693" y="290"/>
                  <a:pt x="1693" y="279"/>
                </a:cubicBezTo>
                <a:cubicBezTo>
                  <a:pt x="1693" y="264"/>
                  <a:pt x="1667" y="269"/>
                  <a:pt x="1667" y="253"/>
                </a:cubicBezTo>
                <a:cubicBezTo>
                  <a:pt x="1667" y="232"/>
                  <a:pt x="1693" y="227"/>
                  <a:pt x="1714" y="222"/>
                </a:cubicBezTo>
                <a:cubicBezTo>
                  <a:pt x="1730" y="222"/>
                  <a:pt x="1736" y="211"/>
                  <a:pt x="1751" y="211"/>
                </a:cubicBezTo>
                <a:cubicBezTo>
                  <a:pt x="1757" y="211"/>
                  <a:pt x="1762" y="216"/>
                  <a:pt x="1767" y="216"/>
                </a:cubicBezTo>
                <a:cubicBezTo>
                  <a:pt x="1783" y="216"/>
                  <a:pt x="1799" y="195"/>
                  <a:pt x="1799" y="174"/>
                </a:cubicBezTo>
                <a:cubicBezTo>
                  <a:pt x="1799" y="158"/>
                  <a:pt x="1778" y="153"/>
                  <a:pt x="1773" y="132"/>
                </a:cubicBezTo>
                <a:cubicBezTo>
                  <a:pt x="1767" y="116"/>
                  <a:pt x="1767" y="100"/>
                  <a:pt x="1767" y="84"/>
                </a:cubicBezTo>
                <a:cubicBezTo>
                  <a:pt x="1757" y="84"/>
                  <a:pt x="1757" y="95"/>
                  <a:pt x="1746" y="95"/>
                </a:cubicBezTo>
                <a:cubicBezTo>
                  <a:pt x="1736" y="95"/>
                  <a:pt x="1736" y="95"/>
                  <a:pt x="1736" y="95"/>
                </a:cubicBezTo>
                <a:cubicBezTo>
                  <a:pt x="1683" y="84"/>
                  <a:pt x="1656" y="68"/>
                  <a:pt x="1614" y="42"/>
                </a:cubicBezTo>
                <a:cubicBezTo>
                  <a:pt x="1599" y="26"/>
                  <a:pt x="1583" y="16"/>
                  <a:pt x="1572" y="0"/>
                </a:cubicBezTo>
                <a:lnTo>
                  <a:pt x="1572" y="0"/>
                </a:lnTo>
                <a:cubicBezTo>
                  <a:pt x="1567" y="11"/>
                  <a:pt x="1567" y="16"/>
                  <a:pt x="1562" y="26"/>
                </a:cubicBezTo>
                <a:cubicBezTo>
                  <a:pt x="1556" y="32"/>
                  <a:pt x="1551" y="32"/>
                  <a:pt x="1546" y="37"/>
                </a:cubicBezTo>
                <a:cubicBezTo>
                  <a:pt x="1540" y="42"/>
                  <a:pt x="1540" y="47"/>
                  <a:pt x="1535" y="58"/>
                </a:cubicBezTo>
                <a:cubicBezTo>
                  <a:pt x="1530" y="79"/>
                  <a:pt x="1519" y="95"/>
                  <a:pt x="1498" y="100"/>
                </a:cubicBezTo>
                <a:cubicBezTo>
                  <a:pt x="1493" y="100"/>
                  <a:pt x="1488" y="100"/>
                  <a:pt x="1482" y="100"/>
                </a:cubicBezTo>
                <a:cubicBezTo>
                  <a:pt x="1472" y="100"/>
                  <a:pt x="1467" y="100"/>
                  <a:pt x="1456" y="105"/>
                </a:cubicBezTo>
                <a:cubicBezTo>
                  <a:pt x="1424" y="111"/>
                  <a:pt x="1409" y="116"/>
                  <a:pt x="1377" y="116"/>
                </a:cubicBezTo>
                <a:cubicBezTo>
                  <a:pt x="1356" y="116"/>
                  <a:pt x="1340" y="105"/>
                  <a:pt x="1324" y="95"/>
                </a:cubicBezTo>
                <a:cubicBezTo>
                  <a:pt x="1308" y="84"/>
                  <a:pt x="1303" y="74"/>
                  <a:pt x="1287" y="74"/>
                </a:cubicBezTo>
                <a:lnTo>
                  <a:pt x="1282" y="79"/>
                </a:lnTo>
                <a:cubicBezTo>
                  <a:pt x="1282" y="84"/>
                  <a:pt x="1282" y="84"/>
                  <a:pt x="1282" y="90"/>
                </a:cubicBezTo>
                <a:cubicBezTo>
                  <a:pt x="1282" y="153"/>
                  <a:pt x="1282" y="153"/>
                  <a:pt x="1282" y="153"/>
                </a:cubicBezTo>
                <a:cubicBezTo>
                  <a:pt x="1282" y="158"/>
                  <a:pt x="1287" y="163"/>
                  <a:pt x="1287" y="169"/>
                </a:cubicBezTo>
                <a:cubicBezTo>
                  <a:pt x="1287" y="179"/>
                  <a:pt x="1282" y="185"/>
                  <a:pt x="1277" y="190"/>
                </a:cubicBezTo>
                <a:cubicBezTo>
                  <a:pt x="1271" y="200"/>
                  <a:pt x="1261" y="200"/>
                  <a:pt x="1256" y="211"/>
                </a:cubicBezTo>
                <a:cubicBezTo>
                  <a:pt x="1245" y="222"/>
                  <a:pt x="1240" y="232"/>
                  <a:pt x="1240" y="248"/>
                </a:cubicBezTo>
                <a:cubicBezTo>
                  <a:pt x="1240" y="253"/>
                  <a:pt x="1240" y="258"/>
                  <a:pt x="1245" y="269"/>
                </a:cubicBezTo>
                <a:cubicBezTo>
                  <a:pt x="1245" y="274"/>
                  <a:pt x="1245" y="279"/>
                  <a:pt x="1245" y="285"/>
                </a:cubicBezTo>
                <a:cubicBezTo>
                  <a:pt x="1250" y="285"/>
                  <a:pt x="1250" y="285"/>
                  <a:pt x="1256" y="285"/>
                </a:cubicBezTo>
                <a:cubicBezTo>
                  <a:pt x="1266" y="285"/>
                  <a:pt x="1271" y="285"/>
                  <a:pt x="1282" y="290"/>
                </a:cubicBezTo>
                <a:cubicBezTo>
                  <a:pt x="1298" y="295"/>
                  <a:pt x="1308" y="290"/>
                  <a:pt x="1324" y="295"/>
                </a:cubicBezTo>
                <a:cubicBezTo>
                  <a:pt x="1335" y="295"/>
                  <a:pt x="1340" y="295"/>
                  <a:pt x="1356" y="301"/>
                </a:cubicBezTo>
                <a:cubicBezTo>
                  <a:pt x="1361" y="301"/>
                  <a:pt x="1366" y="301"/>
                  <a:pt x="1372" y="301"/>
                </a:cubicBezTo>
                <a:cubicBezTo>
                  <a:pt x="1372" y="306"/>
                  <a:pt x="1382" y="301"/>
                  <a:pt x="1382" y="306"/>
                </a:cubicBezTo>
                <a:cubicBezTo>
                  <a:pt x="1382" y="311"/>
                  <a:pt x="1377" y="316"/>
                  <a:pt x="1377" y="316"/>
                </a:cubicBezTo>
                <a:cubicBezTo>
                  <a:pt x="1366" y="332"/>
                  <a:pt x="1361" y="337"/>
                  <a:pt x="1351" y="348"/>
                </a:cubicBezTo>
                <a:cubicBezTo>
                  <a:pt x="1340" y="359"/>
                  <a:pt x="1335" y="364"/>
                  <a:pt x="1324" y="374"/>
                </a:cubicBezTo>
                <a:cubicBezTo>
                  <a:pt x="1319" y="380"/>
                  <a:pt x="1319" y="380"/>
                  <a:pt x="1314" y="385"/>
                </a:cubicBezTo>
                <a:cubicBezTo>
                  <a:pt x="1308" y="390"/>
                  <a:pt x="1308" y="396"/>
                  <a:pt x="1303" y="401"/>
                </a:cubicBezTo>
                <a:cubicBezTo>
                  <a:pt x="1293" y="406"/>
                  <a:pt x="1287" y="411"/>
                  <a:pt x="1277" y="411"/>
                </a:cubicBezTo>
                <a:cubicBezTo>
                  <a:pt x="1271" y="411"/>
                  <a:pt x="1266" y="417"/>
                  <a:pt x="1256" y="422"/>
                </a:cubicBezTo>
                <a:cubicBezTo>
                  <a:pt x="1256" y="422"/>
                  <a:pt x="1250" y="427"/>
                  <a:pt x="1250" y="433"/>
                </a:cubicBezTo>
                <a:cubicBezTo>
                  <a:pt x="1250" y="433"/>
                  <a:pt x="1250" y="438"/>
                  <a:pt x="1250" y="443"/>
                </a:cubicBezTo>
                <a:cubicBezTo>
                  <a:pt x="1250" y="459"/>
                  <a:pt x="1256" y="469"/>
                  <a:pt x="1256" y="485"/>
                </a:cubicBezTo>
                <a:cubicBezTo>
                  <a:pt x="1256" y="496"/>
                  <a:pt x="1250" y="506"/>
                  <a:pt x="1250" y="517"/>
                </a:cubicBezTo>
                <a:cubicBezTo>
                  <a:pt x="1245" y="527"/>
                  <a:pt x="1245" y="533"/>
                  <a:pt x="1240" y="548"/>
                </a:cubicBezTo>
                <a:cubicBezTo>
                  <a:pt x="1234" y="564"/>
                  <a:pt x="1234" y="575"/>
                  <a:pt x="1229" y="591"/>
                </a:cubicBezTo>
                <a:cubicBezTo>
                  <a:pt x="1229" y="596"/>
                  <a:pt x="1229" y="596"/>
                  <a:pt x="1224" y="601"/>
                </a:cubicBezTo>
                <a:cubicBezTo>
                  <a:pt x="1219" y="612"/>
                  <a:pt x="1203" y="607"/>
                  <a:pt x="1198" y="617"/>
                </a:cubicBezTo>
                <a:cubicBezTo>
                  <a:pt x="1192" y="628"/>
                  <a:pt x="1192" y="633"/>
                  <a:pt x="1187" y="643"/>
                </a:cubicBezTo>
                <a:cubicBezTo>
                  <a:pt x="1182" y="659"/>
                  <a:pt x="1177" y="665"/>
                  <a:pt x="1171" y="680"/>
                </a:cubicBezTo>
                <a:cubicBezTo>
                  <a:pt x="1171" y="686"/>
                  <a:pt x="1171" y="691"/>
                  <a:pt x="1166" y="696"/>
                </a:cubicBezTo>
                <a:cubicBezTo>
                  <a:pt x="1161" y="701"/>
                  <a:pt x="1150" y="701"/>
                  <a:pt x="1140" y="707"/>
                </a:cubicBezTo>
                <a:cubicBezTo>
                  <a:pt x="1134" y="707"/>
                  <a:pt x="1134" y="712"/>
                  <a:pt x="1124" y="717"/>
                </a:cubicBezTo>
                <a:cubicBezTo>
                  <a:pt x="1108" y="722"/>
                  <a:pt x="1097" y="717"/>
                  <a:pt x="1082" y="722"/>
                </a:cubicBezTo>
                <a:cubicBezTo>
                  <a:pt x="1071" y="722"/>
                  <a:pt x="1071" y="728"/>
                  <a:pt x="1066" y="728"/>
                </a:cubicBezTo>
                <a:cubicBezTo>
                  <a:pt x="1060" y="733"/>
                  <a:pt x="1055" y="733"/>
                  <a:pt x="1050" y="733"/>
                </a:cubicBezTo>
                <a:cubicBezTo>
                  <a:pt x="1045" y="738"/>
                  <a:pt x="1045" y="744"/>
                  <a:pt x="1039" y="749"/>
                </a:cubicBezTo>
                <a:cubicBezTo>
                  <a:pt x="1034" y="759"/>
                  <a:pt x="1029" y="765"/>
                  <a:pt x="1023" y="770"/>
                </a:cubicBezTo>
                <a:cubicBezTo>
                  <a:pt x="1013" y="791"/>
                  <a:pt x="1002" y="796"/>
                  <a:pt x="992" y="818"/>
                </a:cubicBezTo>
                <a:cubicBezTo>
                  <a:pt x="981" y="833"/>
                  <a:pt x="981" y="844"/>
                  <a:pt x="971" y="865"/>
                </a:cubicBezTo>
                <a:cubicBezTo>
                  <a:pt x="966" y="870"/>
                  <a:pt x="960" y="876"/>
                  <a:pt x="955" y="881"/>
                </a:cubicBezTo>
                <a:cubicBezTo>
                  <a:pt x="950" y="891"/>
                  <a:pt x="939" y="902"/>
                  <a:pt x="929" y="902"/>
                </a:cubicBezTo>
                <a:cubicBezTo>
                  <a:pt x="913" y="902"/>
                  <a:pt x="902" y="891"/>
                  <a:pt x="892" y="881"/>
                </a:cubicBezTo>
                <a:cubicBezTo>
                  <a:pt x="886" y="876"/>
                  <a:pt x="886" y="870"/>
                  <a:pt x="881" y="870"/>
                </a:cubicBezTo>
                <a:cubicBezTo>
                  <a:pt x="876" y="870"/>
                  <a:pt x="871" y="876"/>
                  <a:pt x="871" y="876"/>
                </a:cubicBezTo>
                <a:cubicBezTo>
                  <a:pt x="865" y="881"/>
                  <a:pt x="860" y="886"/>
                  <a:pt x="860" y="891"/>
                </a:cubicBezTo>
                <a:cubicBezTo>
                  <a:pt x="855" y="902"/>
                  <a:pt x="855" y="912"/>
                  <a:pt x="844" y="923"/>
                </a:cubicBezTo>
                <a:cubicBezTo>
                  <a:pt x="828" y="918"/>
                  <a:pt x="828" y="897"/>
                  <a:pt x="823" y="876"/>
                </a:cubicBezTo>
                <a:cubicBezTo>
                  <a:pt x="823" y="870"/>
                  <a:pt x="828" y="865"/>
                  <a:pt x="828" y="860"/>
                </a:cubicBezTo>
                <a:cubicBezTo>
                  <a:pt x="828" y="844"/>
                  <a:pt x="828" y="844"/>
                  <a:pt x="828" y="844"/>
                </a:cubicBezTo>
                <a:cubicBezTo>
                  <a:pt x="791" y="844"/>
                  <a:pt x="791" y="844"/>
                  <a:pt x="791" y="844"/>
                </a:cubicBezTo>
                <a:cubicBezTo>
                  <a:pt x="781" y="844"/>
                  <a:pt x="770" y="839"/>
                  <a:pt x="760" y="833"/>
                </a:cubicBezTo>
                <a:cubicBezTo>
                  <a:pt x="749" y="833"/>
                  <a:pt x="739" y="828"/>
                  <a:pt x="733" y="818"/>
                </a:cubicBezTo>
                <a:cubicBezTo>
                  <a:pt x="733" y="802"/>
                  <a:pt x="728" y="796"/>
                  <a:pt x="723" y="786"/>
                </a:cubicBezTo>
                <a:cubicBezTo>
                  <a:pt x="723" y="775"/>
                  <a:pt x="723" y="770"/>
                  <a:pt x="718" y="765"/>
                </a:cubicBezTo>
                <a:cubicBezTo>
                  <a:pt x="718" y="759"/>
                  <a:pt x="712" y="754"/>
                  <a:pt x="707" y="754"/>
                </a:cubicBezTo>
                <a:cubicBezTo>
                  <a:pt x="697" y="754"/>
                  <a:pt x="697" y="765"/>
                  <a:pt x="686" y="770"/>
                </a:cubicBezTo>
                <a:cubicBezTo>
                  <a:pt x="675" y="770"/>
                  <a:pt x="665" y="770"/>
                  <a:pt x="660" y="775"/>
                </a:cubicBezTo>
                <a:cubicBezTo>
                  <a:pt x="654" y="775"/>
                  <a:pt x="654" y="781"/>
                  <a:pt x="654" y="786"/>
                </a:cubicBezTo>
                <a:cubicBezTo>
                  <a:pt x="649" y="802"/>
                  <a:pt x="649" y="812"/>
                  <a:pt x="644" y="828"/>
                </a:cubicBezTo>
                <a:cubicBezTo>
                  <a:pt x="644" y="839"/>
                  <a:pt x="644" y="844"/>
                  <a:pt x="644" y="854"/>
                </a:cubicBezTo>
                <a:cubicBezTo>
                  <a:pt x="638" y="865"/>
                  <a:pt x="638" y="870"/>
                  <a:pt x="628" y="881"/>
                </a:cubicBezTo>
                <a:cubicBezTo>
                  <a:pt x="612" y="897"/>
                  <a:pt x="596" y="891"/>
                  <a:pt x="575" y="897"/>
                </a:cubicBezTo>
                <a:cubicBezTo>
                  <a:pt x="554" y="902"/>
                  <a:pt x="544" y="907"/>
                  <a:pt x="528" y="912"/>
                </a:cubicBezTo>
                <a:cubicBezTo>
                  <a:pt x="507" y="918"/>
                  <a:pt x="496" y="933"/>
                  <a:pt x="475" y="939"/>
                </a:cubicBezTo>
                <a:cubicBezTo>
                  <a:pt x="470" y="939"/>
                  <a:pt x="464" y="939"/>
                  <a:pt x="459" y="944"/>
                </a:cubicBezTo>
                <a:cubicBezTo>
                  <a:pt x="459" y="944"/>
                  <a:pt x="459" y="944"/>
                  <a:pt x="459" y="949"/>
                </a:cubicBezTo>
                <a:cubicBezTo>
                  <a:pt x="454" y="949"/>
                  <a:pt x="454" y="955"/>
                  <a:pt x="454" y="960"/>
                </a:cubicBezTo>
                <a:cubicBezTo>
                  <a:pt x="454" y="965"/>
                  <a:pt x="449" y="970"/>
                  <a:pt x="449" y="981"/>
                </a:cubicBezTo>
                <a:cubicBezTo>
                  <a:pt x="449" y="986"/>
                  <a:pt x="443" y="992"/>
                  <a:pt x="443" y="997"/>
                </a:cubicBezTo>
                <a:cubicBezTo>
                  <a:pt x="443" y="1002"/>
                  <a:pt x="443" y="1002"/>
                  <a:pt x="438" y="1007"/>
                </a:cubicBezTo>
                <a:cubicBezTo>
                  <a:pt x="433" y="1007"/>
                  <a:pt x="427" y="1007"/>
                  <a:pt x="417" y="1007"/>
                </a:cubicBezTo>
                <a:cubicBezTo>
                  <a:pt x="406" y="1007"/>
                  <a:pt x="401" y="1007"/>
                  <a:pt x="396" y="1002"/>
                </a:cubicBezTo>
                <a:cubicBezTo>
                  <a:pt x="391" y="997"/>
                  <a:pt x="391" y="992"/>
                  <a:pt x="391" y="992"/>
                </a:cubicBezTo>
                <a:cubicBezTo>
                  <a:pt x="385" y="986"/>
                  <a:pt x="380" y="986"/>
                  <a:pt x="375" y="986"/>
                </a:cubicBezTo>
                <a:cubicBezTo>
                  <a:pt x="364" y="981"/>
                  <a:pt x="359" y="976"/>
                  <a:pt x="354" y="965"/>
                </a:cubicBezTo>
                <a:cubicBezTo>
                  <a:pt x="348" y="955"/>
                  <a:pt x="348" y="949"/>
                  <a:pt x="338" y="949"/>
                </a:cubicBezTo>
                <a:cubicBezTo>
                  <a:pt x="327" y="949"/>
                  <a:pt x="327" y="955"/>
                  <a:pt x="322" y="960"/>
                </a:cubicBezTo>
                <a:cubicBezTo>
                  <a:pt x="317" y="965"/>
                  <a:pt x="306" y="970"/>
                  <a:pt x="306" y="976"/>
                </a:cubicBezTo>
                <a:cubicBezTo>
                  <a:pt x="306" y="986"/>
                  <a:pt x="306" y="992"/>
                  <a:pt x="312" y="1002"/>
                </a:cubicBezTo>
                <a:cubicBezTo>
                  <a:pt x="312" y="1007"/>
                  <a:pt x="317" y="1007"/>
                  <a:pt x="317" y="1013"/>
                </a:cubicBezTo>
                <a:cubicBezTo>
                  <a:pt x="317" y="1034"/>
                  <a:pt x="301" y="1044"/>
                  <a:pt x="301" y="1065"/>
                </a:cubicBezTo>
                <a:cubicBezTo>
                  <a:pt x="301" y="1071"/>
                  <a:pt x="301" y="1076"/>
                  <a:pt x="301" y="1076"/>
                </a:cubicBezTo>
                <a:cubicBezTo>
                  <a:pt x="306" y="1081"/>
                  <a:pt x="306" y="1087"/>
                  <a:pt x="306" y="1087"/>
                </a:cubicBezTo>
                <a:cubicBezTo>
                  <a:pt x="306" y="1097"/>
                  <a:pt x="296" y="1097"/>
                  <a:pt x="285" y="1102"/>
                </a:cubicBezTo>
                <a:cubicBezTo>
                  <a:pt x="275" y="1102"/>
                  <a:pt x="269" y="1102"/>
                  <a:pt x="259" y="1108"/>
                </a:cubicBezTo>
                <a:cubicBezTo>
                  <a:pt x="238" y="1113"/>
                  <a:pt x="222" y="1118"/>
                  <a:pt x="201" y="1118"/>
                </a:cubicBezTo>
                <a:cubicBezTo>
                  <a:pt x="180" y="1123"/>
                  <a:pt x="169" y="1129"/>
                  <a:pt x="143" y="1129"/>
                </a:cubicBezTo>
                <a:cubicBezTo>
                  <a:pt x="127" y="1129"/>
                  <a:pt x="116" y="1123"/>
                  <a:pt x="106" y="1134"/>
                </a:cubicBezTo>
                <a:cubicBezTo>
                  <a:pt x="101" y="1139"/>
                  <a:pt x="101" y="1144"/>
                  <a:pt x="95" y="1150"/>
                </a:cubicBezTo>
                <a:cubicBezTo>
                  <a:pt x="85" y="1166"/>
                  <a:pt x="74" y="1171"/>
                  <a:pt x="64" y="1187"/>
                </a:cubicBezTo>
                <a:cubicBezTo>
                  <a:pt x="64" y="1197"/>
                  <a:pt x="58" y="1202"/>
                  <a:pt x="53" y="1213"/>
                </a:cubicBezTo>
                <a:cubicBezTo>
                  <a:pt x="42" y="1229"/>
                  <a:pt x="37" y="1239"/>
                  <a:pt x="27" y="1255"/>
                </a:cubicBezTo>
                <a:cubicBezTo>
                  <a:pt x="21" y="1266"/>
                  <a:pt x="16" y="1271"/>
                  <a:pt x="11" y="1287"/>
                </a:cubicBezTo>
                <a:cubicBezTo>
                  <a:pt x="6" y="1303"/>
                  <a:pt x="11" y="1313"/>
                  <a:pt x="6" y="1329"/>
                </a:cubicBezTo>
                <a:cubicBezTo>
                  <a:pt x="6" y="1345"/>
                  <a:pt x="6" y="1355"/>
                  <a:pt x="6" y="1371"/>
                </a:cubicBezTo>
                <a:cubicBezTo>
                  <a:pt x="6" y="1371"/>
                  <a:pt x="0" y="1371"/>
                  <a:pt x="0" y="1377"/>
                </a:cubicBezTo>
                <a:cubicBezTo>
                  <a:pt x="0" y="1392"/>
                  <a:pt x="0" y="1398"/>
                  <a:pt x="0" y="1413"/>
                </a:cubicBezTo>
              </a:path>
            </a:pathLst>
          </a:custGeom>
          <a:solidFill>
            <a:srgbClr val="97979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5" name="Freeform 83"/>
          <p:cNvSpPr>
            <a:spLocks noChangeArrowheads="1"/>
          </p:cNvSpPr>
          <p:nvPr/>
        </p:nvSpPr>
        <p:spPr bwMode="auto">
          <a:xfrm>
            <a:off x="7507076" y="2135068"/>
            <a:ext cx="1744133" cy="1828226"/>
          </a:xfrm>
          <a:custGeom>
            <a:avLst/>
            <a:gdLst>
              <a:gd name="T0" fmla="*/ 2600 w 3572"/>
              <a:gd name="T1" fmla="*/ 1276 h 3745"/>
              <a:gd name="T2" fmla="*/ 2400 w 3572"/>
              <a:gd name="T3" fmla="*/ 1139 h 3745"/>
              <a:gd name="T4" fmla="*/ 2390 w 3572"/>
              <a:gd name="T5" fmla="*/ 1013 h 3745"/>
              <a:gd name="T6" fmla="*/ 2026 w 3572"/>
              <a:gd name="T7" fmla="*/ 443 h 3745"/>
              <a:gd name="T8" fmla="*/ 1815 w 3572"/>
              <a:gd name="T9" fmla="*/ 237 h 3745"/>
              <a:gd name="T10" fmla="*/ 1678 w 3572"/>
              <a:gd name="T11" fmla="*/ 448 h 3745"/>
              <a:gd name="T12" fmla="*/ 1419 w 3572"/>
              <a:gd name="T13" fmla="*/ 100 h 3745"/>
              <a:gd name="T14" fmla="*/ 1672 w 3572"/>
              <a:gd name="T15" fmla="*/ 380 h 3745"/>
              <a:gd name="T16" fmla="*/ 1836 w 3572"/>
              <a:gd name="T17" fmla="*/ 501 h 3745"/>
              <a:gd name="T18" fmla="*/ 1910 w 3572"/>
              <a:gd name="T19" fmla="*/ 527 h 3745"/>
              <a:gd name="T20" fmla="*/ 1925 w 3572"/>
              <a:gd name="T21" fmla="*/ 723 h 3745"/>
              <a:gd name="T22" fmla="*/ 1704 w 3572"/>
              <a:gd name="T23" fmla="*/ 480 h 3745"/>
              <a:gd name="T24" fmla="*/ 1335 w 3572"/>
              <a:gd name="T25" fmla="*/ 216 h 3745"/>
              <a:gd name="T26" fmla="*/ 1213 w 3572"/>
              <a:gd name="T27" fmla="*/ 132 h 3745"/>
              <a:gd name="T28" fmla="*/ 1546 w 3572"/>
              <a:gd name="T29" fmla="*/ 132 h 3745"/>
              <a:gd name="T30" fmla="*/ 1467 w 3572"/>
              <a:gd name="T31" fmla="*/ 58 h 3745"/>
              <a:gd name="T32" fmla="*/ 201 w 3572"/>
              <a:gd name="T33" fmla="*/ 3274 h 3745"/>
              <a:gd name="T34" fmla="*/ 290 w 3572"/>
              <a:gd name="T35" fmla="*/ 3348 h 3745"/>
              <a:gd name="T36" fmla="*/ 401 w 3572"/>
              <a:gd name="T37" fmla="*/ 3443 h 3745"/>
              <a:gd name="T38" fmla="*/ 586 w 3572"/>
              <a:gd name="T39" fmla="*/ 3137 h 3745"/>
              <a:gd name="T40" fmla="*/ 559 w 3572"/>
              <a:gd name="T41" fmla="*/ 3338 h 3745"/>
              <a:gd name="T42" fmla="*/ 776 w 3572"/>
              <a:gd name="T43" fmla="*/ 3549 h 3745"/>
              <a:gd name="T44" fmla="*/ 839 w 3572"/>
              <a:gd name="T45" fmla="*/ 3375 h 3745"/>
              <a:gd name="T46" fmla="*/ 992 w 3572"/>
              <a:gd name="T47" fmla="*/ 3353 h 3745"/>
              <a:gd name="T48" fmla="*/ 992 w 3572"/>
              <a:gd name="T49" fmla="*/ 3506 h 3745"/>
              <a:gd name="T50" fmla="*/ 1034 w 3572"/>
              <a:gd name="T51" fmla="*/ 3691 h 3745"/>
              <a:gd name="T52" fmla="*/ 1319 w 3572"/>
              <a:gd name="T53" fmla="*/ 3295 h 3745"/>
              <a:gd name="T54" fmla="*/ 1894 w 3572"/>
              <a:gd name="T55" fmla="*/ 3638 h 3745"/>
              <a:gd name="T56" fmla="*/ 3323 w 3572"/>
              <a:gd name="T57" fmla="*/ 2035 h 3745"/>
              <a:gd name="T58" fmla="*/ 3323 w 3572"/>
              <a:gd name="T59" fmla="*/ 2235 h 3745"/>
              <a:gd name="T60" fmla="*/ 3255 w 3572"/>
              <a:gd name="T61" fmla="*/ 2425 h 3745"/>
              <a:gd name="T62" fmla="*/ 3049 w 3572"/>
              <a:gd name="T63" fmla="*/ 2673 h 3745"/>
              <a:gd name="T64" fmla="*/ 2827 w 3572"/>
              <a:gd name="T65" fmla="*/ 2800 h 3745"/>
              <a:gd name="T66" fmla="*/ 2627 w 3572"/>
              <a:gd name="T67" fmla="*/ 2821 h 3745"/>
              <a:gd name="T68" fmla="*/ 2374 w 3572"/>
              <a:gd name="T69" fmla="*/ 2926 h 3745"/>
              <a:gd name="T70" fmla="*/ 2142 w 3572"/>
              <a:gd name="T71" fmla="*/ 3069 h 3745"/>
              <a:gd name="T72" fmla="*/ 1936 w 3572"/>
              <a:gd name="T73" fmla="*/ 3343 h 3745"/>
              <a:gd name="T74" fmla="*/ 1350 w 3572"/>
              <a:gd name="T75" fmla="*/ 3153 h 3745"/>
              <a:gd name="T76" fmla="*/ 1008 w 3572"/>
              <a:gd name="T77" fmla="*/ 2842 h 3745"/>
              <a:gd name="T78" fmla="*/ 839 w 3572"/>
              <a:gd name="T79" fmla="*/ 2605 h 3745"/>
              <a:gd name="T80" fmla="*/ 770 w 3572"/>
              <a:gd name="T81" fmla="*/ 2330 h 3745"/>
              <a:gd name="T82" fmla="*/ 686 w 3572"/>
              <a:gd name="T83" fmla="*/ 1966 h 3745"/>
              <a:gd name="T84" fmla="*/ 686 w 3572"/>
              <a:gd name="T85" fmla="*/ 1729 h 3745"/>
              <a:gd name="T86" fmla="*/ 923 w 3572"/>
              <a:gd name="T87" fmla="*/ 1587 h 3745"/>
              <a:gd name="T88" fmla="*/ 1108 w 3572"/>
              <a:gd name="T89" fmla="*/ 1318 h 3745"/>
              <a:gd name="T90" fmla="*/ 1361 w 3572"/>
              <a:gd name="T91" fmla="*/ 1361 h 3745"/>
              <a:gd name="T92" fmla="*/ 1298 w 3572"/>
              <a:gd name="T93" fmla="*/ 1118 h 3745"/>
              <a:gd name="T94" fmla="*/ 1467 w 3572"/>
              <a:gd name="T95" fmla="*/ 902 h 3745"/>
              <a:gd name="T96" fmla="*/ 1751 w 3572"/>
              <a:gd name="T97" fmla="*/ 997 h 3745"/>
              <a:gd name="T98" fmla="*/ 2041 w 3572"/>
              <a:gd name="T99" fmla="*/ 928 h 3745"/>
              <a:gd name="T100" fmla="*/ 1799 w 3572"/>
              <a:gd name="T101" fmla="*/ 765 h 3745"/>
              <a:gd name="T102" fmla="*/ 2084 w 3572"/>
              <a:gd name="T103" fmla="*/ 839 h 3745"/>
              <a:gd name="T104" fmla="*/ 2321 w 3572"/>
              <a:gd name="T105" fmla="*/ 933 h 3745"/>
              <a:gd name="T106" fmla="*/ 2237 w 3572"/>
              <a:gd name="T107" fmla="*/ 1050 h 3745"/>
              <a:gd name="T108" fmla="*/ 2005 w 3572"/>
              <a:gd name="T109" fmla="*/ 1123 h 3745"/>
              <a:gd name="T110" fmla="*/ 2326 w 3572"/>
              <a:gd name="T111" fmla="*/ 1350 h 3745"/>
              <a:gd name="T112" fmla="*/ 2659 w 3572"/>
              <a:gd name="T113" fmla="*/ 1361 h 3745"/>
              <a:gd name="T114" fmla="*/ 2843 w 3572"/>
              <a:gd name="T115" fmla="*/ 1613 h 3745"/>
              <a:gd name="T116" fmla="*/ 2748 w 3572"/>
              <a:gd name="T117" fmla="*/ 1387 h 3745"/>
              <a:gd name="T118" fmla="*/ 3202 w 3572"/>
              <a:gd name="T119" fmla="*/ 1587 h 3745"/>
              <a:gd name="T120" fmla="*/ 2928 w 3572"/>
              <a:gd name="T121" fmla="*/ 1660 h 3745"/>
              <a:gd name="T122" fmla="*/ 3012 w 3572"/>
              <a:gd name="T123" fmla="*/ 1808 h 3745"/>
              <a:gd name="T124" fmla="*/ 3223 w 3572"/>
              <a:gd name="T125" fmla="*/ 1882 h 37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572" h="3745">
                <a:moveTo>
                  <a:pt x="2400" y="1139"/>
                </a:moveTo>
                <a:lnTo>
                  <a:pt x="2400" y="1139"/>
                </a:lnTo>
                <a:cubicBezTo>
                  <a:pt x="2400" y="1187"/>
                  <a:pt x="2405" y="1123"/>
                  <a:pt x="2416" y="1123"/>
                </a:cubicBezTo>
                <a:cubicBezTo>
                  <a:pt x="2421" y="1123"/>
                  <a:pt x="2421" y="1129"/>
                  <a:pt x="2426" y="1129"/>
                </a:cubicBezTo>
                <a:cubicBezTo>
                  <a:pt x="2432" y="1123"/>
                  <a:pt x="2432" y="1113"/>
                  <a:pt x="2437" y="1108"/>
                </a:cubicBezTo>
                <a:cubicBezTo>
                  <a:pt x="2448" y="1118"/>
                  <a:pt x="2448" y="1123"/>
                  <a:pt x="2448" y="1134"/>
                </a:cubicBezTo>
                <a:cubicBezTo>
                  <a:pt x="2448" y="1155"/>
                  <a:pt x="2448" y="1155"/>
                  <a:pt x="2448" y="1155"/>
                </a:cubicBezTo>
                <a:cubicBezTo>
                  <a:pt x="2448" y="1160"/>
                  <a:pt x="2448" y="1166"/>
                  <a:pt x="2448" y="1171"/>
                </a:cubicBezTo>
                <a:cubicBezTo>
                  <a:pt x="2448" y="1181"/>
                  <a:pt x="2463" y="1181"/>
                  <a:pt x="2474" y="1197"/>
                </a:cubicBezTo>
                <a:cubicBezTo>
                  <a:pt x="2490" y="1218"/>
                  <a:pt x="2500" y="1224"/>
                  <a:pt x="2527" y="1234"/>
                </a:cubicBezTo>
                <a:cubicBezTo>
                  <a:pt x="2558" y="1255"/>
                  <a:pt x="2569" y="1276"/>
                  <a:pt x="2590" y="1308"/>
                </a:cubicBezTo>
                <a:cubicBezTo>
                  <a:pt x="2595" y="1313"/>
                  <a:pt x="2595" y="1313"/>
                  <a:pt x="2595" y="1313"/>
                </a:cubicBezTo>
                <a:cubicBezTo>
                  <a:pt x="2595" y="1298"/>
                  <a:pt x="2595" y="1292"/>
                  <a:pt x="2600" y="1276"/>
                </a:cubicBezTo>
                <a:cubicBezTo>
                  <a:pt x="2622" y="1282"/>
                  <a:pt x="2616" y="1313"/>
                  <a:pt x="2637" y="1313"/>
                </a:cubicBezTo>
                <a:cubicBezTo>
                  <a:pt x="2653" y="1313"/>
                  <a:pt x="2659" y="1308"/>
                  <a:pt x="2674" y="1303"/>
                </a:cubicBezTo>
                <a:cubicBezTo>
                  <a:pt x="2680" y="1298"/>
                  <a:pt x="2690" y="1292"/>
                  <a:pt x="2690" y="1282"/>
                </a:cubicBezTo>
                <a:cubicBezTo>
                  <a:pt x="2690" y="1261"/>
                  <a:pt x="2669" y="1271"/>
                  <a:pt x="2653" y="1261"/>
                </a:cubicBezTo>
                <a:cubicBezTo>
                  <a:pt x="2632" y="1245"/>
                  <a:pt x="2627" y="1224"/>
                  <a:pt x="2606" y="1224"/>
                </a:cubicBezTo>
                <a:cubicBezTo>
                  <a:pt x="2595" y="1224"/>
                  <a:pt x="2585" y="1229"/>
                  <a:pt x="2574" y="1229"/>
                </a:cubicBezTo>
                <a:cubicBezTo>
                  <a:pt x="2585" y="1213"/>
                  <a:pt x="2595" y="1203"/>
                  <a:pt x="2595" y="1187"/>
                </a:cubicBezTo>
                <a:cubicBezTo>
                  <a:pt x="2595" y="1160"/>
                  <a:pt x="2574" y="1160"/>
                  <a:pt x="2558" y="1139"/>
                </a:cubicBezTo>
                <a:cubicBezTo>
                  <a:pt x="2548" y="1129"/>
                  <a:pt x="2553" y="1113"/>
                  <a:pt x="2537" y="1102"/>
                </a:cubicBezTo>
                <a:cubicBezTo>
                  <a:pt x="2527" y="1086"/>
                  <a:pt x="2511" y="1097"/>
                  <a:pt x="2495" y="1086"/>
                </a:cubicBezTo>
                <a:cubicBezTo>
                  <a:pt x="2479" y="1081"/>
                  <a:pt x="2479" y="1065"/>
                  <a:pt x="2463" y="1065"/>
                </a:cubicBezTo>
                <a:cubicBezTo>
                  <a:pt x="2442" y="1065"/>
                  <a:pt x="2442" y="1081"/>
                  <a:pt x="2426" y="1092"/>
                </a:cubicBezTo>
                <a:cubicBezTo>
                  <a:pt x="2411" y="1102"/>
                  <a:pt x="2400" y="1118"/>
                  <a:pt x="2400" y="1139"/>
                </a:cubicBezTo>
                <a:close/>
                <a:moveTo>
                  <a:pt x="2390" y="1013"/>
                </a:moveTo>
                <a:lnTo>
                  <a:pt x="2390" y="1013"/>
                </a:lnTo>
                <a:cubicBezTo>
                  <a:pt x="2395" y="1013"/>
                  <a:pt x="2395" y="1018"/>
                  <a:pt x="2395" y="1023"/>
                </a:cubicBezTo>
                <a:cubicBezTo>
                  <a:pt x="2395" y="1050"/>
                  <a:pt x="2395" y="1050"/>
                  <a:pt x="2395" y="1050"/>
                </a:cubicBezTo>
                <a:cubicBezTo>
                  <a:pt x="2395" y="1060"/>
                  <a:pt x="2411" y="1065"/>
                  <a:pt x="2411" y="1076"/>
                </a:cubicBezTo>
                <a:cubicBezTo>
                  <a:pt x="2411" y="1092"/>
                  <a:pt x="2390" y="1092"/>
                  <a:pt x="2384" y="1108"/>
                </a:cubicBezTo>
                <a:cubicBezTo>
                  <a:pt x="2379" y="1118"/>
                  <a:pt x="2379" y="1123"/>
                  <a:pt x="2374" y="1134"/>
                </a:cubicBezTo>
                <a:cubicBezTo>
                  <a:pt x="2358" y="1123"/>
                  <a:pt x="2347" y="1129"/>
                  <a:pt x="2332" y="1123"/>
                </a:cubicBezTo>
                <a:cubicBezTo>
                  <a:pt x="2337" y="1113"/>
                  <a:pt x="2347" y="1102"/>
                  <a:pt x="2358" y="1102"/>
                </a:cubicBezTo>
                <a:cubicBezTo>
                  <a:pt x="2368" y="1102"/>
                  <a:pt x="2368" y="1102"/>
                  <a:pt x="2374" y="1102"/>
                </a:cubicBezTo>
                <a:cubicBezTo>
                  <a:pt x="2379" y="1076"/>
                  <a:pt x="2379" y="1076"/>
                  <a:pt x="2379" y="1076"/>
                </a:cubicBezTo>
                <a:cubicBezTo>
                  <a:pt x="2374" y="1076"/>
                  <a:pt x="2374" y="1076"/>
                  <a:pt x="2368" y="1071"/>
                </a:cubicBezTo>
                <a:cubicBezTo>
                  <a:pt x="2374" y="1050"/>
                  <a:pt x="2390" y="1039"/>
                  <a:pt x="2390" y="1013"/>
                </a:cubicBezTo>
                <a:close/>
                <a:moveTo>
                  <a:pt x="1931" y="322"/>
                </a:moveTo>
                <a:lnTo>
                  <a:pt x="1931" y="322"/>
                </a:lnTo>
                <a:cubicBezTo>
                  <a:pt x="1936" y="332"/>
                  <a:pt x="1946" y="332"/>
                  <a:pt x="1957" y="338"/>
                </a:cubicBezTo>
                <a:cubicBezTo>
                  <a:pt x="1973" y="343"/>
                  <a:pt x="1973" y="353"/>
                  <a:pt x="1978" y="369"/>
                </a:cubicBezTo>
                <a:cubicBezTo>
                  <a:pt x="1989" y="385"/>
                  <a:pt x="1999" y="390"/>
                  <a:pt x="1999" y="406"/>
                </a:cubicBezTo>
                <a:cubicBezTo>
                  <a:pt x="1999" y="417"/>
                  <a:pt x="1989" y="422"/>
                  <a:pt x="1989" y="433"/>
                </a:cubicBezTo>
                <a:cubicBezTo>
                  <a:pt x="2005" y="443"/>
                  <a:pt x="2015" y="448"/>
                  <a:pt x="2026" y="464"/>
                </a:cubicBezTo>
                <a:cubicBezTo>
                  <a:pt x="2041" y="480"/>
                  <a:pt x="2031" y="501"/>
                  <a:pt x="2041" y="517"/>
                </a:cubicBezTo>
                <a:cubicBezTo>
                  <a:pt x="2052" y="533"/>
                  <a:pt x="2068" y="527"/>
                  <a:pt x="2078" y="538"/>
                </a:cubicBezTo>
                <a:cubicBezTo>
                  <a:pt x="2089" y="554"/>
                  <a:pt x="2084" y="575"/>
                  <a:pt x="2105" y="575"/>
                </a:cubicBezTo>
                <a:cubicBezTo>
                  <a:pt x="2131" y="575"/>
                  <a:pt x="2131" y="575"/>
                  <a:pt x="2131" y="575"/>
                </a:cubicBezTo>
                <a:cubicBezTo>
                  <a:pt x="2126" y="554"/>
                  <a:pt x="2094" y="564"/>
                  <a:pt x="2084" y="543"/>
                </a:cubicBezTo>
                <a:cubicBezTo>
                  <a:pt x="2068" y="501"/>
                  <a:pt x="2052" y="480"/>
                  <a:pt x="2026" y="443"/>
                </a:cubicBezTo>
                <a:cubicBezTo>
                  <a:pt x="1999" y="411"/>
                  <a:pt x="1999" y="390"/>
                  <a:pt x="1989" y="359"/>
                </a:cubicBezTo>
                <a:cubicBezTo>
                  <a:pt x="1978" y="338"/>
                  <a:pt x="1978" y="327"/>
                  <a:pt x="1962" y="316"/>
                </a:cubicBezTo>
                <a:cubicBezTo>
                  <a:pt x="1952" y="311"/>
                  <a:pt x="1941" y="322"/>
                  <a:pt x="1931" y="322"/>
                </a:cubicBezTo>
                <a:close/>
                <a:moveTo>
                  <a:pt x="1846" y="374"/>
                </a:moveTo>
                <a:lnTo>
                  <a:pt x="1846" y="374"/>
                </a:lnTo>
                <a:cubicBezTo>
                  <a:pt x="1846" y="380"/>
                  <a:pt x="1846" y="385"/>
                  <a:pt x="1846" y="390"/>
                </a:cubicBezTo>
                <a:cubicBezTo>
                  <a:pt x="1846" y="396"/>
                  <a:pt x="1846" y="401"/>
                  <a:pt x="1836" y="401"/>
                </a:cubicBezTo>
                <a:cubicBezTo>
                  <a:pt x="1825" y="401"/>
                  <a:pt x="1820" y="401"/>
                  <a:pt x="1809" y="396"/>
                </a:cubicBezTo>
                <a:cubicBezTo>
                  <a:pt x="1815" y="406"/>
                  <a:pt x="1820" y="411"/>
                  <a:pt x="1825" y="427"/>
                </a:cubicBezTo>
                <a:cubicBezTo>
                  <a:pt x="1836" y="422"/>
                  <a:pt x="1841" y="417"/>
                  <a:pt x="1852" y="406"/>
                </a:cubicBezTo>
                <a:cubicBezTo>
                  <a:pt x="1857" y="396"/>
                  <a:pt x="1867" y="396"/>
                  <a:pt x="1867" y="385"/>
                </a:cubicBezTo>
                <a:cubicBezTo>
                  <a:pt x="1867" y="380"/>
                  <a:pt x="1857" y="374"/>
                  <a:pt x="1846" y="374"/>
                </a:cubicBezTo>
                <a:close/>
                <a:moveTo>
                  <a:pt x="1815" y="237"/>
                </a:moveTo>
                <a:lnTo>
                  <a:pt x="1815" y="237"/>
                </a:lnTo>
                <a:cubicBezTo>
                  <a:pt x="1815" y="237"/>
                  <a:pt x="1815" y="237"/>
                  <a:pt x="1815" y="243"/>
                </a:cubicBezTo>
                <a:cubicBezTo>
                  <a:pt x="1815" y="274"/>
                  <a:pt x="1852" y="279"/>
                  <a:pt x="1878" y="311"/>
                </a:cubicBezTo>
                <a:cubicBezTo>
                  <a:pt x="1878" y="316"/>
                  <a:pt x="1878" y="316"/>
                  <a:pt x="1878" y="316"/>
                </a:cubicBezTo>
                <a:cubicBezTo>
                  <a:pt x="1873" y="290"/>
                  <a:pt x="1857" y="279"/>
                  <a:pt x="1841" y="264"/>
                </a:cubicBezTo>
                <a:cubicBezTo>
                  <a:pt x="1830" y="253"/>
                  <a:pt x="1830" y="243"/>
                  <a:pt x="1815" y="237"/>
                </a:cubicBezTo>
                <a:close/>
                <a:moveTo>
                  <a:pt x="1614" y="443"/>
                </a:moveTo>
                <a:lnTo>
                  <a:pt x="1614" y="443"/>
                </a:lnTo>
                <a:cubicBezTo>
                  <a:pt x="1619" y="448"/>
                  <a:pt x="1625" y="448"/>
                  <a:pt x="1630" y="448"/>
                </a:cubicBezTo>
                <a:cubicBezTo>
                  <a:pt x="1630" y="448"/>
                  <a:pt x="1635" y="448"/>
                  <a:pt x="1641" y="448"/>
                </a:cubicBezTo>
                <a:cubicBezTo>
                  <a:pt x="1635" y="454"/>
                  <a:pt x="1635" y="459"/>
                  <a:pt x="1630" y="464"/>
                </a:cubicBezTo>
                <a:cubicBezTo>
                  <a:pt x="1646" y="469"/>
                  <a:pt x="1651" y="475"/>
                  <a:pt x="1662" y="485"/>
                </a:cubicBezTo>
                <a:cubicBezTo>
                  <a:pt x="1667" y="469"/>
                  <a:pt x="1672" y="464"/>
                  <a:pt x="1678" y="448"/>
                </a:cubicBezTo>
                <a:cubicBezTo>
                  <a:pt x="1672" y="448"/>
                  <a:pt x="1672" y="448"/>
                  <a:pt x="1672" y="448"/>
                </a:cubicBezTo>
                <a:cubicBezTo>
                  <a:pt x="1662" y="448"/>
                  <a:pt x="1662" y="448"/>
                  <a:pt x="1662" y="448"/>
                </a:cubicBezTo>
                <a:cubicBezTo>
                  <a:pt x="1651" y="443"/>
                  <a:pt x="1662" y="427"/>
                  <a:pt x="1651" y="422"/>
                </a:cubicBezTo>
                <a:cubicBezTo>
                  <a:pt x="1635" y="417"/>
                  <a:pt x="1625" y="433"/>
                  <a:pt x="1614" y="443"/>
                </a:cubicBezTo>
                <a:close/>
                <a:moveTo>
                  <a:pt x="1229" y="105"/>
                </a:moveTo>
                <a:lnTo>
                  <a:pt x="1229" y="105"/>
                </a:lnTo>
                <a:cubicBezTo>
                  <a:pt x="1256" y="100"/>
                  <a:pt x="1271" y="116"/>
                  <a:pt x="1303" y="116"/>
                </a:cubicBezTo>
                <a:cubicBezTo>
                  <a:pt x="1308" y="116"/>
                  <a:pt x="1313" y="111"/>
                  <a:pt x="1313" y="105"/>
                </a:cubicBezTo>
                <a:cubicBezTo>
                  <a:pt x="1313" y="100"/>
                  <a:pt x="1308" y="95"/>
                  <a:pt x="1308" y="95"/>
                </a:cubicBezTo>
                <a:cubicBezTo>
                  <a:pt x="1308" y="79"/>
                  <a:pt x="1324" y="79"/>
                  <a:pt x="1335" y="79"/>
                </a:cubicBezTo>
                <a:cubicBezTo>
                  <a:pt x="1356" y="79"/>
                  <a:pt x="1361" y="111"/>
                  <a:pt x="1387" y="111"/>
                </a:cubicBezTo>
                <a:cubicBezTo>
                  <a:pt x="1393" y="111"/>
                  <a:pt x="1398" y="111"/>
                  <a:pt x="1403" y="111"/>
                </a:cubicBezTo>
                <a:cubicBezTo>
                  <a:pt x="1414" y="111"/>
                  <a:pt x="1414" y="100"/>
                  <a:pt x="1419" y="100"/>
                </a:cubicBezTo>
                <a:cubicBezTo>
                  <a:pt x="1445" y="100"/>
                  <a:pt x="1456" y="116"/>
                  <a:pt x="1482" y="127"/>
                </a:cubicBezTo>
                <a:cubicBezTo>
                  <a:pt x="1493" y="132"/>
                  <a:pt x="1509" y="132"/>
                  <a:pt x="1514" y="142"/>
                </a:cubicBezTo>
                <a:cubicBezTo>
                  <a:pt x="1530" y="164"/>
                  <a:pt x="1546" y="179"/>
                  <a:pt x="1567" y="185"/>
                </a:cubicBezTo>
                <a:cubicBezTo>
                  <a:pt x="1567" y="190"/>
                  <a:pt x="1567" y="190"/>
                  <a:pt x="1567" y="190"/>
                </a:cubicBezTo>
                <a:cubicBezTo>
                  <a:pt x="1561" y="190"/>
                  <a:pt x="1561" y="195"/>
                  <a:pt x="1556" y="195"/>
                </a:cubicBezTo>
                <a:cubicBezTo>
                  <a:pt x="1567" y="232"/>
                  <a:pt x="1577" y="248"/>
                  <a:pt x="1577" y="290"/>
                </a:cubicBezTo>
                <a:cubicBezTo>
                  <a:pt x="1577" y="295"/>
                  <a:pt x="1567" y="301"/>
                  <a:pt x="1567" y="306"/>
                </a:cubicBezTo>
                <a:cubicBezTo>
                  <a:pt x="1577" y="311"/>
                  <a:pt x="1577" y="322"/>
                  <a:pt x="1583" y="338"/>
                </a:cubicBezTo>
                <a:cubicBezTo>
                  <a:pt x="1588" y="353"/>
                  <a:pt x="1598" y="359"/>
                  <a:pt x="1609" y="369"/>
                </a:cubicBezTo>
                <a:cubicBezTo>
                  <a:pt x="1619" y="374"/>
                  <a:pt x="1619" y="380"/>
                  <a:pt x="1630" y="380"/>
                </a:cubicBezTo>
                <a:cubicBezTo>
                  <a:pt x="1635" y="380"/>
                  <a:pt x="1641" y="374"/>
                  <a:pt x="1641" y="374"/>
                </a:cubicBezTo>
                <a:cubicBezTo>
                  <a:pt x="1646" y="380"/>
                  <a:pt x="1646" y="390"/>
                  <a:pt x="1656" y="390"/>
                </a:cubicBezTo>
                <a:cubicBezTo>
                  <a:pt x="1662" y="390"/>
                  <a:pt x="1667" y="380"/>
                  <a:pt x="1672" y="380"/>
                </a:cubicBezTo>
                <a:cubicBezTo>
                  <a:pt x="1683" y="380"/>
                  <a:pt x="1683" y="385"/>
                  <a:pt x="1688" y="390"/>
                </a:cubicBezTo>
                <a:cubicBezTo>
                  <a:pt x="1693" y="390"/>
                  <a:pt x="1693" y="390"/>
                  <a:pt x="1693" y="390"/>
                </a:cubicBezTo>
                <a:cubicBezTo>
                  <a:pt x="1693" y="374"/>
                  <a:pt x="1693" y="374"/>
                  <a:pt x="1693" y="374"/>
                </a:cubicBezTo>
                <a:cubicBezTo>
                  <a:pt x="1693" y="353"/>
                  <a:pt x="1683" y="348"/>
                  <a:pt x="1683" y="327"/>
                </a:cubicBezTo>
                <a:cubicBezTo>
                  <a:pt x="1683" y="316"/>
                  <a:pt x="1699" y="343"/>
                  <a:pt x="1704" y="348"/>
                </a:cubicBezTo>
                <a:cubicBezTo>
                  <a:pt x="1730" y="343"/>
                  <a:pt x="1730" y="343"/>
                  <a:pt x="1730" y="343"/>
                </a:cubicBezTo>
                <a:cubicBezTo>
                  <a:pt x="1746" y="348"/>
                  <a:pt x="1751" y="364"/>
                  <a:pt x="1751" y="385"/>
                </a:cubicBezTo>
                <a:cubicBezTo>
                  <a:pt x="1751" y="406"/>
                  <a:pt x="1730" y="411"/>
                  <a:pt x="1709" y="411"/>
                </a:cubicBezTo>
                <a:cubicBezTo>
                  <a:pt x="1714" y="433"/>
                  <a:pt x="1714" y="448"/>
                  <a:pt x="1735" y="459"/>
                </a:cubicBezTo>
                <a:cubicBezTo>
                  <a:pt x="1767" y="475"/>
                  <a:pt x="1804" y="469"/>
                  <a:pt x="1820" y="501"/>
                </a:cubicBezTo>
                <a:cubicBezTo>
                  <a:pt x="1825" y="496"/>
                  <a:pt x="1825" y="490"/>
                  <a:pt x="1825" y="485"/>
                </a:cubicBezTo>
                <a:cubicBezTo>
                  <a:pt x="1825" y="464"/>
                  <a:pt x="1825" y="464"/>
                  <a:pt x="1825" y="464"/>
                </a:cubicBezTo>
                <a:cubicBezTo>
                  <a:pt x="1825" y="443"/>
                  <a:pt x="1836" y="496"/>
                  <a:pt x="1836" y="501"/>
                </a:cubicBezTo>
                <a:cubicBezTo>
                  <a:pt x="1836" y="506"/>
                  <a:pt x="1825" y="512"/>
                  <a:pt x="1825" y="522"/>
                </a:cubicBezTo>
                <a:cubicBezTo>
                  <a:pt x="1825" y="527"/>
                  <a:pt x="1830" y="538"/>
                  <a:pt x="1841" y="538"/>
                </a:cubicBezTo>
                <a:cubicBezTo>
                  <a:pt x="1846" y="538"/>
                  <a:pt x="1846" y="522"/>
                  <a:pt x="1857" y="522"/>
                </a:cubicBezTo>
                <a:cubicBezTo>
                  <a:pt x="1857" y="522"/>
                  <a:pt x="1862" y="522"/>
                  <a:pt x="1862" y="527"/>
                </a:cubicBezTo>
                <a:cubicBezTo>
                  <a:pt x="1867" y="527"/>
                  <a:pt x="1867" y="527"/>
                  <a:pt x="1867" y="527"/>
                </a:cubicBezTo>
                <a:cubicBezTo>
                  <a:pt x="1873" y="522"/>
                  <a:pt x="1873" y="522"/>
                  <a:pt x="1873" y="522"/>
                </a:cubicBezTo>
                <a:cubicBezTo>
                  <a:pt x="1867" y="512"/>
                  <a:pt x="1857" y="506"/>
                  <a:pt x="1857" y="496"/>
                </a:cubicBezTo>
                <a:cubicBezTo>
                  <a:pt x="1857" y="485"/>
                  <a:pt x="1873" y="480"/>
                  <a:pt x="1883" y="480"/>
                </a:cubicBezTo>
                <a:cubicBezTo>
                  <a:pt x="1889" y="480"/>
                  <a:pt x="1889" y="480"/>
                  <a:pt x="1894" y="480"/>
                </a:cubicBezTo>
                <a:cubicBezTo>
                  <a:pt x="1894" y="490"/>
                  <a:pt x="1894" y="490"/>
                  <a:pt x="1894" y="490"/>
                </a:cubicBezTo>
                <a:cubicBezTo>
                  <a:pt x="1894" y="496"/>
                  <a:pt x="1889" y="501"/>
                  <a:pt x="1889" y="506"/>
                </a:cubicBezTo>
                <a:cubicBezTo>
                  <a:pt x="1889" y="512"/>
                  <a:pt x="1899" y="512"/>
                  <a:pt x="1899" y="512"/>
                </a:cubicBezTo>
                <a:cubicBezTo>
                  <a:pt x="1904" y="517"/>
                  <a:pt x="1904" y="527"/>
                  <a:pt x="1910" y="527"/>
                </a:cubicBezTo>
                <a:cubicBezTo>
                  <a:pt x="1920" y="527"/>
                  <a:pt x="1920" y="522"/>
                  <a:pt x="1931" y="522"/>
                </a:cubicBezTo>
                <a:cubicBezTo>
                  <a:pt x="1936" y="533"/>
                  <a:pt x="1941" y="538"/>
                  <a:pt x="1946" y="543"/>
                </a:cubicBezTo>
                <a:cubicBezTo>
                  <a:pt x="1915" y="543"/>
                  <a:pt x="1915" y="543"/>
                  <a:pt x="1915" y="543"/>
                </a:cubicBezTo>
                <a:cubicBezTo>
                  <a:pt x="1910" y="543"/>
                  <a:pt x="1904" y="543"/>
                  <a:pt x="1899" y="543"/>
                </a:cubicBezTo>
                <a:cubicBezTo>
                  <a:pt x="1889" y="543"/>
                  <a:pt x="1889" y="554"/>
                  <a:pt x="1889" y="559"/>
                </a:cubicBezTo>
                <a:cubicBezTo>
                  <a:pt x="1889" y="580"/>
                  <a:pt x="1915" y="580"/>
                  <a:pt x="1931" y="596"/>
                </a:cubicBezTo>
                <a:cubicBezTo>
                  <a:pt x="1941" y="607"/>
                  <a:pt x="1946" y="622"/>
                  <a:pt x="1962" y="622"/>
                </a:cubicBezTo>
                <a:cubicBezTo>
                  <a:pt x="1973" y="622"/>
                  <a:pt x="1983" y="612"/>
                  <a:pt x="1989" y="601"/>
                </a:cubicBezTo>
                <a:cubicBezTo>
                  <a:pt x="1994" y="622"/>
                  <a:pt x="2005" y="633"/>
                  <a:pt x="2005" y="649"/>
                </a:cubicBezTo>
                <a:cubicBezTo>
                  <a:pt x="2005" y="665"/>
                  <a:pt x="1994" y="675"/>
                  <a:pt x="1994" y="686"/>
                </a:cubicBezTo>
                <a:cubicBezTo>
                  <a:pt x="1989" y="701"/>
                  <a:pt x="1994" y="712"/>
                  <a:pt x="1983" y="723"/>
                </a:cubicBezTo>
                <a:cubicBezTo>
                  <a:pt x="1973" y="738"/>
                  <a:pt x="1957" y="738"/>
                  <a:pt x="1946" y="754"/>
                </a:cubicBezTo>
                <a:cubicBezTo>
                  <a:pt x="1941" y="744"/>
                  <a:pt x="1941" y="733"/>
                  <a:pt x="1925" y="723"/>
                </a:cubicBezTo>
                <a:cubicBezTo>
                  <a:pt x="1889" y="696"/>
                  <a:pt x="1862" y="680"/>
                  <a:pt x="1857" y="638"/>
                </a:cubicBezTo>
                <a:cubicBezTo>
                  <a:pt x="1825" y="638"/>
                  <a:pt x="1825" y="638"/>
                  <a:pt x="1825" y="638"/>
                </a:cubicBezTo>
                <a:cubicBezTo>
                  <a:pt x="1809" y="638"/>
                  <a:pt x="1809" y="622"/>
                  <a:pt x="1799" y="622"/>
                </a:cubicBezTo>
                <a:cubicBezTo>
                  <a:pt x="1804" y="633"/>
                  <a:pt x="1809" y="638"/>
                  <a:pt x="1809" y="649"/>
                </a:cubicBezTo>
                <a:cubicBezTo>
                  <a:pt x="1809" y="659"/>
                  <a:pt x="1794" y="654"/>
                  <a:pt x="1794" y="665"/>
                </a:cubicBezTo>
                <a:cubicBezTo>
                  <a:pt x="1794" y="680"/>
                  <a:pt x="1804" y="686"/>
                  <a:pt x="1809" y="696"/>
                </a:cubicBezTo>
                <a:cubicBezTo>
                  <a:pt x="1783" y="686"/>
                  <a:pt x="1767" y="670"/>
                  <a:pt x="1746" y="654"/>
                </a:cubicBezTo>
                <a:cubicBezTo>
                  <a:pt x="1725" y="644"/>
                  <a:pt x="1704" y="638"/>
                  <a:pt x="1693" y="622"/>
                </a:cubicBezTo>
                <a:cubicBezTo>
                  <a:pt x="1667" y="591"/>
                  <a:pt x="1656" y="564"/>
                  <a:pt x="1619" y="549"/>
                </a:cubicBezTo>
                <a:cubicBezTo>
                  <a:pt x="1630" y="533"/>
                  <a:pt x="1646" y="533"/>
                  <a:pt x="1662" y="522"/>
                </a:cubicBezTo>
                <a:cubicBezTo>
                  <a:pt x="1672" y="512"/>
                  <a:pt x="1672" y="496"/>
                  <a:pt x="1683" y="496"/>
                </a:cubicBezTo>
                <a:cubicBezTo>
                  <a:pt x="1688" y="496"/>
                  <a:pt x="1693" y="501"/>
                  <a:pt x="1693" y="501"/>
                </a:cubicBezTo>
                <a:cubicBezTo>
                  <a:pt x="1699" y="490"/>
                  <a:pt x="1704" y="490"/>
                  <a:pt x="1704" y="480"/>
                </a:cubicBezTo>
                <a:cubicBezTo>
                  <a:pt x="1704" y="469"/>
                  <a:pt x="1693" y="464"/>
                  <a:pt x="1693" y="459"/>
                </a:cubicBezTo>
                <a:cubicBezTo>
                  <a:pt x="1693" y="438"/>
                  <a:pt x="1693" y="422"/>
                  <a:pt x="1683" y="406"/>
                </a:cubicBezTo>
                <a:cubicBezTo>
                  <a:pt x="1672" y="401"/>
                  <a:pt x="1667" y="406"/>
                  <a:pt x="1656" y="406"/>
                </a:cubicBezTo>
                <a:cubicBezTo>
                  <a:pt x="1641" y="406"/>
                  <a:pt x="1635" y="401"/>
                  <a:pt x="1619" y="401"/>
                </a:cubicBezTo>
                <a:cubicBezTo>
                  <a:pt x="1614" y="401"/>
                  <a:pt x="1609" y="406"/>
                  <a:pt x="1604" y="411"/>
                </a:cubicBezTo>
                <a:cubicBezTo>
                  <a:pt x="1588" y="401"/>
                  <a:pt x="1593" y="380"/>
                  <a:pt x="1577" y="369"/>
                </a:cubicBezTo>
                <a:cubicBezTo>
                  <a:pt x="1561" y="374"/>
                  <a:pt x="1561" y="374"/>
                  <a:pt x="1561" y="374"/>
                </a:cubicBezTo>
                <a:cubicBezTo>
                  <a:pt x="1540" y="359"/>
                  <a:pt x="1535" y="338"/>
                  <a:pt x="1509" y="338"/>
                </a:cubicBezTo>
                <a:cubicBezTo>
                  <a:pt x="1493" y="338"/>
                  <a:pt x="1488" y="348"/>
                  <a:pt x="1482" y="364"/>
                </a:cubicBezTo>
                <a:cubicBezTo>
                  <a:pt x="1445" y="322"/>
                  <a:pt x="1393" y="348"/>
                  <a:pt x="1356" y="306"/>
                </a:cubicBezTo>
                <a:cubicBezTo>
                  <a:pt x="1377" y="290"/>
                  <a:pt x="1398" y="285"/>
                  <a:pt x="1398" y="264"/>
                </a:cubicBezTo>
                <a:cubicBezTo>
                  <a:pt x="1398" y="243"/>
                  <a:pt x="1377" y="237"/>
                  <a:pt x="1356" y="232"/>
                </a:cubicBezTo>
                <a:cubicBezTo>
                  <a:pt x="1345" y="227"/>
                  <a:pt x="1345" y="216"/>
                  <a:pt x="1335" y="216"/>
                </a:cubicBezTo>
                <a:cubicBezTo>
                  <a:pt x="1329" y="216"/>
                  <a:pt x="1329" y="216"/>
                  <a:pt x="1324" y="222"/>
                </a:cubicBezTo>
                <a:cubicBezTo>
                  <a:pt x="1324" y="227"/>
                  <a:pt x="1313" y="232"/>
                  <a:pt x="1313" y="243"/>
                </a:cubicBezTo>
                <a:cubicBezTo>
                  <a:pt x="1313" y="253"/>
                  <a:pt x="1324" y="253"/>
                  <a:pt x="1335" y="253"/>
                </a:cubicBezTo>
                <a:cubicBezTo>
                  <a:pt x="1335" y="258"/>
                  <a:pt x="1329" y="264"/>
                  <a:pt x="1329" y="269"/>
                </a:cubicBezTo>
                <a:cubicBezTo>
                  <a:pt x="1329" y="279"/>
                  <a:pt x="1335" y="285"/>
                  <a:pt x="1340" y="290"/>
                </a:cubicBezTo>
                <a:cubicBezTo>
                  <a:pt x="1335" y="295"/>
                  <a:pt x="1335" y="295"/>
                  <a:pt x="1335" y="295"/>
                </a:cubicBezTo>
                <a:cubicBezTo>
                  <a:pt x="1329" y="295"/>
                  <a:pt x="1324" y="301"/>
                  <a:pt x="1313" y="301"/>
                </a:cubicBezTo>
                <a:cubicBezTo>
                  <a:pt x="1298" y="301"/>
                  <a:pt x="1292" y="285"/>
                  <a:pt x="1277" y="279"/>
                </a:cubicBezTo>
                <a:cubicBezTo>
                  <a:pt x="1277" y="258"/>
                  <a:pt x="1266" y="237"/>
                  <a:pt x="1250" y="222"/>
                </a:cubicBezTo>
                <a:cubicBezTo>
                  <a:pt x="1266" y="222"/>
                  <a:pt x="1277" y="222"/>
                  <a:pt x="1298" y="222"/>
                </a:cubicBezTo>
                <a:cubicBezTo>
                  <a:pt x="1298" y="222"/>
                  <a:pt x="1303" y="216"/>
                  <a:pt x="1303" y="211"/>
                </a:cubicBezTo>
                <a:cubicBezTo>
                  <a:pt x="1303" y="190"/>
                  <a:pt x="1277" y="179"/>
                  <a:pt x="1256" y="164"/>
                </a:cubicBezTo>
                <a:cubicBezTo>
                  <a:pt x="1240" y="153"/>
                  <a:pt x="1234" y="137"/>
                  <a:pt x="1213" y="132"/>
                </a:cubicBezTo>
                <a:cubicBezTo>
                  <a:pt x="1203" y="142"/>
                  <a:pt x="1203" y="153"/>
                  <a:pt x="1203" y="174"/>
                </a:cubicBezTo>
                <a:cubicBezTo>
                  <a:pt x="1192" y="158"/>
                  <a:pt x="1192" y="153"/>
                  <a:pt x="1182" y="142"/>
                </a:cubicBezTo>
                <a:cubicBezTo>
                  <a:pt x="1171" y="148"/>
                  <a:pt x="1171" y="148"/>
                  <a:pt x="1171" y="148"/>
                </a:cubicBezTo>
                <a:cubicBezTo>
                  <a:pt x="1171" y="142"/>
                  <a:pt x="1171" y="142"/>
                  <a:pt x="1171" y="142"/>
                </a:cubicBezTo>
                <a:cubicBezTo>
                  <a:pt x="1171" y="137"/>
                  <a:pt x="1171" y="137"/>
                  <a:pt x="1171" y="137"/>
                </a:cubicBezTo>
                <a:cubicBezTo>
                  <a:pt x="1171" y="132"/>
                  <a:pt x="1166" y="132"/>
                  <a:pt x="1166" y="127"/>
                </a:cubicBezTo>
                <a:cubicBezTo>
                  <a:pt x="1166" y="116"/>
                  <a:pt x="1166" y="111"/>
                  <a:pt x="1171" y="100"/>
                </a:cubicBezTo>
                <a:cubicBezTo>
                  <a:pt x="1187" y="105"/>
                  <a:pt x="1192" y="116"/>
                  <a:pt x="1208" y="116"/>
                </a:cubicBezTo>
                <a:cubicBezTo>
                  <a:pt x="1219" y="116"/>
                  <a:pt x="1224" y="111"/>
                  <a:pt x="1229" y="105"/>
                </a:cubicBezTo>
                <a:close/>
                <a:moveTo>
                  <a:pt x="1535" y="105"/>
                </a:moveTo>
                <a:lnTo>
                  <a:pt x="1535" y="105"/>
                </a:lnTo>
                <a:cubicBezTo>
                  <a:pt x="1530" y="105"/>
                  <a:pt x="1530" y="105"/>
                  <a:pt x="1530" y="105"/>
                </a:cubicBezTo>
                <a:cubicBezTo>
                  <a:pt x="1540" y="111"/>
                  <a:pt x="1546" y="121"/>
                  <a:pt x="1546" y="132"/>
                </a:cubicBezTo>
                <a:cubicBezTo>
                  <a:pt x="1551" y="127"/>
                  <a:pt x="1556" y="127"/>
                  <a:pt x="1556" y="121"/>
                </a:cubicBezTo>
                <a:cubicBezTo>
                  <a:pt x="1556" y="105"/>
                  <a:pt x="1546" y="105"/>
                  <a:pt x="1535" y="105"/>
                </a:cubicBezTo>
                <a:close/>
                <a:moveTo>
                  <a:pt x="1419" y="0"/>
                </a:moveTo>
                <a:lnTo>
                  <a:pt x="1419" y="0"/>
                </a:lnTo>
                <a:cubicBezTo>
                  <a:pt x="1414" y="26"/>
                  <a:pt x="1382" y="32"/>
                  <a:pt x="1372" y="58"/>
                </a:cubicBezTo>
                <a:cubicBezTo>
                  <a:pt x="1377" y="58"/>
                  <a:pt x="1377" y="58"/>
                  <a:pt x="1377" y="58"/>
                </a:cubicBezTo>
                <a:cubicBezTo>
                  <a:pt x="1387" y="58"/>
                  <a:pt x="1387" y="53"/>
                  <a:pt x="1398" y="53"/>
                </a:cubicBezTo>
                <a:cubicBezTo>
                  <a:pt x="1403" y="53"/>
                  <a:pt x="1409" y="53"/>
                  <a:pt x="1414" y="53"/>
                </a:cubicBezTo>
                <a:cubicBezTo>
                  <a:pt x="1414" y="42"/>
                  <a:pt x="1424" y="37"/>
                  <a:pt x="1424" y="26"/>
                </a:cubicBezTo>
                <a:cubicBezTo>
                  <a:pt x="1430" y="26"/>
                  <a:pt x="1430" y="26"/>
                  <a:pt x="1435" y="26"/>
                </a:cubicBezTo>
                <a:cubicBezTo>
                  <a:pt x="1451" y="26"/>
                  <a:pt x="1451" y="47"/>
                  <a:pt x="1456" y="63"/>
                </a:cubicBezTo>
                <a:cubicBezTo>
                  <a:pt x="1467" y="63"/>
                  <a:pt x="1467" y="63"/>
                  <a:pt x="1467" y="63"/>
                </a:cubicBezTo>
                <a:lnTo>
                  <a:pt x="1467" y="58"/>
                </a:lnTo>
                <a:cubicBezTo>
                  <a:pt x="1467" y="42"/>
                  <a:pt x="1456" y="37"/>
                  <a:pt x="1451" y="26"/>
                </a:cubicBezTo>
                <a:cubicBezTo>
                  <a:pt x="1440" y="16"/>
                  <a:pt x="1435" y="0"/>
                  <a:pt x="1419" y="0"/>
                </a:cubicBezTo>
                <a:close/>
                <a:moveTo>
                  <a:pt x="63" y="3185"/>
                </a:moveTo>
                <a:lnTo>
                  <a:pt x="63" y="3185"/>
                </a:lnTo>
                <a:cubicBezTo>
                  <a:pt x="69" y="3179"/>
                  <a:pt x="74" y="3179"/>
                  <a:pt x="79" y="3169"/>
                </a:cubicBezTo>
                <a:cubicBezTo>
                  <a:pt x="69" y="3164"/>
                  <a:pt x="69" y="3153"/>
                  <a:pt x="58" y="3153"/>
                </a:cubicBezTo>
                <a:cubicBezTo>
                  <a:pt x="42" y="3153"/>
                  <a:pt x="32" y="3164"/>
                  <a:pt x="16" y="3164"/>
                </a:cubicBezTo>
                <a:cubicBezTo>
                  <a:pt x="16" y="3169"/>
                  <a:pt x="16" y="3169"/>
                  <a:pt x="16" y="3174"/>
                </a:cubicBezTo>
                <a:cubicBezTo>
                  <a:pt x="0" y="3206"/>
                  <a:pt x="0" y="3206"/>
                  <a:pt x="0" y="3206"/>
                </a:cubicBezTo>
                <a:cubicBezTo>
                  <a:pt x="32" y="3232"/>
                  <a:pt x="63" y="3243"/>
                  <a:pt x="106" y="3248"/>
                </a:cubicBezTo>
                <a:cubicBezTo>
                  <a:pt x="122" y="3253"/>
                  <a:pt x="127" y="3259"/>
                  <a:pt x="143" y="3259"/>
                </a:cubicBezTo>
                <a:cubicBezTo>
                  <a:pt x="148" y="3259"/>
                  <a:pt x="153" y="3253"/>
                  <a:pt x="158" y="3253"/>
                </a:cubicBezTo>
                <a:cubicBezTo>
                  <a:pt x="174" y="3253"/>
                  <a:pt x="185" y="3269"/>
                  <a:pt x="201" y="3274"/>
                </a:cubicBezTo>
                <a:lnTo>
                  <a:pt x="201" y="3269"/>
                </a:lnTo>
                <a:cubicBezTo>
                  <a:pt x="201" y="3253"/>
                  <a:pt x="190" y="3243"/>
                  <a:pt x="174" y="3238"/>
                </a:cubicBezTo>
                <a:cubicBezTo>
                  <a:pt x="164" y="3232"/>
                  <a:pt x="169" y="3216"/>
                  <a:pt x="164" y="3211"/>
                </a:cubicBezTo>
                <a:cubicBezTo>
                  <a:pt x="148" y="3195"/>
                  <a:pt x="132" y="3211"/>
                  <a:pt x="111" y="3206"/>
                </a:cubicBezTo>
                <a:cubicBezTo>
                  <a:pt x="90" y="3206"/>
                  <a:pt x="79" y="3195"/>
                  <a:pt x="63" y="3185"/>
                </a:cubicBezTo>
                <a:close/>
                <a:moveTo>
                  <a:pt x="296" y="3301"/>
                </a:moveTo>
                <a:lnTo>
                  <a:pt x="296" y="3301"/>
                </a:lnTo>
                <a:cubicBezTo>
                  <a:pt x="290" y="3306"/>
                  <a:pt x="290" y="3311"/>
                  <a:pt x="285" y="3311"/>
                </a:cubicBezTo>
                <a:cubicBezTo>
                  <a:pt x="280" y="3311"/>
                  <a:pt x="280" y="3306"/>
                  <a:pt x="269" y="3306"/>
                </a:cubicBezTo>
                <a:cubicBezTo>
                  <a:pt x="264" y="3306"/>
                  <a:pt x="259" y="3306"/>
                  <a:pt x="253" y="3306"/>
                </a:cubicBezTo>
                <a:cubicBezTo>
                  <a:pt x="248" y="3311"/>
                  <a:pt x="248" y="3311"/>
                  <a:pt x="248" y="3317"/>
                </a:cubicBezTo>
                <a:cubicBezTo>
                  <a:pt x="248" y="3327"/>
                  <a:pt x="259" y="3327"/>
                  <a:pt x="264" y="3327"/>
                </a:cubicBezTo>
                <a:cubicBezTo>
                  <a:pt x="274" y="3338"/>
                  <a:pt x="280" y="3343"/>
                  <a:pt x="290" y="3348"/>
                </a:cubicBezTo>
                <a:cubicBezTo>
                  <a:pt x="301" y="3353"/>
                  <a:pt x="311" y="3353"/>
                  <a:pt x="322" y="3364"/>
                </a:cubicBezTo>
                <a:cubicBezTo>
                  <a:pt x="327" y="3375"/>
                  <a:pt x="327" y="3385"/>
                  <a:pt x="338" y="3390"/>
                </a:cubicBezTo>
                <a:cubicBezTo>
                  <a:pt x="343" y="3380"/>
                  <a:pt x="359" y="3380"/>
                  <a:pt x="359" y="3369"/>
                </a:cubicBezTo>
                <a:cubicBezTo>
                  <a:pt x="359" y="3353"/>
                  <a:pt x="343" y="3343"/>
                  <a:pt x="343" y="3327"/>
                </a:cubicBezTo>
                <a:cubicBezTo>
                  <a:pt x="332" y="3332"/>
                  <a:pt x="327" y="3338"/>
                  <a:pt x="317" y="3338"/>
                </a:cubicBezTo>
                <a:cubicBezTo>
                  <a:pt x="311" y="3332"/>
                  <a:pt x="311" y="3327"/>
                  <a:pt x="311" y="3322"/>
                </a:cubicBezTo>
                <a:cubicBezTo>
                  <a:pt x="311" y="3311"/>
                  <a:pt x="306" y="3306"/>
                  <a:pt x="296" y="3301"/>
                </a:cubicBezTo>
                <a:close/>
                <a:moveTo>
                  <a:pt x="375" y="3412"/>
                </a:moveTo>
                <a:lnTo>
                  <a:pt x="375" y="3412"/>
                </a:lnTo>
                <a:lnTo>
                  <a:pt x="369" y="3417"/>
                </a:lnTo>
                <a:cubicBezTo>
                  <a:pt x="369" y="3433"/>
                  <a:pt x="369" y="3454"/>
                  <a:pt x="385" y="3454"/>
                </a:cubicBezTo>
                <a:cubicBezTo>
                  <a:pt x="391" y="3454"/>
                  <a:pt x="396" y="3448"/>
                  <a:pt x="401" y="3448"/>
                </a:cubicBezTo>
                <a:cubicBezTo>
                  <a:pt x="401" y="3448"/>
                  <a:pt x="401" y="3448"/>
                  <a:pt x="401" y="3443"/>
                </a:cubicBezTo>
                <a:cubicBezTo>
                  <a:pt x="401" y="3427"/>
                  <a:pt x="391" y="3412"/>
                  <a:pt x="375" y="3412"/>
                </a:cubicBezTo>
                <a:close/>
                <a:moveTo>
                  <a:pt x="406" y="2615"/>
                </a:moveTo>
                <a:lnTo>
                  <a:pt x="406" y="2615"/>
                </a:lnTo>
                <a:cubicBezTo>
                  <a:pt x="401" y="2620"/>
                  <a:pt x="396" y="2626"/>
                  <a:pt x="396" y="2631"/>
                </a:cubicBezTo>
                <a:cubicBezTo>
                  <a:pt x="396" y="2647"/>
                  <a:pt x="412" y="2652"/>
                  <a:pt x="433" y="2657"/>
                </a:cubicBezTo>
                <a:cubicBezTo>
                  <a:pt x="422" y="2636"/>
                  <a:pt x="412" y="2631"/>
                  <a:pt x="406" y="2615"/>
                </a:cubicBezTo>
                <a:close/>
                <a:moveTo>
                  <a:pt x="570" y="3501"/>
                </a:moveTo>
                <a:lnTo>
                  <a:pt x="570" y="3501"/>
                </a:lnTo>
                <a:cubicBezTo>
                  <a:pt x="580" y="3501"/>
                  <a:pt x="586" y="3496"/>
                  <a:pt x="596" y="3496"/>
                </a:cubicBezTo>
                <a:cubicBezTo>
                  <a:pt x="596" y="3491"/>
                  <a:pt x="596" y="3491"/>
                  <a:pt x="596" y="3491"/>
                </a:cubicBezTo>
                <a:cubicBezTo>
                  <a:pt x="554" y="3464"/>
                  <a:pt x="522" y="3501"/>
                  <a:pt x="570" y="3501"/>
                </a:cubicBezTo>
                <a:close/>
                <a:moveTo>
                  <a:pt x="586" y="3137"/>
                </a:moveTo>
                <a:lnTo>
                  <a:pt x="586" y="3137"/>
                </a:lnTo>
                <a:cubicBezTo>
                  <a:pt x="575" y="3137"/>
                  <a:pt x="575" y="3137"/>
                  <a:pt x="575" y="3137"/>
                </a:cubicBezTo>
                <a:cubicBezTo>
                  <a:pt x="575" y="3137"/>
                  <a:pt x="575" y="3137"/>
                  <a:pt x="575" y="3142"/>
                </a:cubicBezTo>
                <a:cubicBezTo>
                  <a:pt x="575" y="3153"/>
                  <a:pt x="586" y="3158"/>
                  <a:pt x="591" y="3169"/>
                </a:cubicBezTo>
                <a:cubicBezTo>
                  <a:pt x="591" y="3164"/>
                  <a:pt x="596" y="3158"/>
                  <a:pt x="596" y="3153"/>
                </a:cubicBezTo>
                <a:cubicBezTo>
                  <a:pt x="596" y="3148"/>
                  <a:pt x="591" y="3142"/>
                  <a:pt x="586" y="3137"/>
                </a:cubicBezTo>
                <a:close/>
                <a:moveTo>
                  <a:pt x="575" y="3280"/>
                </a:moveTo>
                <a:lnTo>
                  <a:pt x="575" y="3280"/>
                </a:lnTo>
                <a:cubicBezTo>
                  <a:pt x="570" y="3285"/>
                  <a:pt x="570" y="3290"/>
                  <a:pt x="565" y="3295"/>
                </a:cubicBezTo>
                <a:cubicBezTo>
                  <a:pt x="559" y="3285"/>
                  <a:pt x="559" y="3280"/>
                  <a:pt x="554" y="3274"/>
                </a:cubicBezTo>
                <a:cubicBezTo>
                  <a:pt x="549" y="3285"/>
                  <a:pt x="549" y="3290"/>
                  <a:pt x="538" y="3290"/>
                </a:cubicBezTo>
                <a:cubicBezTo>
                  <a:pt x="538" y="3295"/>
                  <a:pt x="533" y="3295"/>
                  <a:pt x="533" y="3295"/>
                </a:cubicBezTo>
                <a:cubicBezTo>
                  <a:pt x="533" y="3311"/>
                  <a:pt x="549" y="3322"/>
                  <a:pt x="554" y="3338"/>
                </a:cubicBezTo>
                <a:cubicBezTo>
                  <a:pt x="559" y="3338"/>
                  <a:pt x="559" y="3338"/>
                  <a:pt x="559" y="3338"/>
                </a:cubicBezTo>
                <a:cubicBezTo>
                  <a:pt x="559" y="3338"/>
                  <a:pt x="559" y="3338"/>
                  <a:pt x="559" y="3332"/>
                </a:cubicBezTo>
                <a:cubicBezTo>
                  <a:pt x="559" y="3327"/>
                  <a:pt x="559" y="3327"/>
                  <a:pt x="559" y="3322"/>
                </a:cubicBezTo>
                <a:cubicBezTo>
                  <a:pt x="559" y="3311"/>
                  <a:pt x="570" y="3311"/>
                  <a:pt x="575" y="3311"/>
                </a:cubicBezTo>
                <a:cubicBezTo>
                  <a:pt x="575" y="3301"/>
                  <a:pt x="580" y="3290"/>
                  <a:pt x="575" y="3280"/>
                </a:cubicBezTo>
                <a:close/>
                <a:moveTo>
                  <a:pt x="665" y="3475"/>
                </a:moveTo>
                <a:lnTo>
                  <a:pt x="665" y="3475"/>
                </a:lnTo>
                <a:cubicBezTo>
                  <a:pt x="654" y="3480"/>
                  <a:pt x="649" y="3491"/>
                  <a:pt x="638" y="3496"/>
                </a:cubicBezTo>
                <a:cubicBezTo>
                  <a:pt x="633" y="3491"/>
                  <a:pt x="633" y="3485"/>
                  <a:pt x="628" y="3480"/>
                </a:cubicBezTo>
                <a:cubicBezTo>
                  <a:pt x="623" y="3485"/>
                  <a:pt x="623" y="3485"/>
                  <a:pt x="612" y="3491"/>
                </a:cubicBezTo>
                <a:cubicBezTo>
                  <a:pt x="628" y="3501"/>
                  <a:pt x="628" y="3506"/>
                  <a:pt x="644" y="3517"/>
                </a:cubicBezTo>
                <a:cubicBezTo>
                  <a:pt x="654" y="3506"/>
                  <a:pt x="665" y="3512"/>
                  <a:pt x="675" y="3506"/>
                </a:cubicBezTo>
                <a:cubicBezTo>
                  <a:pt x="670" y="3496"/>
                  <a:pt x="670" y="3485"/>
                  <a:pt x="665" y="3475"/>
                </a:cubicBezTo>
                <a:close/>
                <a:moveTo>
                  <a:pt x="776" y="3549"/>
                </a:moveTo>
                <a:lnTo>
                  <a:pt x="776" y="3549"/>
                </a:lnTo>
                <a:cubicBezTo>
                  <a:pt x="760" y="3549"/>
                  <a:pt x="754" y="3543"/>
                  <a:pt x="744" y="3538"/>
                </a:cubicBezTo>
                <a:cubicBezTo>
                  <a:pt x="749" y="3559"/>
                  <a:pt x="770" y="3564"/>
                  <a:pt x="791" y="3564"/>
                </a:cubicBezTo>
                <a:cubicBezTo>
                  <a:pt x="802" y="3564"/>
                  <a:pt x="802" y="3564"/>
                  <a:pt x="802" y="3564"/>
                </a:cubicBezTo>
                <a:cubicBezTo>
                  <a:pt x="802" y="3543"/>
                  <a:pt x="802" y="3543"/>
                  <a:pt x="802" y="3543"/>
                </a:cubicBezTo>
                <a:cubicBezTo>
                  <a:pt x="791" y="3543"/>
                  <a:pt x="786" y="3549"/>
                  <a:pt x="776" y="3549"/>
                </a:cubicBezTo>
                <a:close/>
                <a:moveTo>
                  <a:pt x="881" y="3343"/>
                </a:moveTo>
                <a:lnTo>
                  <a:pt x="881" y="3343"/>
                </a:lnTo>
                <a:cubicBezTo>
                  <a:pt x="876" y="3353"/>
                  <a:pt x="876" y="3359"/>
                  <a:pt x="870" y="3359"/>
                </a:cubicBezTo>
                <a:cubicBezTo>
                  <a:pt x="865" y="3353"/>
                  <a:pt x="860" y="3343"/>
                  <a:pt x="855" y="3343"/>
                </a:cubicBezTo>
                <a:cubicBezTo>
                  <a:pt x="844" y="3343"/>
                  <a:pt x="844" y="3343"/>
                  <a:pt x="844" y="3343"/>
                </a:cubicBezTo>
                <a:cubicBezTo>
                  <a:pt x="844" y="3353"/>
                  <a:pt x="855" y="3359"/>
                  <a:pt x="855" y="3369"/>
                </a:cubicBezTo>
                <a:cubicBezTo>
                  <a:pt x="855" y="3375"/>
                  <a:pt x="844" y="3375"/>
                  <a:pt x="839" y="3375"/>
                </a:cubicBezTo>
                <a:cubicBezTo>
                  <a:pt x="828" y="3380"/>
                  <a:pt x="823" y="3385"/>
                  <a:pt x="813" y="3396"/>
                </a:cubicBezTo>
                <a:cubicBezTo>
                  <a:pt x="813" y="3401"/>
                  <a:pt x="813" y="3401"/>
                  <a:pt x="813" y="3401"/>
                </a:cubicBezTo>
                <a:cubicBezTo>
                  <a:pt x="834" y="3396"/>
                  <a:pt x="844" y="3380"/>
                  <a:pt x="860" y="3380"/>
                </a:cubicBezTo>
                <a:cubicBezTo>
                  <a:pt x="881" y="3380"/>
                  <a:pt x="892" y="3385"/>
                  <a:pt x="907" y="3385"/>
                </a:cubicBezTo>
                <a:cubicBezTo>
                  <a:pt x="918" y="3385"/>
                  <a:pt x="918" y="3375"/>
                  <a:pt x="923" y="3369"/>
                </a:cubicBezTo>
                <a:cubicBezTo>
                  <a:pt x="923" y="3364"/>
                  <a:pt x="923" y="3364"/>
                  <a:pt x="923" y="3364"/>
                </a:cubicBezTo>
                <a:cubicBezTo>
                  <a:pt x="907" y="3369"/>
                  <a:pt x="907" y="3369"/>
                  <a:pt x="907" y="3369"/>
                </a:cubicBezTo>
                <a:cubicBezTo>
                  <a:pt x="897" y="3364"/>
                  <a:pt x="892" y="3353"/>
                  <a:pt x="881" y="3343"/>
                </a:cubicBezTo>
                <a:close/>
                <a:moveTo>
                  <a:pt x="944" y="3353"/>
                </a:moveTo>
                <a:lnTo>
                  <a:pt x="944" y="3353"/>
                </a:lnTo>
                <a:cubicBezTo>
                  <a:pt x="944" y="3364"/>
                  <a:pt x="955" y="3359"/>
                  <a:pt x="960" y="3364"/>
                </a:cubicBezTo>
                <a:cubicBezTo>
                  <a:pt x="965" y="3364"/>
                  <a:pt x="971" y="3375"/>
                  <a:pt x="976" y="3375"/>
                </a:cubicBezTo>
                <a:cubicBezTo>
                  <a:pt x="987" y="3375"/>
                  <a:pt x="987" y="3359"/>
                  <a:pt x="992" y="3353"/>
                </a:cubicBezTo>
                <a:cubicBezTo>
                  <a:pt x="987" y="3348"/>
                  <a:pt x="987" y="3348"/>
                  <a:pt x="987" y="3348"/>
                </a:cubicBezTo>
                <a:cubicBezTo>
                  <a:pt x="976" y="3353"/>
                  <a:pt x="976" y="3353"/>
                  <a:pt x="976" y="3353"/>
                </a:cubicBezTo>
                <a:cubicBezTo>
                  <a:pt x="965" y="3348"/>
                  <a:pt x="944" y="3343"/>
                  <a:pt x="944" y="3353"/>
                </a:cubicBezTo>
                <a:close/>
                <a:moveTo>
                  <a:pt x="1013" y="3338"/>
                </a:moveTo>
                <a:lnTo>
                  <a:pt x="1013" y="3338"/>
                </a:lnTo>
                <a:cubicBezTo>
                  <a:pt x="1018" y="3338"/>
                  <a:pt x="1018" y="3338"/>
                  <a:pt x="1018" y="3338"/>
                </a:cubicBezTo>
                <a:cubicBezTo>
                  <a:pt x="1034" y="3338"/>
                  <a:pt x="1039" y="3332"/>
                  <a:pt x="1050" y="3322"/>
                </a:cubicBezTo>
                <a:cubicBezTo>
                  <a:pt x="1045" y="3322"/>
                  <a:pt x="1045" y="3322"/>
                  <a:pt x="1045" y="3322"/>
                </a:cubicBezTo>
                <a:cubicBezTo>
                  <a:pt x="1013" y="3338"/>
                  <a:pt x="1013" y="3338"/>
                  <a:pt x="1013" y="3338"/>
                </a:cubicBezTo>
                <a:close/>
                <a:moveTo>
                  <a:pt x="1024" y="3427"/>
                </a:moveTo>
                <a:lnTo>
                  <a:pt x="1024" y="3427"/>
                </a:lnTo>
                <a:cubicBezTo>
                  <a:pt x="1008" y="3448"/>
                  <a:pt x="976" y="3448"/>
                  <a:pt x="976" y="3475"/>
                </a:cubicBezTo>
                <a:cubicBezTo>
                  <a:pt x="976" y="3485"/>
                  <a:pt x="981" y="3496"/>
                  <a:pt x="992" y="3506"/>
                </a:cubicBezTo>
                <a:cubicBezTo>
                  <a:pt x="1002" y="3512"/>
                  <a:pt x="1008" y="3517"/>
                  <a:pt x="1024" y="3517"/>
                </a:cubicBezTo>
                <a:cubicBezTo>
                  <a:pt x="1029" y="3517"/>
                  <a:pt x="1034" y="3517"/>
                  <a:pt x="1039" y="3517"/>
                </a:cubicBezTo>
                <a:cubicBezTo>
                  <a:pt x="1045" y="3512"/>
                  <a:pt x="1045" y="3512"/>
                  <a:pt x="1045" y="3512"/>
                </a:cubicBezTo>
                <a:cubicBezTo>
                  <a:pt x="1029" y="3512"/>
                  <a:pt x="1029" y="3496"/>
                  <a:pt x="1013" y="3491"/>
                </a:cubicBezTo>
                <a:cubicBezTo>
                  <a:pt x="1013" y="3496"/>
                  <a:pt x="1013" y="3501"/>
                  <a:pt x="1013" y="3506"/>
                </a:cubicBezTo>
                <a:cubicBezTo>
                  <a:pt x="1013" y="3506"/>
                  <a:pt x="1013" y="3506"/>
                  <a:pt x="1008" y="3506"/>
                </a:cubicBezTo>
                <a:cubicBezTo>
                  <a:pt x="992" y="3496"/>
                  <a:pt x="987" y="3491"/>
                  <a:pt x="987" y="3475"/>
                </a:cubicBezTo>
                <a:cubicBezTo>
                  <a:pt x="987" y="3470"/>
                  <a:pt x="997" y="3470"/>
                  <a:pt x="1002" y="3464"/>
                </a:cubicBezTo>
                <a:cubicBezTo>
                  <a:pt x="1013" y="3459"/>
                  <a:pt x="1018" y="3454"/>
                  <a:pt x="1029" y="3443"/>
                </a:cubicBezTo>
                <a:cubicBezTo>
                  <a:pt x="1024" y="3427"/>
                  <a:pt x="1024" y="3427"/>
                  <a:pt x="1024" y="3427"/>
                </a:cubicBezTo>
                <a:close/>
                <a:moveTo>
                  <a:pt x="1071" y="3649"/>
                </a:moveTo>
                <a:lnTo>
                  <a:pt x="1071" y="3649"/>
                </a:lnTo>
                <a:cubicBezTo>
                  <a:pt x="1050" y="3659"/>
                  <a:pt x="1045" y="3675"/>
                  <a:pt x="1034" y="3691"/>
                </a:cubicBezTo>
                <a:cubicBezTo>
                  <a:pt x="971" y="3654"/>
                  <a:pt x="960" y="3575"/>
                  <a:pt x="881" y="3575"/>
                </a:cubicBezTo>
                <a:cubicBezTo>
                  <a:pt x="876" y="3575"/>
                  <a:pt x="876" y="3575"/>
                  <a:pt x="876" y="3575"/>
                </a:cubicBezTo>
                <a:cubicBezTo>
                  <a:pt x="886" y="3591"/>
                  <a:pt x="892" y="3607"/>
                  <a:pt x="907" y="3617"/>
                </a:cubicBezTo>
                <a:cubicBezTo>
                  <a:pt x="928" y="3628"/>
                  <a:pt x="939" y="3623"/>
                  <a:pt x="955" y="3638"/>
                </a:cubicBezTo>
                <a:cubicBezTo>
                  <a:pt x="992" y="3665"/>
                  <a:pt x="997" y="3696"/>
                  <a:pt x="1034" y="3717"/>
                </a:cubicBezTo>
                <a:cubicBezTo>
                  <a:pt x="1050" y="3702"/>
                  <a:pt x="1055" y="3686"/>
                  <a:pt x="1066" y="3665"/>
                </a:cubicBezTo>
                <a:cubicBezTo>
                  <a:pt x="1081" y="3675"/>
                  <a:pt x="1081" y="3686"/>
                  <a:pt x="1081" y="3702"/>
                </a:cubicBezTo>
                <a:cubicBezTo>
                  <a:pt x="1081" y="3712"/>
                  <a:pt x="1071" y="3712"/>
                  <a:pt x="1060" y="3717"/>
                </a:cubicBezTo>
                <a:cubicBezTo>
                  <a:pt x="1045" y="3717"/>
                  <a:pt x="1103" y="3738"/>
                  <a:pt x="1113" y="3744"/>
                </a:cubicBezTo>
                <a:cubicBezTo>
                  <a:pt x="1118" y="3733"/>
                  <a:pt x="1118" y="3728"/>
                  <a:pt x="1118" y="3712"/>
                </a:cubicBezTo>
                <a:cubicBezTo>
                  <a:pt x="1118" y="3686"/>
                  <a:pt x="1097" y="3665"/>
                  <a:pt x="1071" y="3649"/>
                </a:cubicBezTo>
                <a:close/>
                <a:moveTo>
                  <a:pt x="1319" y="3295"/>
                </a:moveTo>
                <a:lnTo>
                  <a:pt x="1319" y="3295"/>
                </a:lnTo>
                <a:cubicBezTo>
                  <a:pt x="1319" y="3295"/>
                  <a:pt x="1324" y="3295"/>
                  <a:pt x="1324" y="3301"/>
                </a:cubicBezTo>
                <a:cubicBezTo>
                  <a:pt x="1329" y="3301"/>
                  <a:pt x="1329" y="3301"/>
                  <a:pt x="1329" y="3301"/>
                </a:cubicBezTo>
                <a:cubicBezTo>
                  <a:pt x="1340" y="3280"/>
                  <a:pt x="1361" y="3280"/>
                  <a:pt x="1366" y="3259"/>
                </a:cubicBezTo>
                <a:cubicBezTo>
                  <a:pt x="1345" y="3259"/>
                  <a:pt x="1319" y="3269"/>
                  <a:pt x="1319" y="3295"/>
                </a:cubicBezTo>
                <a:close/>
                <a:moveTo>
                  <a:pt x="1298" y="3216"/>
                </a:moveTo>
                <a:lnTo>
                  <a:pt x="1298" y="3216"/>
                </a:lnTo>
                <a:cubicBezTo>
                  <a:pt x="1287" y="3222"/>
                  <a:pt x="1277" y="3227"/>
                  <a:pt x="1266" y="3238"/>
                </a:cubicBezTo>
                <a:cubicBezTo>
                  <a:pt x="1271" y="3243"/>
                  <a:pt x="1277" y="3248"/>
                  <a:pt x="1282" y="3248"/>
                </a:cubicBezTo>
                <a:cubicBezTo>
                  <a:pt x="1287" y="3248"/>
                  <a:pt x="1292" y="3238"/>
                  <a:pt x="1303" y="3238"/>
                </a:cubicBezTo>
                <a:cubicBezTo>
                  <a:pt x="1298" y="3227"/>
                  <a:pt x="1298" y="3222"/>
                  <a:pt x="1298" y="3216"/>
                </a:cubicBezTo>
                <a:close/>
                <a:moveTo>
                  <a:pt x="1910" y="3638"/>
                </a:moveTo>
                <a:lnTo>
                  <a:pt x="1910" y="3638"/>
                </a:lnTo>
                <a:cubicBezTo>
                  <a:pt x="1904" y="3638"/>
                  <a:pt x="1904" y="3638"/>
                  <a:pt x="1894" y="3638"/>
                </a:cubicBezTo>
                <a:cubicBezTo>
                  <a:pt x="1899" y="3649"/>
                  <a:pt x="1899" y="3659"/>
                  <a:pt x="1899" y="3675"/>
                </a:cubicBezTo>
                <a:cubicBezTo>
                  <a:pt x="1910" y="3665"/>
                  <a:pt x="1915" y="3659"/>
                  <a:pt x="1925" y="3654"/>
                </a:cubicBezTo>
                <a:cubicBezTo>
                  <a:pt x="1920" y="3649"/>
                  <a:pt x="1915" y="3644"/>
                  <a:pt x="1910" y="3638"/>
                </a:cubicBezTo>
                <a:close/>
                <a:moveTo>
                  <a:pt x="3571" y="1940"/>
                </a:moveTo>
                <a:lnTo>
                  <a:pt x="3571" y="1940"/>
                </a:lnTo>
                <a:cubicBezTo>
                  <a:pt x="3566" y="1951"/>
                  <a:pt x="3566" y="1956"/>
                  <a:pt x="3561" y="1966"/>
                </a:cubicBezTo>
                <a:cubicBezTo>
                  <a:pt x="3555" y="1972"/>
                  <a:pt x="3550" y="1972"/>
                  <a:pt x="3545" y="1977"/>
                </a:cubicBezTo>
                <a:cubicBezTo>
                  <a:pt x="3539" y="1982"/>
                  <a:pt x="3539" y="1987"/>
                  <a:pt x="3534" y="1998"/>
                </a:cubicBezTo>
                <a:cubicBezTo>
                  <a:pt x="3529" y="2019"/>
                  <a:pt x="3518" y="2035"/>
                  <a:pt x="3497" y="2040"/>
                </a:cubicBezTo>
                <a:cubicBezTo>
                  <a:pt x="3492" y="2040"/>
                  <a:pt x="3487" y="2040"/>
                  <a:pt x="3481" y="2040"/>
                </a:cubicBezTo>
                <a:cubicBezTo>
                  <a:pt x="3471" y="2040"/>
                  <a:pt x="3466" y="2040"/>
                  <a:pt x="3455" y="2045"/>
                </a:cubicBezTo>
                <a:cubicBezTo>
                  <a:pt x="3423" y="2051"/>
                  <a:pt x="3408" y="2056"/>
                  <a:pt x="3376" y="2056"/>
                </a:cubicBezTo>
                <a:cubicBezTo>
                  <a:pt x="3355" y="2056"/>
                  <a:pt x="3339" y="2045"/>
                  <a:pt x="3323" y="2035"/>
                </a:cubicBezTo>
                <a:cubicBezTo>
                  <a:pt x="3307" y="2024"/>
                  <a:pt x="3302" y="2014"/>
                  <a:pt x="3286" y="2014"/>
                </a:cubicBezTo>
                <a:lnTo>
                  <a:pt x="3281" y="2019"/>
                </a:lnTo>
                <a:cubicBezTo>
                  <a:pt x="3281" y="2024"/>
                  <a:pt x="3281" y="2024"/>
                  <a:pt x="3281" y="2030"/>
                </a:cubicBezTo>
                <a:cubicBezTo>
                  <a:pt x="3281" y="2093"/>
                  <a:pt x="3281" y="2093"/>
                  <a:pt x="3281" y="2093"/>
                </a:cubicBezTo>
                <a:cubicBezTo>
                  <a:pt x="3281" y="2098"/>
                  <a:pt x="3286" y="2103"/>
                  <a:pt x="3286" y="2109"/>
                </a:cubicBezTo>
                <a:cubicBezTo>
                  <a:pt x="3286" y="2119"/>
                  <a:pt x="3281" y="2125"/>
                  <a:pt x="3276" y="2130"/>
                </a:cubicBezTo>
                <a:cubicBezTo>
                  <a:pt x="3270" y="2140"/>
                  <a:pt x="3260" y="2140"/>
                  <a:pt x="3255" y="2151"/>
                </a:cubicBezTo>
                <a:cubicBezTo>
                  <a:pt x="3244" y="2162"/>
                  <a:pt x="3239" y="2172"/>
                  <a:pt x="3239" y="2188"/>
                </a:cubicBezTo>
                <a:cubicBezTo>
                  <a:pt x="3239" y="2193"/>
                  <a:pt x="3239" y="2198"/>
                  <a:pt x="3244" y="2209"/>
                </a:cubicBezTo>
                <a:cubicBezTo>
                  <a:pt x="3244" y="2214"/>
                  <a:pt x="3244" y="2219"/>
                  <a:pt x="3244" y="2225"/>
                </a:cubicBezTo>
                <a:cubicBezTo>
                  <a:pt x="3249" y="2225"/>
                  <a:pt x="3249" y="2225"/>
                  <a:pt x="3255" y="2225"/>
                </a:cubicBezTo>
                <a:cubicBezTo>
                  <a:pt x="3265" y="2225"/>
                  <a:pt x="3270" y="2225"/>
                  <a:pt x="3281" y="2230"/>
                </a:cubicBezTo>
                <a:cubicBezTo>
                  <a:pt x="3297" y="2235"/>
                  <a:pt x="3307" y="2230"/>
                  <a:pt x="3323" y="2235"/>
                </a:cubicBezTo>
                <a:cubicBezTo>
                  <a:pt x="3334" y="2235"/>
                  <a:pt x="3339" y="2235"/>
                  <a:pt x="3355" y="2241"/>
                </a:cubicBezTo>
                <a:cubicBezTo>
                  <a:pt x="3360" y="2241"/>
                  <a:pt x="3365" y="2241"/>
                  <a:pt x="3371" y="2241"/>
                </a:cubicBezTo>
                <a:cubicBezTo>
                  <a:pt x="3371" y="2246"/>
                  <a:pt x="3381" y="2241"/>
                  <a:pt x="3381" y="2246"/>
                </a:cubicBezTo>
                <a:cubicBezTo>
                  <a:pt x="3381" y="2251"/>
                  <a:pt x="3376" y="2256"/>
                  <a:pt x="3376" y="2256"/>
                </a:cubicBezTo>
                <a:cubicBezTo>
                  <a:pt x="3365" y="2272"/>
                  <a:pt x="3360" y="2277"/>
                  <a:pt x="3350" y="2288"/>
                </a:cubicBezTo>
                <a:cubicBezTo>
                  <a:pt x="3339" y="2299"/>
                  <a:pt x="3334" y="2304"/>
                  <a:pt x="3323" y="2314"/>
                </a:cubicBezTo>
                <a:cubicBezTo>
                  <a:pt x="3318" y="2320"/>
                  <a:pt x="3318" y="2320"/>
                  <a:pt x="3313" y="2325"/>
                </a:cubicBezTo>
                <a:cubicBezTo>
                  <a:pt x="3307" y="2330"/>
                  <a:pt x="3307" y="2336"/>
                  <a:pt x="3302" y="2341"/>
                </a:cubicBezTo>
                <a:cubicBezTo>
                  <a:pt x="3292" y="2346"/>
                  <a:pt x="3286" y="2351"/>
                  <a:pt x="3276" y="2351"/>
                </a:cubicBezTo>
                <a:cubicBezTo>
                  <a:pt x="3270" y="2351"/>
                  <a:pt x="3265" y="2357"/>
                  <a:pt x="3255" y="2362"/>
                </a:cubicBezTo>
                <a:cubicBezTo>
                  <a:pt x="3255" y="2362"/>
                  <a:pt x="3249" y="2367"/>
                  <a:pt x="3249" y="2373"/>
                </a:cubicBezTo>
                <a:cubicBezTo>
                  <a:pt x="3249" y="2373"/>
                  <a:pt x="3249" y="2378"/>
                  <a:pt x="3249" y="2383"/>
                </a:cubicBezTo>
                <a:cubicBezTo>
                  <a:pt x="3249" y="2399"/>
                  <a:pt x="3255" y="2409"/>
                  <a:pt x="3255" y="2425"/>
                </a:cubicBezTo>
                <a:cubicBezTo>
                  <a:pt x="3255" y="2436"/>
                  <a:pt x="3249" y="2446"/>
                  <a:pt x="3249" y="2457"/>
                </a:cubicBezTo>
                <a:cubicBezTo>
                  <a:pt x="3244" y="2467"/>
                  <a:pt x="3244" y="2473"/>
                  <a:pt x="3239" y="2488"/>
                </a:cubicBezTo>
                <a:cubicBezTo>
                  <a:pt x="3233" y="2504"/>
                  <a:pt x="3233" y="2515"/>
                  <a:pt x="3228" y="2531"/>
                </a:cubicBezTo>
                <a:cubicBezTo>
                  <a:pt x="3228" y="2536"/>
                  <a:pt x="3228" y="2536"/>
                  <a:pt x="3223" y="2541"/>
                </a:cubicBezTo>
                <a:cubicBezTo>
                  <a:pt x="3218" y="2552"/>
                  <a:pt x="3202" y="2547"/>
                  <a:pt x="3197" y="2557"/>
                </a:cubicBezTo>
                <a:cubicBezTo>
                  <a:pt x="3191" y="2568"/>
                  <a:pt x="3191" y="2573"/>
                  <a:pt x="3186" y="2583"/>
                </a:cubicBezTo>
                <a:cubicBezTo>
                  <a:pt x="3181" y="2599"/>
                  <a:pt x="3176" y="2605"/>
                  <a:pt x="3170" y="2620"/>
                </a:cubicBezTo>
                <a:cubicBezTo>
                  <a:pt x="3170" y="2626"/>
                  <a:pt x="3170" y="2631"/>
                  <a:pt x="3165" y="2636"/>
                </a:cubicBezTo>
                <a:cubicBezTo>
                  <a:pt x="3160" y="2641"/>
                  <a:pt x="3149" y="2641"/>
                  <a:pt x="3139" y="2647"/>
                </a:cubicBezTo>
                <a:cubicBezTo>
                  <a:pt x="3133" y="2647"/>
                  <a:pt x="3133" y="2652"/>
                  <a:pt x="3123" y="2657"/>
                </a:cubicBezTo>
                <a:cubicBezTo>
                  <a:pt x="3107" y="2662"/>
                  <a:pt x="3096" y="2657"/>
                  <a:pt x="3081" y="2662"/>
                </a:cubicBezTo>
                <a:cubicBezTo>
                  <a:pt x="3070" y="2662"/>
                  <a:pt x="3070" y="2668"/>
                  <a:pt x="3065" y="2668"/>
                </a:cubicBezTo>
                <a:cubicBezTo>
                  <a:pt x="3059" y="2673"/>
                  <a:pt x="3054" y="2673"/>
                  <a:pt x="3049" y="2673"/>
                </a:cubicBezTo>
                <a:cubicBezTo>
                  <a:pt x="3044" y="2678"/>
                  <a:pt x="3044" y="2684"/>
                  <a:pt x="3038" y="2689"/>
                </a:cubicBezTo>
                <a:cubicBezTo>
                  <a:pt x="3033" y="2699"/>
                  <a:pt x="3028" y="2705"/>
                  <a:pt x="3022" y="2710"/>
                </a:cubicBezTo>
                <a:cubicBezTo>
                  <a:pt x="3012" y="2731"/>
                  <a:pt x="3001" y="2736"/>
                  <a:pt x="2991" y="2758"/>
                </a:cubicBezTo>
                <a:cubicBezTo>
                  <a:pt x="2980" y="2773"/>
                  <a:pt x="2980" y="2784"/>
                  <a:pt x="2970" y="2805"/>
                </a:cubicBezTo>
                <a:cubicBezTo>
                  <a:pt x="2965" y="2810"/>
                  <a:pt x="2959" y="2816"/>
                  <a:pt x="2954" y="2821"/>
                </a:cubicBezTo>
                <a:cubicBezTo>
                  <a:pt x="2949" y="2831"/>
                  <a:pt x="2938" y="2842"/>
                  <a:pt x="2928" y="2842"/>
                </a:cubicBezTo>
                <a:cubicBezTo>
                  <a:pt x="2912" y="2842"/>
                  <a:pt x="2901" y="2831"/>
                  <a:pt x="2891" y="2821"/>
                </a:cubicBezTo>
                <a:cubicBezTo>
                  <a:pt x="2885" y="2816"/>
                  <a:pt x="2885" y="2810"/>
                  <a:pt x="2880" y="2810"/>
                </a:cubicBezTo>
                <a:cubicBezTo>
                  <a:pt x="2875" y="2810"/>
                  <a:pt x="2870" y="2816"/>
                  <a:pt x="2870" y="2816"/>
                </a:cubicBezTo>
                <a:cubicBezTo>
                  <a:pt x="2864" y="2821"/>
                  <a:pt x="2859" y="2826"/>
                  <a:pt x="2859" y="2831"/>
                </a:cubicBezTo>
                <a:cubicBezTo>
                  <a:pt x="2854" y="2842"/>
                  <a:pt x="2854" y="2852"/>
                  <a:pt x="2843" y="2863"/>
                </a:cubicBezTo>
                <a:cubicBezTo>
                  <a:pt x="2827" y="2858"/>
                  <a:pt x="2827" y="2837"/>
                  <a:pt x="2822" y="2816"/>
                </a:cubicBezTo>
                <a:cubicBezTo>
                  <a:pt x="2822" y="2810"/>
                  <a:pt x="2827" y="2805"/>
                  <a:pt x="2827" y="2800"/>
                </a:cubicBezTo>
                <a:cubicBezTo>
                  <a:pt x="2827" y="2784"/>
                  <a:pt x="2827" y="2784"/>
                  <a:pt x="2827" y="2784"/>
                </a:cubicBezTo>
                <a:cubicBezTo>
                  <a:pt x="2790" y="2784"/>
                  <a:pt x="2790" y="2784"/>
                  <a:pt x="2790" y="2784"/>
                </a:cubicBezTo>
                <a:cubicBezTo>
                  <a:pt x="2780" y="2784"/>
                  <a:pt x="2769" y="2779"/>
                  <a:pt x="2759" y="2773"/>
                </a:cubicBezTo>
                <a:cubicBezTo>
                  <a:pt x="2748" y="2773"/>
                  <a:pt x="2738" y="2768"/>
                  <a:pt x="2732" y="2758"/>
                </a:cubicBezTo>
                <a:cubicBezTo>
                  <a:pt x="2732" y="2742"/>
                  <a:pt x="2727" y="2736"/>
                  <a:pt x="2722" y="2726"/>
                </a:cubicBezTo>
                <a:cubicBezTo>
                  <a:pt x="2722" y="2715"/>
                  <a:pt x="2722" y="2710"/>
                  <a:pt x="2717" y="2705"/>
                </a:cubicBezTo>
                <a:cubicBezTo>
                  <a:pt x="2717" y="2699"/>
                  <a:pt x="2711" y="2694"/>
                  <a:pt x="2706" y="2694"/>
                </a:cubicBezTo>
                <a:cubicBezTo>
                  <a:pt x="2696" y="2694"/>
                  <a:pt x="2696" y="2705"/>
                  <a:pt x="2685" y="2710"/>
                </a:cubicBezTo>
                <a:cubicBezTo>
                  <a:pt x="2674" y="2710"/>
                  <a:pt x="2664" y="2710"/>
                  <a:pt x="2659" y="2715"/>
                </a:cubicBezTo>
                <a:cubicBezTo>
                  <a:pt x="2653" y="2715"/>
                  <a:pt x="2653" y="2721"/>
                  <a:pt x="2653" y="2726"/>
                </a:cubicBezTo>
                <a:cubicBezTo>
                  <a:pt x="2648" y="2742"/>
                  <a:pt x="2648" y="2752"/>
                  <a:pt x="2643" y="2768"/>
                </a:cubicBezTo>
                <a:cubicBezTo>
                  <a:pt x="2643" y="2779"/>
                  <a:pt x="2643" y="2784"/>
                  <a:pt x="2643" y="2794"/>
                </a:cubicBezTo>
                <a:cubicBezTo>
                  <a:pt x="2637" y="2805"/>
                  <a:pt x="2637" y="2810"/>
                  <a:pt x="2627" y="2821"/>
                </a:cubicBezTo>
                <a:cubicBezTo>
                  <a:pt x="2611" y="2837"/>
                  <a:pt x="2595" y="2831"/>
                  <a:pt x="2574" y="2837"/>
                </a:cubicBezTo>
                <a:cubicBezTo>
                  <a:pt x="2553" y="2842"/>
                  <a:pt x="2543" y="2847"/>
                  <a:pt x="2527" y="2852"/>
                </a:cubicBezTo>
                <a:cubicBezTo>
                  <a:pt x="2506" y="2858"/>
                  <a:pt x="2495" y="2873"/>
                  <a:pt x="2474" y="2879"/>
                </a:cubicBezTo>
                <a:cubicBezTo>
                  <a:pt x="2469" y="2879"/>
                  <a:pt x="2463" y="2879"/>
                  <a:pt x="2458" y="2884"/>
                </a:cubicBezTo>
                <a:cubicBezTo>
                  <a:pt x="2458" y="2884"/>
                  <a:pt x="2458" y="2884"/>
                  <a:pt x="2458" y="2889"/>
                </a:cubicBezTo>
                <a:cubicBezTo>
                  <a:pt x="2453" y="2889"/>
                  <a:pt x="2453" y="2895"/>
                  <a:pt x="2453" y="2900"/>
                </a:cubicBezTo>
                <a:cubicBezTo>
                  <a:pt x="2453" y="2905"/>
                  <a:pt x="2448" y="2910"/>
                  <a:pt x="2448" y="2921"/>
                </a:cubicBezTo>
                <a:cubicBezTo>
                  <a:pt x="2448" y="2926"/>
                  <a:pt x="2442" y="2932"/>
                  <a:pt x="2442" y="2937"/>
                </a:cubicBezTo>
                <a:cubicBezTo>
                  <a:pt x="2442" y="2942"/>
                  <a:pt x="2442" y="2942"/>
                  <a:pt x="2437" y="2947"/>
                </a:cubicBezTo>
                <a:cubicBezTo>
                  <a:pt x="2432" y="2947"/>
                  <a:pt x="2426" y="2947"/>
                  <a:pt x="2416" y="2947"/>
                </a:cubicBezTo>
                <a:cubicBezTo>
                  <a:pt x="2405" y="2947"/>
                  <a:pt x="2400" y="2947"/>
                  <a:pt x="2395" y="2942"/>
                </a:cubicBezTo>
                <a:cubicBezTo>
                  <a:pt x="2390" y="2937"/>
                  <a:pt x="2390" y="2932"/>
                  <a:pt x="2390" y="2932"/>
                </a:cubicBezTo>
                <a:cubicBezTo>
                  <a:pt x="2384" y="2926"/>
                  <a:pt x="2379" y="2926"/>
                  <a:pt x="2374" y="2926"/>
                </a:cubicBezTo>
                <a:cubicBezTo>
                  <a:pt x="2363" y="2921"/>
                  <a:pt x="2358" y="2916"/>
                  <a:pt x="2353" y="2905"/>
                </a:cubicBezTo>
                <a:cubicBezTo>
                  <a:pt x="2347" y="2895"/>
                  <a:pt x="2347" y="2889"/>
                  <a:pt x="2337" y="2889"/>
                </a:cubicBezTo>
                <a:cubicBezTo>
                  <a:pt x="2326" y="2889"/>
                  <a:pt x="2326" y="2895"/>
                  <a:pt x="2321" y="2900"/>
                </a:cubicBezTo>
                <a:cubicBezTo>
                  <a:pt x="2316" y="2905"/>
                  <a:pt x="2305" y="2910"/>
                  <a:pt x="2305" y="2916"/>
                </a:cubicBezTo>
                <a:cubicBezTo>
                  <a:pt x="2305" y="2926"/>
                  <a:pt x="2305" y="2932"/>
                  <a:pt x="2311" y="2942"/>
                </a:cubicBezTo>
                <a:cubicBezTo>
                  <a:pt x="2311" y="2947"/>
                  <a:pt x="2316" y="2947"/>
                  <a:pt x="2316" y="2953"/>
                </a:cubicBezTo>
                <a:cubicBezTo>
                  <a:pt x="2316" y="2974"/>
                  <a:pt x="2300" y="2984"/>
                  <a:pt x="2300" y="3005"/>
                </a:cubicBezTo>
                <a:cubicBezTo>
                  <a:pt x="2300" y="3011"/>
                  <a:pt x="2300" y="3016"/>
                  <a:pt x="2300" y="3016"/>
                </a:cubicBezTo>
                <a:cubicBezTo>
                  <a:pt x="2305" y="3021"/>
                  <a:pt x="2305" y="3027"/>
                  <a:pt x="2305" y="3027"/>
                </a:cubicBezTo>
                <a:cubicBezTo>
                  <a:pt x="2305" y="3037"/>
                  <a:pt x="2295" y="3037"/>
                  <a:pt x="2284" y="3042"/>
                </a:cubicBezTo>
                <a:cubicBezTo>
                  <a:pt x="2274" y="3042"/>
                  <a:pt x="2268" y="3042"/>
                  <a:pt x="2258" y="3048"/>
                </a:cubicBezTo>
                <a:cubicBezTo>
                  <a:pt x="2237" y="3053"/>
                  <a:pt x="2221" y="3058"/>
                  <a:pt x="2200" y="3058"/>
                </a:cubicBezTo>
                <a:cubicBezTo>
                  <a:pt x="2179" y="3063"/>
                  <a:pt x="2168" y="3069"/>
                  <a:pt x="2142" y="3069"/>
                </a:cubicBezTo>
                <a:cubicBezTo>
                  <a:pt x="2126" y="3069"/>
                  <a:pt x="2115" y="3063"/>
                  <a:pt x="2105" y="3074"/>
                </a:cubicBezTo>
                <a:cubicBezTo>
                  <a:pt x="2100" y="3079"/>
                  <a:pt x="2100" y="3084"/>
                  <a:pt x="2094" y="3090"/>
                </a:cubicBezTo>
                <a:cubicBezTo>
                  <a:pt x="2084" y="3106"/>
                  <a:pt x="2073" y="3111"/>
                  <a:pt x="2063" y="3127"/>
                </a:cubicBezTo>
                <a:cubicBezTo>
                  <a:pt x="2063" y="3137"/>
                  <a:pt x="2057" y="3142"/>
                  <a:pt x="2052" y="3153"/>
                </a:cubicBezTo>
                <a:cubicBezTo>
                  <a:pt x="2041" y="3169"/>
                  <a:pt x="2036" y="3179"/>
                  <a:pt x="2026" y="3195"/>
                </a:cubicBezTo>
                <a:cubicBezTo>
                  <a:pt x="2020" y="3206"/>
                  <a:pt x="2015" y="3211"/>
                  <a:pt x="2010" y="3227"/>
                </a:cubicBezTo>
                <a:cubicBezTo>
                  <a:pt x="2005" y="3243"/>
                  <a:pt x="2010" y="3253"/>
                  <a:pt x="2005" y="3269"/>
                </a:cubicBezTo>
                <a:cubicBezTo>
                  <a:pt x="2005" y="3285"/>
                  <a:pt x="2005" y="3295"/>
                  <a:pt x="2005" y="3311"/>
                </a:cubicBezTo>
                <a:cubicBezTo>
                  <a:pt x="2005" y="3311"/>
                  <a:pt x="1999" y="3311"/>
                  <a:pt x="1999" y="3317"/>
                </a:cubicBezTo>
                <a:cubicBezTo>
                  <a:pt x="1999" y="3332"/>
                  <a:pt x="1999" y="3338"/>
                  <a:pt x="1999" y="3353"/>
                </a:cubicBezTo>
                <a:lnTo>
                  <a:pt x="1999" y="3353"/>
                </a:lnTo>
                <a:cubicBezTo>
                  <a:pt x="1994" y="3348"/>
                  <a:pt x="1983" y="3343"/>
                  <a:pt x="1968" y="3343"/>
                </a:cubicBezTo>
                <a:cubicBezTo>
                  <a:pt x="1936" y="3343"/>
                  <a:pt x="1936" y="3343"/>
                  <a:pt x="1936" y="3343"/>
                </a:cubicBezTo>
                <a:cubicBezTo>
                  <a:pt x="1910" y="3343"/>
                  <a:pt x="1889" y="3343"/>
                  <a:pt x="1867" y="3364"/>
                </a:cubicBezTo>
                <a:cubicBezTo>
                  <a:pt x="1852" y="3380"/>
                  <a:pt x="1846" y="3406"/>
                  <a:pt x="1825" y="3406"/>
                </a:cubicBezTo>
                <a:cubicBezTo>
                  <a:pt x="1794" y="3406"/>
                  <a:pt x="1778" y="3390"/>
                  <a:pt x="1751" y="3390"/>
                </a:cubicBezTo>
                <a:cubicBezTo>
                  <a:pt x="1735" y="3390"/>
                  <a:pt x="1730" y="3401"/>
                  <a:pt x="1720" y="3401"/>
                </a:cubicBezTo>
                <a:cubicBezTo>
                  <a:pt x="1699" y="3406"/>
                  <a:pt x="1683" y="3406"/>
                  <a:pt x="1662" y="3406"/>
                </a:cubicBezTo>
                <a:cubicBezTo>
                  <a:pt x="1646" y="3406"/>
                  <a:pt x="1635" y="3406"/>
                  <a:pt x="1625" y="3396"/>
                </a:cubicBezTo>
                <a:cubicBezTo>
                  <a:pt x="1614" y="3390"/>
                  <a:pt x="1614" y="3380"/>
                  <a:pt x="1609" y="3369"/>
                </a:cubicBezTo>
                <a:cubicBezTo>
                  <a:pt x="1604" y="3369"/>
                  <a:pt x="1598" y="3375"/>
                  <a:pt x="1593" y="3375"/>
                </a:cubicBezTo>
                <a:cubicBezTo>
                  <a:pt x="1567" y="3375"/>
                  <a:pt x="1561" y="3348"/>
                  <a:pt x="1540" y="3338"/>
                </a:cubicBezTo>
                <a:cubicBezTo>
                  <a:pt x="1514" y="3317"/>
                  <a:pt x="1493" y="3311"/>
                  <a:pt x="1461" y="3295"/>
                </a:cubicBezTo>
                <a:cubicBezTo>
                  <a:pt x="1461" y="3290"/>
                  <a:pt x="1461" y="3290"/>
                  <a:pt x="1461" y="3290"/>
                </a:cubicBezTo>
                <a:cubicBezTo>
                  <a:pt x="1451" y="3248"/>
                  <a:pt x="1435" y="3232"/>
                  <a:pt x="1403" y="3201"/>
                </a:cubicBezTo>
                <a:cubicBezTo>
                  <a:pt x="1382" y="3185"/>
                  <a:pt x="1366" y="3174"/>
                  <a:pt x="1350" y="3153"/>
                </a:cubicBezTo>
                <a:cubicBezTo>
                  <a:pt x="1345" y="3142"/>
                  <a:pt x="1340" y="3121"/>
                  <a:pt x="1324" y="3121"/>
                </a:cubicBezTo>
                <a:cubicBezTo>
                  <a:pt x="1308" y="3121"/>
                  <a:pt x="1303" y="3148"/>
                  <a:pt x="1282" y="3148"/>
                </a:cubicBezTo>
                <a:cubicBezTo>
                  <a:pt x="1277" y="3148"/>
                  <a:pt x="1271" y="3132"/>
                  <a:pt x="1271" y="3127"/>
                </a:cubicBezTo>
                <a:cubicBezTo>
                  <a:pt x="1271" y="3116"/>
                  <a:pt x="1277" y="3116"/>
                  <a:pt x="1287" y="3111"/>
                </a:cubicBezTo>
                <a:cubicBezTo>
                  <a:pt x="1266" y="3090"/>
                  <a:pt x="1256" y="3079"/>
                  <a:pt x="1240" y="3058"/>
                </a:cubicBezTo>
                <a:cubicBezTo>
                  <a:pt x="1229" y="3032"/>
                  <a:pt x="1213" y="3005"/>
                  <a:pt x="1182" y="3005"/>
                </a:cubicBezTo>
                <a:cubicBezTo>
                  <a:pt x="1150" y="3000"/>
                  <a:pt x="1145" y="2968"/>
                  <a:pt x="1129" y="2942"/>
                </a:cubicBezTo>
                <a:cubicBezTo>
                  <a:pt x="1113" y="2926"/>
                  <a:pt x="1092" y="2916"/>
                  <a:pt x="1071" y="2916"/>
                </a:cubicBezTo>
                <a:cubicBezTo>
                  <a:pt x="1055" y="2916"/>
                  <a:pt x="1050" y="2926"/>
                  <a:pt x="1034" y="2926"/>
                </a:cubicBezTo>
                <a:cubicBezTo>
                  <a:pt x="1018" y="2926"/>
                  <a:pt x="1002" y="2916"/>
                  <a:pt x="1002" y="2900"/>
                </a:cubicBezTo>
                <a:cubicBezTo>
                  <a:pt x="1002" y="2858"/>
                  <a:pt x="1002" y="2858"/>
                  <a:pt x="1002" y="2858"/>
                </a:cubicBezTo>
                <a:cubicBezTo>
                  <a:pt x="1008" y="2847"/>
                  <a:pt x="1008" y="2847"/>
                  <a:pt x="1008" y="2847"/>
                </a:cubicBezTo>
                <a:cubicBezTo>
                  <a:pt x="1008" y="2842"/>
                  <a:pt x="1008" y="2842"/>
                  <a:pt x="1008" y="2842"/>
                </a:cubicBezTo>
                <a:cubicBezTo>
                  <a:pt x="981" y="2842"/>
                  <a:pt x="981" y="2842"/>
                  <a:pt x="981" y="2842"/>
                </a:cubicBezTo>
                <a:cubicBezTo>
                  <a:pt x="928" y="2842"/>
                  <a:pt x="907" y="2805"/>
                  <a:pt x="860" y="2784"/>
                </a:cubicBezTo>
                <a:cubicBezTo>
                  <a:pt x="870" y="2784"/>
                  <a:pt x="870" y="2779"/>
                  <a:pt x="876" y="2779"/>
                </a:cubicBezTo>
                <a:cubicBezTo>
                  <a:pt x="865" y="2763"/>
                  <a:pt x="855" y="2752"/>
                  <a:pt x="844" y="2731"/>
                </a:cubicBezTo>
                <a:cubicBezTo>
                  <a:pt x="844" y="2736"/>
                  <a:pt x="844" y="2736"/>
                  <a:pt x="844" y="2736"/>
                </a:cubicBezTo>
                <a:cubicBezTo>
                  <a:pt x="844" y="2752"/>
                  <a:pt x="849" y="2758"/>
                  <a:pt x="844" y="2773"/>
                </a:cubicBezTo>
                <a:cubicBezTo>
                  <a:pt x="834" y="2752"/>
                  <a:pt x="834" y="2736"/>
                  <a:pt x="834" y="2710"/>
                </a:cubicBezTo>
                <a:cubicBezTo>
                  <a:pt x="834" y="2694"/>
                  <a:pt x="834" y="2684"/>
                  <a:pt x="834" y="2668"/>
                </a:cubicBezTo>
                <a:cubicBezTo>
                  <a:pt x="828" y="2641"/>
                  <a:pt x="828" y="2641"/>
                  <a:pt x="828" y="2641"/>
                </a:cubicBezTo>
                <a:lnTo>
                  <a:pt x="834" y="2636"/>
                </a:lnTo>
                <a:cubicBezTo>
                  <a:pt x="849" y="2641"/>
                  <a:pt x="849" y="2652"/>
                  <a:pt x="860" y="2662"/>
                </a:cubicBezTo>
                <a:cubicBezTo>
                  <a:pt x="860" y="2631"/>
                  <a:pt x="860" y="2631"/>
                  <a:pt x="860" y="2631"/>
                </a:cubicBezTo>
                <a:cubicBezTo>
                  <a:pt x="860" y="2615"/>
                  <a:pt x="849" y="2610"/>
                  <a:pt x="839" y="2605"/>
                </a:cubicBezTo>
                <a:cubicBezTo>
                  <a:pt x="828" y="2610"/>
                  <a:pt x="823" y="2615"/>
                  <a:pt x="813" y="2620"/>
                </a:cubicBezTo>
                <a:cubicBezTo>
                  <a:pt x="813" y="2610"/>
                  <a:pt x="807" y="2605"/>
                  <a:pt x="807" y="2594"/>
                </a:cubicBezTo>
                <a:cubicBezTo>
                  <a:pt x="807" y="2583"/>
                  <a:pt x="823" y="2583"/>
                  <a:pt x="834" y="2578"/>
                </a:cubicBezTo>
                <a:cubicBezTo>
                  <a:pt x="839" y="2578"/>
                  <a:pt x="844" y="2573"/>
                  <a:pt x="849" y="2573"/>
                </a:cubicBezTo>
                <a:cubicBezTo>
                  <a:pt x="849" y="2573"/>
                  <a:pt x="849" y="2578"/>
                  <a:pt x="855" y="2578"/>
                </a:cubicBezTo>
                <a:cubicBezTo>
                  <a:pt x="855" y="2568"/>
                  <a:pt x="849" y="2557"/>
                  <a:pt x="839" y="2557"/>
                </a:cubicBezTo>
                <a:cubicBezTo>
                  <a:pt x="834" y="2557"/>
                  <a:pt x="828" y="2557"/>
                  <a:pt x="823" y="2557"/>
                </a:cubicBezTo>
                <a:cubicBezTo>
                  <a:pt x="818" y="2525"/>
                  <a:pt x="818" y="2510"/>
                  <a:pt x="802" y="2483"/>
                </a:cubicBezTo>
                <a:cubicBezTo>
                  <a:pt x="791" y="2462"/>
                  <a:pt x="770" y="2457"/>
                  <a:pt x="770" y="2441"/>
                </a:cubicBezTo>
                <a:cubicBezTo>
                  <a:pt x="770" y="2430"/>
                  <a:pt x="776" y="2425"/>
                  <a:pt x="776" y="2415"/>
                </a:cubicBezTo>
                <a:cubicBezTo>
                  <a:pt x="776" y="2404"/>
                  <a:pt x="765" y="2399"/>
                  <a:pt x="760" y="2388"/>
                </a:cubicBezTo>
                <a:cubicBezTo>
                  <a:pt x="765" y="2383"/>
                  <a:pt x="770" y="2378"/>
                  <a:pt x="770" y="2373"/>
                </a:cubicBezTo>
                <a:cubicBezTo>
                  <a:pt x="770" y="2330"/>
                  <a:pt x="770" y="2330"/>
                  <a:pt x="770" y="2330"/>
                </a:cubicBezTo>
                <a:cubicBezTo>
                  <a:pt x="770" y="2325"/>
                  <a:pt x="770" y="2325"/>
                  <a:pt x="770" y="2325"/>
                </a:cubicBezTo>
                <a:cubicBezTo>
                  <a:pt x="791" y="2336"/>
                  <a:pt x="791" y="2362"/>
                  <a:pt x="813" y="2362"/>
                </a:cubicBezTo>
                <a:cubicBezTo>
                  <a:pt x="818" y="2362"/>
                  <a:pt x="818" y="2362"/>
                  <a:pt x="823" y="2362"/>
                </a:cubicBezTo>
                <a:cubicBezTo>
                  <a:pt x="823" y="2357"/>
                  <a:pt x="823" y="2357"/>
                  <a:pt x="823" y="2357"/>
                </a:cubicBezTo>
                <a:cubicBezTo>
                  <a:pt x="818" y="2336"/>
                  <a:pt x="813" y="2325"/>
                  <a:pt x="797" y="2309"/>
                </a:cubicBezTo>
                <a:cubicBezTo>
                  <a:pt x="791" y="2299"/>
                  <a:pt x="786" y="2288"/>
                  <a:pt x="776" y="2283"/>
                </a:cubicBezTo>
                <a:cubicBezTo>
                  <a:pt x="765" y="2283"/>
                  <a:pt x="760" y="2283"/>
                  <a:pt x="760" y="2277"/>
                </a:cubicBezTo>
                <a:cubicBezTo>
                  <a:pt x="744" y="2267"/>
                  <a:pt x="749" y="2251"/>
                  <a:pt x="744" y="2235"/>
                </a:cubicBezTo>
                <a:cubicBezTo>
                  <a:pt x="733" y="2214"/>
                  <a:pt x="723" y="2204"/>
                  <a:pt x="723" y="2183"/>
                </a:cubicBezTo>
                <a:cubicBezTo>
                  <a:pt x="723" y="2146"/>
                  <a:pt x="723" y="2146"/>
                  <a:pt x="723" y="2146"/>
                </a:cubicBezTo>
                <a:cubicBezTo>
                  <a:pt x="723" y="2093"/>
                  <a:pt x="681" y="2072"/>
                  <a:pt x="659" y="2019"/>
                </a:cubicBezTo>
                <a:cubicBezTo>
                  <a:pt x="675" y="2014"/>
                  <a:pt x="686" y="2003"/>
                  <a:pt x="686" y="1987"/>
                </a:cubicBezTo>
                <a:cubicBezTo>
                  <a:pt x="686" y="1977"/>
                  <a:pt x="686" y="1972"/>
                  <a:pt x="686" y="1966"/>
                </a:cubicBezTo>
                <a:cubicBezTo>
                  <a:pt x="681" y="1966"/>
                  <a:pt x="681" y="1966"/>
                  <a:pt x="681" y="1966"/>
                </a:cubicBezTo>
                <a:cubicBezTo>
                  <a:pt x="665" y="2008"/>
                  <a:pt x="665" y="2008"/>
                  <a:pt x="665" y="2008"/>
                </a:cubicBezTo>
                <a:cubicBezTo>
                  <a:pt x="654" y="1998"/>
                  <a:pt x="654" y="1987"/>
                  <a:pt x="649" y="1972"/>
                </a:cubicBezTo>
                <a:cubicBezTo>
                  <a:pt x="638" y="1945"/>
                  <a:pt x="633" y="1929"/>
                  <a:pt x="617" y="1903"/>
                </a:cubicBezTo>
                <a:cubicBezTo>
                  <a:pt x="596" y="1871"/>
                  <a:pt x="570" y="1856"/>
                  <a:pt x="554" y="1813"/>
                </a:cubicBezTo>
                <a:lnTo>
                  <a:pt x="554" y="1813"/>
                </a:lnTo>
                <a:lnTo>
                  <a:pt x="554" y="1813"/>
                </a:lnTo>
                <a:cubicBezTo>
                  <a:pt x="559" y="1808"/>
                  <a:pt x="565" y="1803"/>
                  <a:pt x="575" y="1803"/>
                </a:cubicBezTo>
                <a:cubicBezTo>
                  <a:pt x="586" y="1797"/>
                  <a:pt x="591" y="1792"/>
                  <a:pt x="596" y="1792"/>
                </a:cubicBezTo>
                <a:cubicBezTo>
                  <a:pt x="607" y="1787"/>
                  <a:pt x="612" y="1787"/>
                  <a:pt x="617" y="1782"/>
                </a:cubicBezTo>
                <a:cubicBezTo>
                  <a:pt x="633" y="1776"/>
                  <a:pt x="638" y="1771"/>
                  <a:pt x="649" y="1766"/>
                </a:cubicBezTo>
                <a:cubicBezTo>
                  <a:pt x="654" y="1761"/>
                  <a:pt x="654" y="1755"/>
                  <a:pt x="659" y="1750"/>
                </a:cubicBezTo>
                <a:cubicBezTo>
                  <a:pt x="670" y="1740"/>
                  <a:pt x="675" y="1734"/>
                  <a:pt x="686" y="1729"/>
                </a:cubicBezTo>
                <a:cubicBezTo>
                  <a:pt x="702" y="1718"/>
                  <a:pt x="707" y="1713"/>
                  <a:pt x="723" y="1713"/>
                </a:cubicBezTo>
                <a:cubicBezTo>
                  <a:pt x="723" y="1708"/>
                  <a:pt x="728" y="1708"/>
                  <a:pt x="728" y="1708"/>
                </a:cubicBezTo>
                <a:cubicBezTo>
                  <a:pt x="739" y="1703"/>
                  <a:pt x="739" y="1697"/>
                  <a:pt x="744" y="1697"/>
                </a:cubicBezTo>
                <a:cubicBezTo>
                  <a:pt x="749" y="1692"/>
                  <a:pt x="754" y="1687"/>
                  <a:pt x="760" y="1687"/>
                </a:cubicBezTo>
                <a:cubicBezTo>
                  <a:pt x="770" y="1676"/>
                  <a:pt x="781" y="1671"/>
                  <a:pt x="791" y="1660"/>
                </a:cubicBezTo>
                <a:cubicBezTo>
                  <a:pt x="802" y="1655"/>
                  <a:pt x="802" y="1655"/>
                  <a:pt x="813" y="1650"/>
                </a:cubicBezTo>
                <a:cubicBezTo>
                  <a:pt x="818" y="1650"/>
                  <a:pt x="823" y="1639"/>
                  <a:pt x="834" y="1639"/>
                </a:cubicBezTo>
                <a:cubicBezTo>
                  <a:pt x="839" y="1639"/>
                  <a:pt x="844" y="1639"/>
                  <a:pt x="849" y="1645"/>
                </a:cubicBezTo>
                <a:cubicBezTo>
                  <a:pt x="855" y="1645"/>
                  <a:pt x="855" y="1650"/>
                  <a:pt x="860" y="1650"/>
                </a:cubicBezTo>
                <a:cubicBezTo>
                  <a:pt x="870" y="1650"/>
                  <a:pt x="876" y="1645"/>
                  <a:pt x="886" y="1639"/>
                </a:cubicBezTo>
                <a:cubicBezTo>
                  <a:pt x="897" y="1634"/>
                  <a:pt x="902" y="1629"/>
                  <a:pt x="907" y="1623"/>
                </a:cubicBezTo>
                <a:cubicBezTo>
                  <a:pt x="913" y="1613"/>
                  <a:pt x="913" y="1608"/>
                  <a:pt x="913" y="1602"/>
                </a:cubicBezTo>
                <a:cubicBezTo>
                  <a:pt x="918" y="1597"/>
                  <a:pt x="918" y="1592"/>
                  <a:pt x="923" y="1587"/>
                </a:cubicBezTo>
                <a:cubicBezTo>
                  <a:pt x="928" y="1571"/>
                  <a:pt x="928" y="1560"/>
                  <a:pt x="928" y="1544"/>
                </a:cubicBezTo>
                <a:cubicBezTo>
                  <a:pt x="939" y="1544"/>
                  <a:pt x="944" y="1550"/>
                  <a:pt x="960" y="1544"/>
                </a:cubicBezTo>
                <a:cubicBezTo>
                  <a:pt x="987" y="1539"/>
                  <a:pt x="997" y="1534"/>
                  <a:pt x="1024" y="1523"/>
                </a:cubicBezTo>
                <a:cubicBezTo>
                  <a:pt x="1050" y="1529"/>
                  <a:pt x="1050" y="1529"/>
                  <a:pt x="1050" y="1529"/>
                </a:cubicBezTo>
                <a:cubicBezTo>
                  <a:pt x="1055" y="1529"/>
                  <a:pt x="1060" y="1529"/>
                  <a:pt x="1060" y="1523"/>
                </a:cubicBezTo>
                <a:cubicBezTo>
                  <a:pt x="1060" y="1513"/>
                  <a:pt x="1055" y="1508"/>
                  <a:pt x="1055" y="1497"/>
                </a:cubicBezTo>
                <a:cubicBezTo>
                  <a:pt x="1055" y="1486"/>
                  <a:pt x="1060" y="1486"/>
                  <a:pt x="1066" y="1476"/>
                </a:cubicBezTo>
                <a:cubicBezTo>
                  <a:pt x="1076" y="1460"/>
                  <a:pt x="1087" y="1455"/>
                  <a:pt x="1103" y="1440"/>
                </a:cubicBezTo>
                <a:cubicBezTo>
                  <a:pt x="1113" y="1429"/>
                  <a:pt x="1118" y="1424"/>
                  <a:pt x="1118" y="1408"/>
                </a:cubicBezTo>
                <a:cubicBezTo>
                  <a:pt x="1118" y="1392"/>
                  <a:pt x="1108" y="1382"/>
                  <a:pt x="1103" y="1366"/>
                </a:cubicBezTo>
                <a:cubicBezTo>
                  <a:pt x="1097" y="1355"/>
                  <a:pt x="1097" y="1350"/>
                  <a:pt x="1097" y="1340"/>
                </a:cubicBezTo>
                <a:cubicBezTo>
                  <a:pt x="1097" y="1334"/>
                  <a:pt x="1097" y="1329"/>
                  <a:pt x="1097" y="1329"/>
                </a:cubicBezTo>
                <a:cubicBezTo>
                  <a:pt x="1097" y="1318"/>
                  <a:pt x="1103" y="1318"/>
                  <a:pt x="1108" y="1318"/>
                </a:cubicBezTo>
                <a:cubicBezTo>
                  <a:pt x="1118" y="1313"/>
                  <a:pt x="1118" y="1313"/>
                  <a:pt x="1124" y="1308"/>
                </a:cubicBezTo>
                <a:cubicBezTo>
                  <a:pt x="1129" y="1303"/>
                  <a:pt x="1129" y="1298"/>
                  <a:pt x="1134" y="1298"/>
                </a:cubicBezTo>
                <a:cubicBezTo>
                  <a:pt x="1134" y="1287"/>
                  <a:pt x="1139" y="1282"/>
                  <a:pt x="1139" y="1271"/>
                </a:cubicBezTo>
                <a:cubicBezTo>
                  <a:pt x="1155" y="1271"/>
                  <a:pt x="1166" y="1271"/>
                  <a:pt x="1182" y="1271"/>
                </a:cubicBezTo>
                <a:cubicBezTo>
                  <a:pt x="1192" y="1271"/>
                  <a:pt x="1198" y="1287"/>
                  <a:pt x="1203" y="1303"/>
                </a:cubicBezTo>
                <a:cubicBezTo>
                  <a:pt x="1203" y="1313"/>
                  <a:pt x="1208" y="1318"/>
                  <a:pt x="1219" y="1324"/>
                </a:cubicBezTo>
                <a:cubicBezTo>
                  <a:pt x="1229" y="1334"/>
                  <a:pt x="1229" y="1345"/>
                  <a:pt x="1234" y="1355"/>
                </a:cubicBezTo>
                <a:cubicBezTo>
                  <a:pt x="1234" y="1361"/>
                  <a:pt x="1240" y="1361"/>
                  <a:pt x="1245" y="1371"/>
                </a:cubicBezTo>
                <a:cubicBezTo>
                  <a:pt x="1250" y="1377"/>
                  <a:pt x="1250" y="1382"/>
                  <a:pt x="1256" y="1382"/>
                </a:cubicBezTo>
                <a:cubicBezTo>
                  <a:pt x="1261" y="1382"/>
                  <a:pt x="1266" y="1382"/>
                  <a:pt x="1271" y="1377"/>
                </a:cubicBezTo>
                <a:cubicBezTo>
                  <a:pt x="1292" y="1371"/>
                  <a:pt x="1308" y="1366"/>
                  <a:pt x="1329" y="1361"/>
                </a:cubicBezTo>
                <a:cubicBezTo>
                  <a:pt x="1335" y="1361"/>
                  <a:pt x="1335" y="1355"/>
                  <a:pt x="1340" y="1355"/>
                </a:cubicBezTo>
                <a:cubicBezTo>
                  <a:pt x="1350" y="1355"/>
                  <a:pt x="1350" y="1361"/>
                  <a:pt x="1361" y="1361"/>
                </a:cubicBezTo>
                <a:cubicBezTo>
                  <a:pt x="1366" y="1350"/>
                  <a:pt x="1366" y="1345"/>
                  <a:pt x="1366" y="1329"/>
                </a:cubicBezTo>
                <a:cubicBezTo>
                  <a:pt x="1366" y="1329"/>
                  <a:pt x="1366" y="1324"/>
                  <a:pt x="1366" y="1318"/>
                </a:cubicBezTo>
                <a:cubicBezTo>
                  <a:pt x="1361" y="1313"/>
                  <a:pt x="1356" y="1313"/>
                  <a:pt x="1356" y="1308"/>
                </a:cubicBezTo>
                <a:cubicBezTo>
                  <a:pt x="1356" y="1298"/>
                  <a:pt x="1366" y="1298"/>
                  <a:pt x="1377" y="1292"/>
                </a:cubicBezTo>
                <a:cubicBezTo>
                  <a:pt x="1382" y="1287"/>
                  <a:pt x="1387" y="1287"/>
                  <a:pt x="1398" y="1282"/>
                </a:cubicBezTo>
                <a:cubicBezTo>
                  <a:pt x="1403" y="1276"/>
                  <a:pt x="1409" y="1276"/>
                  <a:pt x="1419" y="1271"/>
                </a:cubicBezTo>
                <a:lnTo>
                  <a:pt x="1419" y="1271"/>
                </a:lnTo>
                <a:cubicBezTo>
                  <a:pt x="1424" y="1266"/>
                  <a:pt x="1424" y="1261"/>
                  <a:pt x="1424" y="1255"/>
                </a:cubicBezTo>
                <a:cubicBezTo>
                  <a:pt x="1424" y="1229"/>
                  <a:pt x="1409" y="1218"/>
                  <a:pt x="1387" y="1203"/>
                </a:cubicBezTo>
                <a:cubicBezTo>
                  <a:pt x="1372" y="1197"/>
                  <a:pt x="1366" y="1187"/>
                  <a:pt x="1356" y="1176"/>
                </a:cubicBezTo>
                <a:cubicBezTo>
                  <a:pt x="1350" y="1166"/>
                  <a:pt x="1345" y="1155"/>
                  <a:pt x="1335" y="1150"/>
                </a:cubicBezTo>
                <a:cubicBezTo>
                  <a:pt x="1329" y="1144"/>
                  <a:pt x="1324" y="1144"/>
                  <a:pt x="1319" y="1139"/>
                </a:cubicBezTo>
                <a:cubicBezTo>
                  <a:pt x="1308" y="1134"/>
                  <a:pt x="1308" y="1123"/>
                  <a:pt x="1298" y="1118"/>
                </a:cubicBezTo>
                <a:cubicBezTo>
                  <a:pt x="1292" y="1113"/>
                  <a:pt x="1287" y="1108"/>
                  <a:pt x="1287" y="1102"/>
                </a:cubicBezTo>
                <a:cubicBezTo>
                  <a:pt x="1277" y="1092"/>
                  <a:pt x="1271" y="1086"/>
                  <a:pt x="1261" y="1076"/>
                </a:cubicBezTo>
                <a:cubicBezTo>
                  <a:pt x="1256" y="1071"/>
                  <a:pt x="1250" y="1065"/>
                  <a:pt x="1245" y="1055"/>
                </a:cubicBezTo>
                <a:cubicBezTo>
                  <a:pt x="1240" y="1055"/>
                  <a:pt x="1234" y="1055"/>
                  <a:pt x="1234" y="1050"/>
                </a:cubicBezTo>
                <a:cubicBezTo>
                  <a:pt x="1234" y="1029"/>
                  <a:pt x="1245" y="1018"/>
                  <a:pt x="1256" y="1002"/>
                </a:cubicBezTo>
                <a:cubicBezTo>
                  <a:pt x="1256" y="1002"/>
                  <a:pt x="1256" y="997"/>
                  <a:pt x="1261" y="992"/>
                </a:cubicBezTo>
                <a:cubicBezTo>
                  <a:pt x="1271" y="986"/>
                  <a:pt x="1277" y="992"/>
                  <a:pt x="1292" y="992"/>
                </a:cubicBezTo>
                <a:cubicBezTo>
                  <a:pt x="1303" y="992"/>
                  <a:pt x="1308" y="986"/>
                  <a:pt x="1319" y="986"/>
                </a:cubicBezTo>
                <a:cubicBezTo>
                  <a:pt x="1361" y="986"/>
                  <a:pt x="1361" y="986"/>
                  <a:pt x="1361" y="986"/>
                </a:cubicBezTo>
                <a:cubicBezTo>
                  <a:pt x="1382" y="986"/>
                  <a:pt x="1398" y="986"/>
                  <a:pt x="1419" y="970"/>
                </a:cubicBezTo>
                <a:cubicBezTo>
                  <a:pt x="1430" y="960"/>
                  <a:pt x="1430" y="955"/>
                  <a:pt x="1435" y="944"/>
                </a:cubicBezTo>
                <a:cubicBezTo>
                  <a:pt x="1435" y="939"/>
                  <a:pt x="1440" y="939"/>
                  <a:pt x="1445" y="933"/>
                </a:cubicBezTo>
                <a:cubicBezTo>
                  <a:pt x="1451" y="923"/>
                  <a:pt x="1461" y="918"/>
                  <a:pt x="1467" y="902"/>
                </a:cubicBezTo>
                <a:cubicBezTo>
                  <a:pt x="1472" y="897"/>
                  <a:pt x="1472" y="891"/>
                  <a:pt x="1472" y="886"/>
                </a:cubicBezTo>
                <a:cubicBezTo>
                  <a:pt x="1482" y="881"/>
                  <a:pt x="1493" y="881"/>
                  <a:pt x="1503" y="876"/>
                </a:cubicBezTo>
                <a:cubicBezTo>
                  <a:pt x="1519" y="870"/>
                  <a:pt x="1530" y="865"/>
                  <a:pt x="1546" y="855"/>
                </a:cubicBezTo>
                <a:cubicBezTo>
                  <a:pt x="1561" y="844"/>
                  <a:pt x="1567" y="828"/>
                  <a:pt x="1572" y="812"/>
                </a:cubicBezTo>
                <a:cubicBezTo>
                  <a:pt x="1572" y="807"/>
                  <a:pt x="1572" y="802"/>
                  <a:pt x="1572" y="791"/>
                </a:cubicBezTo>
                <a:cubicBezTo>
                  <a:pt x="1572" y="791"/>
                  <a:pt x="1572" y="791"/>
                  <a:pt x="1572" y="786"/>
                </a:cubicBezTo>
                <a:cubicBezTo>
                  <a:pt x="1572" y="786"/>
                  <a:pt x="1572" y="786"/>
                  <a:pt x="1572" y="781"/>
                </a:cubicBezTo>
                <a:cubicBezTo>
                  <a:pt x="1572" y="781"/>
                  <a:pt x="1572" y="775"/>
                  <a:pt x="1572" y="770"/>
                </a:cubicBezTo>
                <a:lnTo>
                  <a:pt x="1572" y="770"/>
                </a:lnTo>
                <a:lnTo>
                  <a:pt x="1577" y="770"/>
                </a:lnTo>
                <a:cubicBezTo>
                  <a:pt x="1598" y="770"/>
                  <a:pt x="1598" y="796"/>
                  <a:pt x="1609" y="818"/>
                </a:cubicBezTo>
                <a:cubicBezTo>
                  <a:pt x="1625" y="844"/>
                  <a:pt x="1641" y="860"/>
                  <a:pt x="1651" y="891"/>
                </a:cubicBezTo>
                <a:cubicBezTo>
                  <a:pt x="1678" y="944"/>
                  <a:pt x="1709" y="955"/>
                  <a:pt x="1751" y="997"/>
                </a:cubicBezTo>
                <a:cubicBezTo>
                  <a:pt x="1767" y="1013"/>
                  <a:pt x="1767" y="1023"/>
                  <a:pt x="1783" y="1039"/>
                </a:cubicBezTo>
                <a:cubicBezTo>
                  <a:pt x="1799" y="1065"/>
                  <a:pt x="1820" y="1065"/>
                  <a:pt x="1841" y="1092"/>
                </a:cubicBezTo>
                <a:cubicBezTo>
                  <a:pt x="1873" y="1129"/>
                  <a:pt x="1873" y="1187"/>
                  <a:pt x="1920" y="1187"/>
                </a:cubicBezTo>
                <a:cubicBezTo>
                  <a:pt x="1936" y="1187"/>
                  <a:pt x="1941" y="1171"/>
                  <a:pt x="1946" y="1160"/>
                </a:cubicBezTo>
                <a:cubicBezTo>
                  <a:pt x="1952" y="1139"/>
                  <a:pt x="1957" y="1129"/>
                  <a:pt x="1957" y="1113"/>
                </a:cubicBezTo>
                <a:cubicBezTo>
                  <a:pt x="1957" y="1097"/>
                  <a:pt x="1946" y="1092"/>
                  <a:pt x="1946" y="1076"/>
                </a:cubicBezTo>
                <a:cubicBezTo>
                  <a:pt x="1946" y="1039"/>
                  <a:pt x="1946" y="1039"/>
                  <a:pt x="1946" y="1039"/>
                </a:cubicBezTo>
                <a:cubicBezTo>
                  <a:pt x="1946" y="1007"/>
                  <a:pt x="1957" y="981"/>
                  <a:pt x="1989" y="970"/>
                </a:cubicBezTo>
                <a:cubicBezTo>
                  <a:pt x="1994" y="986"/>
                  <a:pt x="2010" y="992"/>
                  <a:pt x="2031" y="1002"/>
                </a:cubicBezTo>
                <a:cubicBezTo>
                  <a:pt x="2036" y="1002"/>
                  <a:pt x="2036" y="1002"/>
                  <a:pt x="2036" y="1002"/>
                </a:cubicBezTo>
                <a:cubicBezTo>
                  <a:pt x="2036" y="992"/>
                  <a:pt x="2041" y="986"/>
                  <a:pt x="2047" y="970"/>
                </a:cubicBezTo>
                <a:cubicBezTo>
                  <a:pt x="2031" y="965"/>
                  <a:pt x="2020" y="955"/>
                  <a:pt x="2020" y="939"/>
                </a:cubicBezTo>
                <a:cubicBezTo>
                  <a:pt x="2020" y="933"/>
                  <a:pt x="2036" y="933"/>
                  <a:pt x="2041" y="928"/>
                </a:cubicBezTo>
                <a:cubicBezTo>
                  <a:pt x="2052" y="923"/>
                  <a:pt x="2057" y="912"/>
                  <a:pt x="2057" y="902"/>
                </a:cubicBezTo>
                <a:cubicBezTo>
                  <a:pt x="2057" y="891"/>
                  <a:pt x="2047" y="891"/>
                  <a:pt x="2041" y="886"/>
                </a:cubicBezTo>
                <a:cubicBezTo>
                  <a:pt x="2031" y="876"/>
                  <a:pt x="2036" y="860"/>
                  <a:pt x="2026" y="849"/>
                </a:cubicBezTo>
                <a:cubicBezTo>
                  <a:pt x="2015" y="839"/>
                  <a:pt x="1999" y="844"/>
                  <a:pt x="1983" y="844"/>
                </a:cubicBezTo>
                <a:cubicBezTo>
                  <a:pt x="1983" y="855"/>
                  <a:pt x="1983" y="855"/>
                  <a:pt x="1983" y="855"/>
                </a:cubicBezTo>
                <a:cubicBezTo>
                  <a:pt x="2005" y="886"/>
                  <a:pt x="1999" y="891"/>
                  <a:pt x="1973" y="860"/>
                </a:cubicBezTo>
                <a:cubicBezTo>
                  <a:pt x="1973" y="865"/>
                  <a:pt x="1968" y="865"/>
                  <a:pt x="1968" y="865"/>
                </a:cubicBezTo>
                <a:cubicBezTo>
                  <a:pt x="1968" y="870"/>
                  <a:pt x="1973" y="870"/>
                  <a:pt x="1973" y="876"/>
                </a:cubicBezTo>
                <a:cubicBezTo>
                  <a:pt x="1957" y="886"/>
                  <a:pt x="1952" y="902"/>
                  <a:pt x="1931" y="902"/>
                </a:cubicBezTo>
                <a:cubicBezTo>
                  <a:pt x="1899" y="902"/>
                  <a:pt x="1889" y="881"/>
                  <a:pt x="1862" y="865"/>
                </a:cubicBezTo>
                <a:cubicBezTo>
                  <a:pt x="1830" y="844"/>
                  <a:pt x="1804" y="833"/>
                  <a:pt x="1804" y="796"/>
                </a:cubicBezTo>
                <a:cubicBezTo>
                  <a:pt x="1804" y="791"/>
                  <a:pt x="1809" y="786"/>
                  <a:pt x="1809" y="781"/>
                </a:cubicBezTo>
                <a:cubicBezTo>
                  <a:pt x="1809" y="775"/>
                  <a:pt x="1799" y="775"/>
                  <a:pt x="1799" y="765"/>
                </a:cubicBezTo>
                <a:cubicBezTo>
                  <a:pt x="1799" y="754"/>
                  <a:pt x="1804" y="754"/>
                  <a:pt x="1809" y="744"/>
                </a:cubicBezTo>
                <a:cubicBezTo>
                  <a:pt x="1809" y="738"/>
                  <a:pt x="1809" y="728"/>
                  <a:pt x="1815" y="728"/>
                </a:cubicBezTo>
                <a:cubicBezTo>
                  <a:pt x="1846" y="728"/>
                  <a:pt x="1857" y="749"/>
                  <a:pt x="1878" y="765"/>
                </a:cubicBezTo>
                <a:cubicBezTo>
                  <a:pt x="1910" y="786"/>
                  <a:pt x="1931" y="791"/>
                  <a:pt x="1962" y="791"/>
                </a:cubicBezTo>
                <a:cubicBezTo>
                  <a:pt x="1968" y="791"/>
                  <a:pt x="1973" y="791"/>
                  <a:pt x="1973" y="786"/>
                </a:cubicBezTo>
                <a:cubicBezTo>
                  <a:pt x="1973" y="781"/>
                  <a:pt x="1946" y="754"/>
                  <a:pt x="1968" y="754"/>
                </a:cubicBezTo>
                <a:cubicBezTo>
                  <a:pt x="1973" y="754"/>
                  <a:pt x="1968" y="749"/>
                  <a:pt x="1973" y="749"/>
                </a:cubicBezTo>
                <a:cubicBezTo>
                  <a:pt x="2020" y="749"/>
                  <a:pt x="2047" y="744"/>
                  <a:pt x="2084" y="723"/>
                </a:cubicBezTo>
                <a:cubicBezTo>
                  <a:pt x="2094" y="744"/>
                  <a:pt x="2100" y="754"/>
                  <a:pt x="2100" y="770"/>
                </a:cubicBezTo>
                <a:cubicBezTo>
                  <a:pt x="2100" y="791"/>
                  <a:pt x="2073" y="791"/>
                  <a:pt x="2073" y="807"/>
                </a:cubicBezTo>
                <a:cubicBezTo>
                  <a:pt x="2073" y="818"/>
                  <a:pt x="2084" y="818"/>
                  <a:pt x="2084" y="828"/>
                </a:cubicBezTo>
                <a:cubicBezTo>
                  <a:pt x="2084" y="828"/>
                  <a:pt x="2084" y="833"/>
                  <a:pt x="2078" y="833"/>
                </a:cubicBezTo>
                <a:cubicBezTo>
                  <a:pt x="2084" y="833"/>
                  <a:pt x="2084" y="839"/>
                  <a:pt x="2084" y="839"/>
                </a:cubicBezTo>
                <a:cubicBezTo>
                  <a:pt x="2105" y="839"/>
                  <a:pt x="2100" y="807"/>
                  <a:pt x="2115" y="802"/>
                </a:cubicBezTo>
                <a:cubicBezTo>
                  <a:pt x="2147" y="818"/>
                  <a:pt x="2147" y="818"/>
                  <a:pt x="2147" y="818"/>
                </a:cubicBezTo>
                <a:cubicBezTo>
                  <a:pt x="2168" y="818"/>
                  <a:pt x="2168" y="818"/>
                  <a:pt x="2168" y="818"/>
                </a:cubicBezTo>
                <a:cubicBezTo>
                  <a:pt x="2168" y="807"/>
                  <a:pt x="2168" y="807"/>
                  <a:pt x="2168" y="807"/>
                </a:cubicBezTo>
                <a:cubicBezTo>
                  <a:pt x="2131" y="733"/>
                  <a:pt x="2147" y="765"/>
                  <a:pt x="2184" y="807"/>
                </a:cubicBezTo>
                <a:cubicBezTo>
                  <a:pt x="2189" y="802"/>
                  <a:pt x="2189" y="796"/>
                  <a:pt x="2200" y="796"/>
                </a:cubicBezTo>
                <a:cubicBezTo>
                  <a:pt x="2210" y="796"/>
                  <a:pt x="2221" y="807"/>
                  <a:pt x="2231" y="807"/>
                </a:cubicBezTo>
                <a:cubicBezTo>
                  <a:pt x="2242" y="807"/>
                  <a:pt x="2242" y="796"/>
                  <a:pt x="2252" y="796"/>
                </a:cubicBezTo>
                <a:cubicBezTo>
                  <a:pt x="2258" y="796"/>
                  <a:pt x="2258" y="802"/>
                  <a:pt x="2263" y="812"/>
                </a:cubicBezTo>
                <a:cubicBezTo>
                  <a:pt x="2274" y="807"/>
                  <a:pt x="2279" y="796"/>
                  <a:pt x="2289" y="796"/>
                </a:cubicBezTo>
                <a:cubicBezTo>
                  <a:pt x="2332" y="796"/>
                  <a:pt x="2358" y="833"/>
                  <a:pt x="2358" y="881"/>
                </a:cubicBezTo>
                <a:cubicBezTo>
                  <a:pt x="2358" y="902"/>
                  <a:pt x="2358" y="902"/>
                  <a:pt x="2358" y="902"/>
                </a:cubicBezTo>
                <a:cubicBezTo>
                  <a:pt x="2358" y="923"/>
                  <a:pt x="2321" y="918"/>
                  <a:pt x="2321" y="933"/>
                </a:cubicBezTo>
                <a:cubicBezTo>
                  <a:pt x="2321" y="939"/>
                  <a:pt x="2326" y="944"/>
                  <a:pt x="2326" y="949"/>
                </a:cubicBezTo>
                <a:cubicBezTo>
                  <a:pt x="2326" y="960"/>
                  <a:pt x="2316" y="965"/>
                  <a:pt x="2316" y="976"/>
                </a:cubicBezTo>
                <a:cubicBezTo>
                  <a:pt x="2316" y="981"/>
                  <a:pt x="2321" y="981"/>
                  <a:pt x="2321" y="986"/>
                </a:cubicBezTo>
                <a:cubicBezTo>
                  <a:pt x="2326" y="1002"/>
                  <a:pt x="2321" y="1013"/>
                  <a:pt x="2332" y="1023"/>
                </a:cubicBezTo>
                <a:cubicBezTo>
                  <a:pt x="2337" y="1029"/>
                  <a:pt x="2342" y="1029"/>
                  <a:pt x="2347" y="1034"/>
                </a:cubicBezTo>
                <a:cubicBezTo>
                  <a:pt x="2326" y="1055"/>
                  <a:pt x="2305" y="1055"/>
                  <a:pt x="2279" y="1060"/>
                </a:cubicBezTo>
                <a:lnTo>
                  <a:pt x="2274" y="1055"/>
                </a:lnTo>
                <a:cubicBezTo>
                  <a:pt x="2274" y="1039"/>
                  <a:pt x="2305" y="1044"/>
                  <a:pt x="2305" y="1029"/>
                </a:cubicBezTo>
                <a:cubicBezTo>
                  <a:pt x="2305" y="1023"/>
                  <a:pt x="2300" y="1018"/>
                  <a:pt x="2289" y="1018"/>
                </a:cubicBezTo>
                <a:cubicBezTo>
                  <a:pt x="2279" y="1018"/>
                  <a:pt x="2279" y="1034"/>
                  <a:pt x="2268" y="1034"/>
                </a:cubicBezTo>
                <a:cubicBezTo>
                  <a:pt x="2252" y="1034"/>
                  <a:pt x="2247" y="1023"/>
                  <a:pt x="2237" y="1018"/>
                </a:cubicBezTo>
                <a:cubicBezTo>
                  <a:pt x="2242" y="1029"/>
                  <a:pt x="2242" y="1034"/>
                  <a:pt x="2247" y="1044"/>
                </a:cubicBezTo>
                <a:cubicBezTo>
                  <a:pt x="2237" y="1050"/>
                  <a:pt x="2237" y="1050"/>
                  <a:pt x="2237" y="1050"/>
                </a:cubicBezTo>
                <a:cubicBezTo>
                  <a:pt x="2247" y="1060"/>
                  <a:pt x="2263" y="1060"/>
                  <a:pt x="2263" y="1071"/>
                </a:cubicBezTo>
                <a:cubicBezTo>
                  <a:pt x="2263" y="1081"/>
                  <a:pt x="2252" y="1092"/>
                  <a:pt x="2242" y="1092"/>
                </a:cubicBezTo>
                <a:cubicBezTo>
                  <a:pt x="2231" y="1071"/>
                  <a:pt x="2221" y="1055"/>
                  <a:pt x="2205" y="1034"/>
                </a:cubicBezTo>
                <a:cubicBezTo>
                  <a:pt x="2194" y="1018"/>
                  <a:pt x="2189" y="992"/>
                  <a:pt x="2168" y="992"/>
                </a:cubicBezTo>
                <a:cubicBezTo>
                  <a:pt x="2157" y="992"/>
                  <a:pt x="2157" y="1013"/>
                  <a:pt x="2142" y="1013"/>
                </a:cubicBezTo>
                <a:cubicBezTo>
                  <a:pt x="2126" y="1013"/>
                  <a:pt x="2126" y="986"/>
                  <a:pt x="2115" y="986"/>
                </a:cubicBezTo>
                <a:cubicBezTo>
                  <a:pt x="2100" y="997"/>
                  <a:pt x="2100" y="997"/>
                  <a:pt x="2100" y="997"/>
                </a:cubicBezTo>
                <a:cubicBezTo>
                  <a:pt x="2094" y="992"/>
                  <a:pt x="2089" y="986"/>
                  <a:pt x="2084" y="986"/>
                </a:cubicBezTo>
                <a:cubicBezTo>
                  <a:pt x="2063" y="986"/>
                  <a:pt x="2063" y="1013"/>
                  <a:pt x="2047" y="1018"/>
                </a:cubicBezTo>
                <a:cubicBezTo>
                  <a:pt x="2036" y="1023"/>
                  <a:pt x="2031" y="1023"/>
                  <a:pt x="2020" y="1029"/>
                </a:cubicBezTo>
                <a:cubicBezTo>
                  <a:pt x="2005" y="1034"/>
                  <a:pt x="1994" y="1039"/>
                  <a:pt x="1978" y="1044"/>
                </a:cubicBezTo>
                <a:cubicBezTo>
                  <a:pt x="1973" y="1050"/>
                  <a:pt x="1962" y="1050"/>
                  <a:pt x="1962" y="1060"/>
                </a:cubicBezTo>
                <a:cubicBezTo>
                  <a:pt x="1962" y="1092"/>
                  <a:pt x="1983" y="1102"/>
                  <a:pt x="2005" y="1123"/>
                </a:cubicBezTo>
                <a:cubicBezTo>
                  <a:pt x="2020" y="1144"/>
                  <a:pt x="2020" y="1181"/>
                  <a:pt x="2047" y="1181"/>
                </a:cubicBezTo>
                <a:cubicBezTo>
                  <a:pt x="2057" y="1181"/>
                  <a:pt x="2063" y="1176"/>
                  <a:pt x="2068" y="1176"/>
                </a:cubicBezTo>
                <a:cubicBezTo>
                  <a:pt x="2084" y="1181"/>
                  <a:pt x="2084" y="1181"/>
                  <a:pt x="2084" y="1181"/>
                </a:cubicBezTo>
                <a:cubicBezTo>
                  <a:pt x="2105" y="1181"/>
                  <a:pt x="2105" y="1181"/>
                  <a:pt x="2105" y="1181"/>
                </a:cubicBezTo>
                <a:cubicBezTo>
                  <a:pt x="2105" y="1150"/>
                  <a:pt x="2105" y="1150"/>
                  <a:pt x="2105" y="1150"/>
                </a:cubicBezTo>
                <a:cubicBezTo>
                  <a:pt x="2110" y="1144"/>
                  <a:pt x="2110" y="1144"/>
                  <a:pt x="2110" y="1144"/>
                </a:cubicBezTo>
                <a:cubicBezTo>
                  <a:pt x="2131" y="1203"/>
                  <a:pt x="2121" y="1245"/>
                  <a:pt x="2152" y="1292"/>
                </a:cubicBezTo>
                <a:cubicBezTo>
                  <a:pt x="2163" y="1303"/>
                  <a:pt x="2168" y="1298"/>
                  <a:pt x="2179" y="1308"/>
                </a:cubicBezTo>
                <a:cubicBezTo>
                  <a:pt x="2200" y="1318"/>
                  <a:pt x="2215" y="1334"/>
                  <a:pt x="2237" y="1334"/>
                </a:cubicBezTo>
                <a:cubicBezTo>
                  <a:pt x="2274" y="1329"/>
                  <a:pt x="2284" y="1371"/>
                  <a:pt x="2316" y="1382"/>
                </a:cubicBezTo>
                <a:cubicBezTo>
                  <a:pt x="2316" y="1377"/>
                  <a:pt x="2321" y="1377"/>
                  <a:pt x="2321" y="1377"/>
                </a:cubicBezTo>
                <a:cubicBezTo>
                  <a:pt x="2321" y="1371"/>
                  <a:pt x="2316" y="1371"/>
                  <a:pt x="2316" y="1366"/>
                </a:cubicBezTo>
                <a:cubicBezTo>
                  <a:pt x="2316" y="1355"/>
                  <a:pt x="2321" y="1350"/>
                  <a:pt x="2326" y="1350"/>
                </a:cubicBezTo>
                <a:cubicBezTo>
                  <a:pt x="2337" y="1350"/>
                  <a:pt x="2342" y="1355"/>
                  <a:pt x="2353" y="1355"/>
                </a:cubicBezTo>
                <a:cubicBezTo>
                  <a:pt x="2379" y="1355"/>
                  <a:pt x="2390" y="1350"/>
                  <a:pt x="2416" y="1350"/>
                </a:cubicBezTo>
                <a:cubicBezTo>
                  <a:pt x="2474" y="1350"/>
                  <a:pt x="2500" y="1392"/>
                  <a:pt x="2558" y="1392"/>
                </a:cubicBezTo>
                <a:cubicBezTo>
                  <a:pt x="2574" y="1392"/>
                  <a:pt x="2579" y="1366"/>
                  <a:pt x="2600" y="1366"/>
                </a:cubicBezTo>
                <a:cubicBezTo>
                  <a:pt x="2611" y="1366"/>
                  <a:pt x="2611" y="1382"/>
                  <a:pt x="2622" y="1382"/>
                </a:cubicBezTo>
                <a:cubicBezTo>
                  <a:pt x="2632" y="1382"/>
                  <a:pt x="2637" y="1371"/>
                  <a:pt x="2648" y="1371"/>
                </a:cubicBezTo>
                <a:cubicBezTo>
                  <a:pt x="2648" y="1371"/>
                  <a:pt x="2648" y="1371"/>
                  <a:pt x="2648" y="1377"/>
                </a:cubicBezTo>
                <a:cubicBezTo>
                  <a:pt x="2648" y="1387"/>
                  <a:pt x="2632" y="1392"/>
                  <a:pt x="2627" y="1408"/>
                </a:cubicBezTo>
                <a:cubicBezTo>
                  <a:pt x="2632" y="1408"/>
                  <a:pt x="2632" y="1414"/>
                  <a:pt x="2632" y="1414"/>
                </a:cubicBezTo>
                <a:cubicBezTo>
                  <a:pt x="2648" y="1414"/>
                  <a:pt x="2659" y="1403"/>
                  <a:pt x="2669" y="1398"/>
                </a:cubicBezTo>
                <a:cubicBezTo>
                  <a:pt x="2664" y="1392"/>
                  <a:pt x="2653" y="1387"/>
                  <a:pt x="2653" y="1377"/>
                </a:cubicBezTo>
                <a:cubicBezTo>
                  <a:pt x="2653" y="1366"/>
                  <a:pt x="2653" y="1366"/>
                  <a:pt x="2653" y="1366"/>
                </a:cubicBezTo>
                <a:cubicBezTo>
                  <a:pt x="2659" y="1361"/>
                  <a:pt x="2659" y="1361"/>
                  <a:pt x="2659" y="1361"/>
                </a:cubicBezTo>
                <a:cubicBezTo>
                  <a:pt x="2669" y="1371"/>
                  <a:pt x="2680" y="1382"/>
                  <a:pt x="2690" y="1387"/>
                </a:cubicBezTo>
                <a:cubicBezTo>
                  <a:pt x="2706" y="1392"/>
                  <a:pt x="2727" y="1392"/>
                  <a:pt x="2727" y="1408"/>
                </a:cubicBezTo>
                <a:cubicBezTo>
                  <a:pt x="2727" y="1435"/>
                  <a:pt x="2727" y="1435"/>
                  <a:pt x="2727" y="1435"/>
                </a:cubicBezTo>
                <a:cubicBezTo>
                  <a:pt x="2727" y="1440"/>
                  <a:pt x="2727" y="1440"/>
                  <a:pt x="2727" y="1440"/>
                </a:cubicBezTo>
                <a:cubicBezTo>
                  <a:pt x="2722" y="1440"/>
                  <a:pt x="2722" y="1440"/>
                  <a:pt x="2722" y="1440"/>
                </a:cubicBezTo>
                <a:cubicBezTo>
                  <a:pt x="2711" y="1419"/>
                  <a:pt x="2717" y="1414"/>
                  <a:pt x="2696" y="1403"/>
                </a:cubicBezTo>
                <a:cubicBezTo>
                  <a:pt x="2685" y="1403"/>
                  <a:pt x="2690" y="1403"/>
                  <a:pt x="2685" y="1414"/>
                </a:cubicBezTo>
                <a:cubicBezTo>
                  <a:pt x="2680" y="1424"/>
                  <a:pt x="2664" y="1424"/>
                  <a:pt x="2664" y="1440"/>
                </a:cubicBezTo>
                <a:cubicBezTo>
                  <a:pt x="2664" y="1476"/>
                  <a:pt x="2685" y="1497"/>
                  <a:pt x="2711" y="1529"/>
                </a:cubicBezTo>
                <a:cubicBezTo>
                  <a:pt x="2727" y="1544"/>
                  <a:pt x="2722" y="1560"/>
                  <a:pt x="2738" y="1576"/>
                </a:cubicBezTo>
                <a:cubicBezTo>
                  <a:pt x="2748" y="1592"/>
                  <a:pt x="2806" y="1592"/>
                  <a:pt x="2790" y="1597"/>
                </a:cubicBezTo>
                <a:cubicBezTo>
                  <a:pt x="2801" y="1613"/>
                  <a:pt x="2811" y="1618"/>
                  <a:pt x="2827" y="1618"/>
                </a:cubicBezTo>
                <a:cubicBezTo>
                  <a:pt x="2833" y="1618"/>
                  <a:pt x="2833" y="1613"/>
                  <a:pt x="2843" y="1613"/>
                </a:cubicBezTo>
                <a:cubicBezTo>
                  <a:pt x="2859" y="1613"/>
                  <a:pt x="2864" y="1618"/>
                  <a:pt x="2880" y="1623"/>
                </a:cubicBezTo>
                <a:cubicBezTo>
                  <a:pt x="2885" y="1623"/>
                  <a:pt x="2885" y="1623"/>
                  <a:pt x="2885" y="1623"/>
                </a:cubicBezTo>
                <a:cubicBezTo>
                  <a:pt x="2885" y="1597"/>
                  <a:pt x="2885" y="1597"/>
                  <a:pt x="2885" y="1597"/>
                </a:cubicBezTo>
                <a:cubicBezTo>
                  <a:pt x="2875" y="1592"/>
                  <a:pt x="2864" y="1587"/>
                  <a:pt x="2864" y="1576"/>
                </a:cubicBezTo>
                <a:cubicBezTo>
                  <a:pt x="2864" y="1565"/>
                  <a:pt x="2875" y="1565"/>
                  <a:pt x="2875" y="1560"/>
                </a:cubicBezTo>
                <a:cubicBezTo>
                  <a:pt x="2875" y="1544"/>
                  <a:pt x="2859" y="1539"/>
                  <a:pt x="2848" y="1534"/>
                </a:cubicBezTo>
                <a:cubicBezTo>
                  <a:pt x="2838" y="1529"/>
                  <a:pt x="2833" y="1518"/>
                  <a:pt x="2827" y="1513"/>
                </a:cubicBezTo>
                <a:cubicBezTo>
                  <a:pt x="2806" y="1497"/>
                  <a:pt x="2785" y="1486"/>
                  <a:pt x="2785" y="1465"/>
                </a:cubicBezTo>
                <a:cubicBezTo>
                  <a:pt x="2785" y="1440"/>
                  <a:pt x="2775" y="1429"/>
                  <a:pt x="2775" y="1403"/>
                </a:cubicBezTo>
                <a:cubicBezTo>
                  <a:pt x="2775" y="1392"/>
                  <a:pt x="2775" y="1392"/>
                  <a:pt x="2775" y="1392"/>
                </a:cubicBezTo>
                <a:cubicBezTo>
                  <a:pt x="2775" y="1377"/>
                  <a:pt x="2775" y="1377"/>
                  <a:pt x="2775" y="1377"/>
                </a:cubicBezTo>
                <a:cubicBezTo>
                  <a:pt x="2769" y="1371"/>
                  <a:pt x="2769" y="1371"/>
                  <a:pt x="2769" y="1371"/>
                </a:cubicBezTo>
                <a:cubicBezTo>
                  <a:pt x="2764" y="1377"/>
                  <a:pt x="2759" y="1387"/>
                  <a:pt x="2748" y="1387"/>
                </a:cubicBezTo>
                <a:cubicBezTo>
                  <a:pt x="2727" y="1387"/>
                  <a:pt x="2701" y="1371"/>
                  <a:pt x="2701" y="1345"/>
                </a:cubicBezTo>
                <a:cubicBezTo>
                  <a:pt x="2701" y="1334"/>
                  <a:pt x="2706" y="1329"/>
                  <a:pt x="2706" y="1318"/>
                </a:cubicBezTo>
                <a:cubicBezTo>
                  <a:pt x="2706" y="1313"/>
                  <a:pt x="2701" y="1308"/>
                  <a:pt x="2696" y="1303"/>
                </a:cubicBezTo>
                <a:cubicBezTo>
                  <a:pt x="2706" y="1292"/>
                  <a:pt x="2706" y="1292"/>
                  <a:pt x="2706" y="1292"/>
                </a:cubicBezTo>
                <a:cubicBezTo>
                  <a:pt x="2711" y="1292"/>
                  <a:pt x="2711" y="1292"/>
                  <a:pt x="2717" y="1292"/>
                </a:cubicBezTo>
                <a:cubicBezTo>
                  <a:pt x="2727" y="1292"/>
                  <a:pt x="2727" y="1303"/>
                  <a:pt x="2732" y="1308"/>
                </a:cubicBezTo>
                <a:cubicBezTo>
                  <a:pt x="2748" y="1318"/>
                  <a:pt x="2748" y="1329"/>
                  <a:pt x="2764" y="1340"/>
                </a:cubicBezTo>
                <a:cubicBezTo>
                  <a:pt x="2790" y="1355"/>
                  <a:pt x="2806" y="1366"/>
                  <a:pt x="2838" y="1377"/>
                </a:cubicBezTo>
                <a:cubicBezTo>
                  <a:pt x="2885" y="1387"/>
                  <a:pt x="2912" y="1408"/>
                  <a:pt x="2954" y="1435"/>
                </a:cubicBezTo>
                <a:cubicBezTo>
                  <a:pt x="2991" y="1460"/>
                  <a:pt x="3012" y="1471"/>
                  <a:pt x="3049" y="1492"/>
                </a:cubicBezTo>
                <a:cubicBezTo>
                  <a:pt x="3065" y="1502"/>
                  <a:pt x="3070" y="1518"/>
                  <a:pt x="3091" y="1529"/>
                </a:cubicBezTo>
                <a:cubicBezTo>
                  <a:pt x="3102" y="1534"/>
                  <a:pt x="3112" y="1534"/>
                  <a:pt x="3123" y="1539"/>
                </a:cubicBezTo>
                <a:cubicBezTo>
                  <a:pt x="3154" y="1555"/>
                  <a:pt x="3165" y="1587"/>
                  <a:pt x="3202" y="1587"/>
                </a:cubicBezTo>
                <a:cubicBezTo>
                  <a:pt x="3212" y="1587"/>
                  <a:pt x="3218" y="1576"/>
                  <a:pt x="3228" y="1576"/>
                </a:cubicBezTo>
                <a:cubicBezTo>
                  <a:pt x="3228" y="1576"/>
                  <a:pt x="3228" y="1576"/>
                  <a:pt x="3228" y="1581"/>
                </a:cubicBezTo>
                <a:cubicBezTo>
                  <a:pt x="3228" y="1587"/>
                  <a:pt x="3223" y="1592"/>
                  <a:pt x="3223" y="1597"/>
                </a:cubicBezTo>
                <a:cubicBezTo>
                  <a:pt x="3223" y="1639"/>
                  <a:pt x="3276" y="1634"/>
                  <a:pt x="3276" y="1676"/>
                </a:cubicBezTo>
                <a:cubicBezTo>
                  <a:pt x="3276" y="1718"/>
                  <a:pt x="3270" y="1713"/>
                  <a:pt x="3249" y="1734"/>
                </a:cubicBezTo>
                <a:cubicBezTo>
                  <a:pt x="3233" y="1745"/>
                  <a:pt x="3239" y="1771"/>
                  <a:pt x="3218" y="1771"/>
                </a:cubicBezTo>
                <a:cubicBezTo>
                  <a:pt x="3212" y="1771"/>
                  <a:pt x="3212" y="1761"/>
                  <a:pt x="3202" y="1755"/>
                </a:cubicBezTo>
                <a:cubicBezTo>
                  <a:pt x="3191" y="1750"/>
                  <a:pt x="3186" y="1745"/>
                  <a:pt x="3176" y="1734"/>
                </a:cubicBezTo>
                <a:cubicBezTo>
                  <a:pt x="3149" y="1718"/>
                  <a:pt x="3133" y="1718"/>
                  <a:pt x="3107" y="1708"/>
                </a:cubicBezTo>
                <a:cubicBezTo>
                  <a:pt x="3081" y="1697"/>
                  <a:pt x="3070" y="1692"/>
                  <a:pt x="3044" y="1682"/>
                </a:cubicBezTo>
                <a:cubicBezTo>
                  <a:pt x="3022" y="1676"/>
                  <a:pt x="3012" y="1660"/>
                  <a:pt x="2991" y="1660"/>
                </a:cubicBezTo>
                <a:cubicBezTo>
                  <a:pt x="2975" y="1660"/>
                  <a:pt x="2975" y="1682"/>
                  <a:pt x="2959" y="1682"/>
                </a:cubicBezTo>
                <a:cubicBezTo>
                  <a:pt x="2943" y="1682"/>
                  <a:pt x="2938" y="1666"/>
                  <a:pt x="2928" y="1660"/>
                </a:cubicBezTo>
                <a:cubicBezTo>
                  <a:pt x="2901" y="1650"/>
                  <a:pt x="2885" y="1645"/>
                  <a:pt x="2859" y="1645"/>
                </a:cubicBezTo>
                <a:cubicBezTo>
                  <a:pt x="2843" y="1645"/>
                  <a:pt x="2827" y="1655"/>
                  <a:pt x="2827" y="1666"/>
                </a:cubicBezTo>
                <a:cubicBezTo>
                  <a:pt x="2827" y="1687"/>
                  <a:pt x="2843" y="1692"/>
                  <a:pt x="2864" y="1697"/>
                </a:cubicBezTo>
                <a:cubicBezTo>
                  <a:pt x="2875" y="1703"/>
                  <a:pt x="2880" y="1713"/>
                  <a:pt x="2896" y="1724"/>
                </a:cubicBezTo>
                <a:cubicBezTo>
                  <a:pt x="2917" y="1740"/>
                  <a:pt x="2933" y="1761"/>
                  <a:pt x="2965" y="1761"/>
                </a:cubicBezTo>
                <a:cubicBezTo>
                  <a:pt x="2980" y="1761"/>
                  <a:pt x="2986" y="1750"/>
                  <a:pt x="2996" y="1750"/>
                </a:cubicBezTo>
                <a:cubicBezTo>
                  <a:pt x="3012" y="1750"/>
                  <a:pt x="3017" y="1761"/>
                  <a:pt x="3033" y="1761"/>
                </a:cubicBezTo>
                <a:cubicBezTo>
                  <a:pt x="3038" y="1761"/>
                  <a:pt x="3044" y="1761"/>
                  <a:pt x="3049" y="1761"/>
                </a:cubicBezTo>
                <a:cubicBezTo>
                  <a:pt x="3075" y="1761"/>
                  <a:pt x="3081" y="1782"/>
                  <a:pt x="3102" y="1792"/>
                </a:cubicBezTo>
                <a:cubicBezTo>
                  <a:pt x="3096" y="1797"/>
                  <a:pt x="3091" y="1797"/>
                  <a:pt x="3081" y="1797"/>
                </a:cubicBezTo>
                <a:cubicBezTo>
                  <a:pt x="3075" y="1797"/>
                  <a:pt x="3070" y="1792"/>
                  <a:pt x="3065" y="1792"/>
                </a:cubicBezTo>
                <a:cubicBezTo>
                  <a:pt x="3054" y="1792"/>
                  <a:pt x="3054" y="1803"/>
                  <a:pt x="3044" y="1803"/>
                </a:cubicBezTo>
                <a:cubicBezTo>
                  <a:pt x="3033" y="1803"/>
                  <a:pt x="3022" y="1797"/>
                  <a:pt x="3012" y="1808"/>
                </a:cubicBezTo>
                <a:cubicBezTo>
                  <a:pt x="3001" y="1813"/>
                  <a:pt x="3007" y="1824"/>
                  <a:pt x="3001" y="1829"/>
                </a:cubicBezTo>
                <a:cubicBezTo>
                  <a:pt x="2996" y="1834"/>
                  <a:pt x="2991" y="1829"/>
                  <a:pt x="2980" y="1834"/>
                </a:cubicBezTo>
                <a:cubicBezTo>
                  <a:pt x="2991" y="1856"/>
                  <a:pt x="3001" y="1866"/>
                  <a:pt x="3001" y="1887"/>
                </a:cubicBezTo>
                <a:cubicBezTo>
                  <a:pt x="3007" y="1914"/>
                  <a:pt x="3012" y="1951"/>
                  <a:pt x="3038" y="1951"/>
                </a:cubicBezTo>
                <a:cubicBezTo>
                  <a:pt x="3049" y="1951"/>
                  <a:pt x="3054" y="1935"/>
                  <a:pt x="3065" y="1935"/>
                </a:cubicBezTo>
                <a:cubicBezTo>
                  <a:pt x="3075" y="1935"/>
                  <a:pt x="3081" y="1935"/>
                  <a:pt x="3096" y="1935"/>
                </a:cubicBezTo>
                <a:cubicBezTo>
                  <a:pt x="3091" y="1951"/>
                  <a:pt x="3091" y="1961"/>
                  <a:pt x="3096" y="1972"/>
                </a:cubicBezTo>
                <a:cubicBezTo>
                  <a:pt x="3117" y="1966"/>
                  <a:pt x="3128" y="1951"/>
                  <a:pt x="3149" y="1951"/>
                </a:cubicBezTo>
                <a:cubicBezTo>
                  <a:pt x="3154" y="1951"/>
                  <a:pt x="3160" y="1951"/>
                  <a:pt x="3165" y="1951"/>
                </a:cubicBezTo>
                <a:cubicBezTo>
                  <a:pt x="3181" y="1951"/>
                  <a:pt x="3191" y="1945"/>
                  <a:pt x="3207" y="1945"/>
                </a:cubicBezTo>
                <a:cubicBezTo>
                  <a:pt x="3207" y="1940"/>
                  <a:pt x="3207" y="1940"/>
                  <a:pt x="3207" y="1935"/>
                </a:cubicBezTo>
                <a:cubicBezTo>
                  <a:pt x="3207" y="1929"/>
                  <a:pt x="3202" y="1929"/>
                  <a:pt x="3202" y="1919"/>
                </a:cubicBezTo>
                <a:cubicBezTo>
                  <a:pt x="3202" y="1903"/>
                  <a:pt x="3218" y="1898"/>
                  <a:pt x="3223" y="1882"/>
                </a:cubicBezTo>
                <a:cubicBezTo>
                  <a:pt x="3228" y="1845"/>
                  <a:pt x="3228" y="1824"/>
                  <a:pt x="3244" y="1787"/>
                </a:cubicBezTo>
                <a:cubicBezTo>
                  <a:pt x="3249" y="1766"/>
                  <a:pt x="3270" y="1766"/>
                  <a:pt x="3281" y="1745"/>
                </a:cubicBezTo>
                <a:cubicBezTo>
                  <a:pt x="3292" y="1718"/>
                  <a:pt x="3292" y="1676"/>
                  <a:pt x="3318" y="1676"/>
                </a:cubicBezTo>
                <a:cubicBezTo>
                  <a:pt x="3365" y="1676"/>
                  <a:pt x="3376" y="1718"/>
                  <a:pt x="3402" y="1750"/>
                </a:cubicBezTo>
                <a:cubicBezTo>
                  <a:pt x="3439" y="1803"/>
                  <a:pt x="3466" y="1829"/>
                  <a:pt x="3513" y="1871"/>
                </a:cubicBezTo>
                <a:cubicBezTo>
                  <a:pt x="3539" y="1898"/>
                  <a:pt x="3555" y="1919"/>
                  <a:pt x="3571" y="1940"/>
                </a:cubicBezTo>
                <a:close/>
              </a:path>
            </a:pathLst>
          </a:custGeom>
          <a:solidFill>
            <a:srgbClr val="9B9B9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6" name="Freeform 84"/>
          <p:cNvSpPr>
            <a:spLocks noChangeArrowheads="1"/>
          </p:cNvSpPr>
          <p:nvPr/>
        </p:nvSpPr>
        <p:spPr bwMode="auto">
          <a:xfrm>
            <a:off x="7078578" y="2012325"/>
            <a:ext cx="1195054" cy="1651649"/>
          </a:xfrm>
          <a:custGeom>
            <a:avLst/>
            <a:gdLst>
              <a:gd name="T0" fmla="*/ 0 w 2448"/>
              <a:gd name="T1" fmla="*/ 2858 h 3381"/>
              <a:gd name="T2" fmla="*/ 42 w 2448"/>
              <a:gd name="T3" fmla="*/ 2847 h 3381"/>
              <a:gd name="T4" fmla="*/ 174 w 2448"/>
              <a:gd name="T5" fmla="*/ 2900 h 3381"/>
              <a:gd name="T6" fmla="*/ 237 w 2448"/>
              <a:gd name="T7" fmla="*/ 2884 h 3381"/>
              <a:gd name="T8" fmla="*/ 400 w 2448"/>
              <a:gd name="T9" fmla="*/ 3084 h 3381"/>
              <a:gd name="T10" fmla="*/ 638 w 2448"/>
              <a:gd name="T11" fmla="*/ 3253 h 3381"/>
              <a:gd name="T12" fmla="*/ 838 w 2448"/>
              <a:gd name="T13" fmla="*/ 3327 h 3381"/>
              <a:gd name="T14" fmla="*/ 706 w 2448"/>
              <a:gd name="T15" fmla="*/ 3274 h 3381"/>
              <a:gd name="T16" fmla="*/ 1186 w 2448"/>
              <a:gd name="T17" fmla="*/ 2219 h 3381"/>
              <a:gd name="T18" fmla="*/ 1223 w 2448"/>
              <a:gd name="T19" fmla="*/ 1998 h 3381"/>
              <a:gd name="T20" fmla="*/ 1999 w 2448"/>
              <a:gd name="T21" fmla="*/ 738 h 3381"/>
              <a:gd name="T22" fmla="*/ 1392 w 2448"/>
              <a:gd name="T23" fmla="*/ 105 h 3381"/>
              <a:gd name="T24" fmla="*/ 1424 w 2448"/>
              <a:gd name="T25" fmla="*/ 190 h 3381"/>
              <a:gd name="T26" fmla="*/ 1540 w 2448"/>
              <a:gd name="T27" fmla="*/ 274 h 3381"/>
              <a:gd name="T28" fmla="*/ 1772 w 2448"/>
              <a:gd name="T29" fmla="*/ 306 h 3381"/>
              <a:gd name="T30" fmla="*/ 1877 w 2448"/>
              <a:gd name="T31" fmla="*/ 343 h 3381"/>
              <a:gd name="T32" fmla="*/ 1956 w 2448"/>
              <a:gd name="T33" fmla="*/ 348 h 3381"/>
              <a:gd name="T34" fmla="*/ 2030 w 2448"/>
              <a:gd name="T35" fmla="*/ 264 h 3381"/>
              <a:gd name="T36" fmla="*/ 1888 w 2448"/>
              <a:gd name="T37" fmla="*/ 111 h 3381"/>
              <a:gd name="T38" fmla="*/ 1592 w 2448"/>
              <a:gd name="T39" fmla="*/ 174 h 3381"/>
              <a:gd name="T40" fmla="*/ 1413 w 2448"/>
              <a:gd name="T41" fmla="*/ 105 h 3381"/>
              <a:gd name="T42" fmla="*/ 1382 w 2448"/>
              <a:gd name="T43" fmla="*/ 147 h 3381"/>
              <a:gd name="T44" fmla="*/ 1350 w 2448"/>
              <a:gd name="T45" fmla="*/ 206 h 3381"/>
              <a:gd name="T46" fmla="*/ 1434 w 2448"/>
              <a:gd name="T47" fmla="*/ 68 h 3381"/>
              <a:gd name="T48" fmla="*/ 1276 w 2448"/>
              <a:gd name="T49" fmla="*/ 142 h 3381"/>
              <a:gd name="T50" fmla="*/ 1244 w 2448"/>
              <a:gd name="T51" fmla="*/ 163 h 3381"/>
              <a:gd name="T52" fmla="*/ 1012 w 2448"/>
              <a:gd name="T53" fmla="*/ 227 h 3381"/>
              <a:gd name="T54" fmla="*/ 1107 w 2448"/>
              <a:gd name="T55" fmla="*/ 232 h 3381"/>
              <a:gd name="T56" fmla="*/ 954 w 2448"/>
              <a:gd name="T57" fmla="*/ 190 h 3381"/>
              <a:gd name="T58" fmla="*/ 854 w 2448"/>
              <a:gd name="T59" fmla="*/ 1935 h 3381"/>
              <a:gd name="T60" fmla="*/ 791 w 2448"/>
              <a:gd name="T61" fmla="*/ 1729 h 3381"/>
              <a:gd name="T62" fmla="*/ 648 w 2448"/>
              <a:gd name="T63" fmla="*/ 1818 h 3381"/>
              <a:gd name="T64" fmla="*/ 612 w 2448"/>
              <a:gd name="T65" fmla="*/ 1682 h 3381"/>
              <a:gd name="T66" fmla="*/ 633 w 2448"/>
              <a:gd name="T67" fmla="*/ 1529 h 3381"/>
              <a:gd name="T68" fmla="*/ 712 w 2448"/>
              <a:gd name="T69" fmla="*/ 1329 h 3381"/>
              <a:gd name="T70" fmla="*/ 791 w 2448"/>
              <a:gd name="T71" fmla="*/ 1271 h 3381"/>
              <a:gd name="T72" fmla="*/ 854 w 2448"/>
              <a:gd name="T73" fmla="*/ 1076 h 3381"/>
              <a:gd name="T74" fmla="*/ 712 w 2448"/>
              <a:gd name="T75" fmla="*/ 933 h 3381"/>
              <a:gd name="T76" fmla="*/ 780 w 2448"/>
              <a:gd name="T77" fmla="*/ 743 h 3381"/>
              <a:gd name="T78" fmla="*/ 875 w 2448"/>
              <a:gd name="T79" fmla="*/ 543 h 3381"/>
              <a:gd name="T80" fmla="*/ 1028 w 2448"/>
              <a:gd name="T81" fmla="*/ 427 h 3381"/>
              <a:gd name="T82" fmla="*/ 1260 w 2448"/>
              <a:gd name="T83" fmla="*/ 559 h 3381"/>
              <a:gd name="T84" fmla="*/ 1440 w 2448"/>
              <a:gd name="T85" fmla="*/ 543 h 3381"/>
              <a:gd name="T86" fmla="*/ 1666 w 2448"/>
              <a:gd name="T87" fmla="*/ 643 h 3381"/>
              <a:gd name="T88" fmla="*/ 1872 w 2448"/>
              <a:gd name="T89" fmla="*/ 712 h 3381"/>
              <a:gd name="T90" fmla="*/ 1941 w 2448"/>
              <a:gd name="T91" fmla="*/ 770 h 3381"/>
              <a:gd name="T92" fmla="*/ 2099 w 2448"/>
              <a:gd name="T93" fmla="*/ 881 h 3381"/>
              <a:gd name="T94" fmla="*/ 2373 w 2448"/>
              <a:gd name="T95" fmla="*/ 991 h 3381"/>
              <a:gd name="T96" fmla="*/ 2447 w 2448"/>
              <a:gd name="T97" fmla="*/ 1039 h 3381"/>
              <a:gd name="T98" fmla="*/ 2320 w 2448"/>
              <a:gd name="T99" fmla="*/ 1186 h 3381"/>
              <a:gd name="T100" fmla="*/ 2131 w 2448"/>
              <a:gd name="T101" fmla="*/ 1255 h 3381"/>
              <a:gd name="T102" fmla="*/ 2210 w 2448"/>
              <a:gd name="T103" fmla="*/ 1403 h 3381"/>
              <a:gd name="T104" fmla="*/ 2252 w 2448"/>
              <a:gd name="T105" fmla="*/ 1545 h 3381"/>
              <a:gd name="T106" fmla="*/ 2146 w 2448"/>
              <a:gd name="T107" fmla="*/ 1630 h 3381"/>
              <a:gd name="T108" fmla="*/ 2014 w 2448"/>
              <a:gd name="T109" fmla="*/ 1524 h 3381"/>
              <a:gd name="T110" fmla="*/ 1993 w 2448"/>
              <a:gd name="T111" fmla="*/ 1661 h 3381"/>
              <a:gd name="T112" fmla="*/ 1835 w 2448"/>
              <a:gd name="T113" fmla="*/ 1797 h 3381"/>
              <a:gd name="T114" fmla="*/ 1724 w 2448"/>
              <a:gd name="T115" fmla="*/ 1898 h 3381"/>
              <a:gd name="T116" fmla="*/ 1598 w 2448"/>
              <a:gd name="T117" fmla="*/ 1966 h 3381"/>
              <a:gd name="T118" fmla="*/ 1429 w 2448"/>
              <a:gd name="T119" fmla="*/ 2066 h 3381"/>
              <a:gd name="T120" fmla="*/ 1271 w 2448"/>
              <a:gd name="T121" fmla="*/ 1961 h 3381"/>
              <a:gd name="T122" fmla="*/ 1250 w 2448"/>
              <a:gd name="T123" fmla="*/ 1876 h 3381"/>
              <a:gd name="T124" fmla="*/ 970 w 2448"/>
              <a:gd name="T125" fmla="*/ 1945 h 3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48" h="3381">
                <a:moveTo>
                  <a:pt x="42" y="2847"/>
                </a:moveTo>
                <a:lnTo>
                  <a:pt x="42" y="2847"/>
                </a:lnTo>
                <a:cubicBezTo>
                  <a:pt x="36" y="2847"/>
                  <a:pt x="36" y="2847"/>
                  <a:pt x="31" y="2847"/>
                </a:cubicBezTo>
                <a:cubicBezTo>
                  <a:pt x="42" y="2858"/>
                  <a:pt x="42" y="2858"/>
                  <a:pt x="42" y="2868"/>
                </a:cubicBezTo>
                <a:cubicBezTo>
                  <a:pt x="15" y="2873"/>
                  <a:pt x="26" y="2842"/>
                  <a:pt x="10" y="2842"/>
                </a:cubicBezTo>
                <a:cubicBezTo>
                  <a:pt x="5" y="2842"/>
                  <a:pt x="5" y="2847"/>
                  <a:pt x="0" y="2847"/>
                </a:cubicBezTo>
                <a:cubicBezTo>
                  <a:pt x="0" y="2858"/>
                  <a:pt x="0" y="2858"/>
                  <a:pt x="0" y="2858"/>
                </a:cubicBezTo>
                <a:cubicBezTo>
                  <a:pt x="0" y="2863"/>
                  <a:pt x="5" y="2868"/>
                  <a:pt x="10" y="2873"/>
                </a:cubicBezTo>
                <a:cubicBezTo>
                  <a:pt x="15" y="2879"/>
                  <a:pt x="15" y="2889"/>
                  <a:pt x="26" y="2889"/>
                </a:cubicBezTo>
                <a:cubicBezTo>
                  <a:pt x="31" y="2889"/>
                  <a:pt x="36" y="2884"/>
                  <a:pt x="42" y="2884"/>
                </a:cubicBezTo>
                <a:cubicBezTo>
                  <a:pt x="47" y="2884"/>
                  <a:pt x="47" y="2889"/>
                  <a:pt x="58" y="2889"/>
                </a:cubicBezTo>
                <a:cubicBezTo>
                  <a:pt x="63" y="2889"/>
                  <a:pt x="68" y="2884"/>
                  <a:pt x="79" y="2889"/>
                </a:cubicBezTo>
                <a:cubicBezTo>
                  <a:pt x="79" y="2873"/>
                  <a:pt x="68" y="2863"/>
                  <a:pt x="58" y="2863"/>
                </a:cubicBezTo>
                <a:cubicBezTo>
                  <a:pt x="52" y="2858"/>
                  <a:pt x="52" y="2847"/>
                  <a:pt x="42" y="2847"/>
                </a:cubicBezTo>
                <a:close/>
                <a:moveTo>
                  <a:pt x="153" y="2847"/>
                </a:moveTo>
                <a:lnTo>
                  <a:pt x="153" y="2847"/>
                </a:lnTo>
                <a:cubicBezTo>
                  <a:pt x="142" y="2847"/>
                  <a:pt x="131" y="2858"/>
                  <a:pt x="121" y="2858"/>
                </a:cubicBezTo>
                <a:cubicBezTo>
                  <a:pt x="121" y="2863"/>
                  <a:pt x="116" y="2863"/>
                  <a:pt x="116" y="2863"/>
                </a:cubicBezTo>
                <a:cubicBezTo>
                  <a:pt x="116" y="2873"/>
                  <a:pt x="126" y="2873"/>
                  <a:pt x="137" y="2879"/>
                </a:cubicBezTo>
                <a:cubicBezTo>
                  <a:pt x="147" y="2889"/>
                  <a:pt x="153" y="2894"/>
                  <a:pt x="158" y="2910"/>
                </a:cubicBezTo>
                <a:cubicBezTo>
                  <a:pt x="163" y="2905"/>
                  <a:pt x="168" y="2900"/>
                  <a:pt x="174" y="2900"/>
                </a:cubicBezTo>
                <a:cubicBezTo>
                  <a:pt x="200" y="2900"/>
                  <a:pt x="226" y="2910"/>
                  <a:pt x="226" y="2931"/>
                </a:cubicBezTo>
                <a:cubicBezTo>
                  <a:pt x="226" y="2937"/>
                  <a:pt x="226" y="2942"/>
                  <a:pt x="221" y="2942"/>
                </a:cubicBezTo>
                <a:cubicBezTo>
                  <a:pt x="232" y="2947"/>
                  <a:pt x="237" y="2958"/>
                  <a:pt x="237" y="2968"/>
                </a:cubicBezTo>
                <a:cubicBezTo>
                  <a:pt x="237" y="2968"/>
                  <a:pt x="237" y="2968"/>
                  <a:pt x="242" y="2968"/>
                </a:cubicBezTo>
                <a:cubicBezTo>
                  <a:pt x="258" y="2968"/>
                  <a:pt x="263" y="2952"/>
                  <a:pt x="284" y="2947"/>
                </a:cubicBezTo>
                <a:cubicBezTo>
                  <a:pt x="274" y="2937"/>
                  <a:pt x="263" y="2931"/>
                  <a:pt x="253" y="2921"/>
                </a:cubicBezTo>
                <a:cubicBezTo>
                  <a:pt x="247" y="2910"/>
                  <a:pt x="253" y="2889"/>
                  <a:pt x="237" y="2884"/>
                </a:cubicBezTo>
                <a:cubicBezTo>
                  <a:pt x="216" y="2879"/>
                  <a:pt x="200" y="2884"/>
                  <a:pt x="179" y="2873"/>
                </a:cubicBezTo>
                <a:cubicBezTo>
                  <a:pt x="168" y="2868"/>
                  <a:pt x="168" y="2847"/>
                  <a:pt x="153" y="2847"/>
                </a:cubicBezTo>
                <a:close/>
                <a:moveTo>
                  <a:pt x="464" y="3053"/>
                </a:moveTo>
                <a:lnTo>
                  <a:pt x="464" y="3053"/>
                </a:lnTo>
                <a:cubicBezTo>
                  <a:pt x="448" y="3058"/>
                  <a:pt x="437" y="3058"/>
                  <a:pt x="416" y="3058"/>
                </a:cubicBezTo>
                <a:cubicBezTo>
                  <a:pt x="411" y="3058"/>
                  <a:pt x="406" y="3058"/>
                  <a:pt x="400" y="3058"/>
                </a:cubicBezTo>
                <a:cubicBezTo>
                  <a:pt x="400" y="3069"/>
                  <a:pt x="400" y="3074"/>
                  <a:pt x="400" y="3084"/>
                </a:cubicBezTo>
                <a:cubicBezTo>
                  <a:pt x="400" y="3084"/>
                  <a:pt x="400" y="3084"/>
                  <a:pt x="406" y="3084"/>
                </a:cubicBezTo>
                <a:cubicBezTo>
                  <a:pt x="422" y="3084"/>
                  <a:pt x="427" y="3069"/>
                  <a:pt x="443" y="3069"/>
                </a:cubicBezTo>
                <a:cubicBezTo>
                  <a:pt x="464" y="3069"/>
                  <a:pt x="469" y="3084"/>
                  <a:pt x="485" y="3095"/>
                </a:cubicBezTo>
                <a:cubicBezTo>
                  <a:pt x="511" y="3116"/>
                  <a:pt x="527" y="3132"/>
                  <a:pt x="532" y="3163"/>
                </a:cubicBezTo>
                <a:cubicBezTo>
                  <a:pt x="511" y="3158"/>
                  <a:pt x="511" y="3158"/>
                  <a:pt x="511" y="3158"/>
                </a:cubicBezTo>
                <a:cubicBezTo>
                  <a:pt x="527" y="3174"/>
                  <a:pt x="601" y="3274"/>
                  <a:pt x="559" y="3200"/>
                </a:cubicBezTo>
                <a:cubicBezTo>
                  <a:pt x="596" y="3211"/>
                  <a:pt x="601" y="3248"/>
                  <a:pt x="638" y="3253"/>
                </a:cubicBezTo>
                <a:lnTo>
                  <a:pt x="643" y="3248"/>
                </a:lnTo>
                <a:cubicBezTo>
                  <a:pt x="643" y="3237"/>
                  <a:pt x="633" y="3237"/>
                  <a:pt x="627" y="3227"/>
                </a:cubicBezTo>
                <a:cubicBezTo>
                  <a:pt x="617" y="3195"/>
                  <a:pt x="596" y="3179"/>
                  <a:pt x="559" y="3179"/>
                </a:cubicBezTo>
                <a:cubicBezTo>
                  <a:pt x="559" y="3148"/>
                  <a:pt x="543" y="3132"/>
                  <a:pt x="516" y="3105"/>
                </a:cubicBezTo>
                <a:cubicBezTo>
                  <a:pt x="495" y="3090"/>
                  <a:pt x="490" y="3069"/>
                  <a:pt x="464" y="3053"/>
                </a:cubicBezTo>
                <a:close/>
                <a:moveTo>
                  <a:pt x="838" y="3327"/>
                </a:moveTo>
                <a:lnTo>
                  <a:pt x="838" y="3327"/>
                </a:lnTo>
                <a:cubicBezTo>
                  <a:pt x="844" y="3348"/>
                  <a:pt x="854" y="3359"/>
                  <a:pt x="854" y="3380"/>
                </a:cubicBezTo>
                <a:cubicBezTo>
                  <a:pt x="828" y="3364"/>
                  <a:pt x="807" y="3374"/>
                  <a:pt x="780" y="3359"/>
                </a:cubicBezTo>
                <a:cubicBezTo>
                  <a:pt x="764" y="3353"/>
                  <a:pt x="764" y="3337"/>
                  <a:pt x="749" y="3337"/>
                </a:cubicBezTo>
                <a:cubicBezTo>
                  <a:pt x="722" y="3332"/>
                  <a:pt x="717" y="3316"/>
                  <a:pt x="701" y="3301"/>
                </a:cubicBezTo>
                <a:cubicBezTo>
                  <a:pt x="701" y="3290"/>
                  <a:pt x="690" y="3290"/>
                  <a:pt x="690" y="3285"/>
                </a:cubicBezTo>
                <a:cubicBezTo>
                  <a:pt x="690" y="3280"/>
                  <a:pt x="690" y="3280"/>
                  <a:pt x="690" y="3274"/>
                </a:cubicBezTo>
                <a:cubicBezTo>
                  <a:pt x="696" y="3280"/>
                  <a:pt x="701" y="3280"/>
                  <a:pt x="706" y="3274"/>
                </a:cubicBezTo>
                <a:cubicBezTo>
                  <a:pt x="701" y="3264"/>
                  <a:pt x="701" y="3264"/>
                  <a:pt x="701" y="3264"/>
                </a:cubicBezTo>
                <a:cubicBezTo>
                  <a:pt x="706" y="3258"/>
                  <a:pt x="706" y="3258"/>
                  <a:pt x="706" y="3258"/>
                </a:cubicBezTo>
                <a:cubicBezTo>
                  <a:pt x="722" y="3274"/>
                  <a:pt x="733" y="3285"/>
                  <a:pt x="754" y="3295"/>
                </a:cubicBezTo>
                <a:cubicBezTo>
                  <a:pt x="775" y="3301"/>
                  <a:pt x="780" y="3316"/>
                  <a:pt x="796" y="3316"/>
                </a:cubicBezTo>
                <a:cubicBezTo>
                  <a:pt x="807" y="3316"/>
                  <a:pt x="812" y="3316"/>
                  <a:pt x="817" y="3316"/>
                </a:cubicBezTo>
                <a:cubicBezTo>
                  <a:pt x="822" y="3316"/>
                  <a:pt x="833" y="3322"/>
                  <a:pt x="838" y="3327"/>
                </a:cubicBezTo>
                <a:close/>
                <a:moveTo>
                  <a:pt x="1186" y="2219"/>
                </a:moveTo>
                <a:lnTo>
                  <a:pt x="1186" y="2219"/>
                </a:lnTo>
                <a:lnTo>
                  <a:pt x="1181" y="2214"/>
                </a:lnTo>
                <a:cubicBezTo>
                  <a:pt x="1176" y="2214"/>
                  <a:pt x="1171" y="2225"/>
                  <a:pt x="1165" y="2230"/>
                </a:cubicBezTo>
                <a:cubicBezTo>
                  <a:pt x="1176" y="2230"/>
                  <a:pt x="1181" y="2230"/>
                  <a:pt x="1186" y="2230"/>
                </a:cubicBezTo>
                <a:cubicBezTo>
                  <a:pt x="1186" y="2225"/>
                  <a:pt x="1186" y="2219"/>
                  <a:pt x="1186" y="2219"/>
                </a:cubicBezTo>
                <a:close/>
                <a:moveTo>
                  <a:pt x="1223" y="1998"/>
                </a:moveTo>
                <a:lnTo>
                  <a:pt x="1223" y="1998"/>
                </a:lnTo>
                <a:cubicBezTo>
                  <a:pt x="1213" y="2003"/>
                  <a:pt x="1213" y="2014"/>
                  <a:pt x="1207" y="2024"/>
                </a:cubicBezTo>
                <a:cubicBezTo>
                  <a:pt x="1207" y="2024"/>
                  <a:pt x="1207" y="2024"/>
                  <a:pt x="1213" y="2024"/>
                </a:cubicBezTo>
                <a:cubicBezTo>
                  <a:pt x="1218" y="2024"/>
                  <a:pt x="1218" y="2024"/>
                  <a:pt x="1223" y="2024"/>
                </a:cubicBezTo>
                <a:cubicBezTo>
                  <a:pt x="1223" y="1998"/>
                  <a:pt x="1223" y="1998"/>
                  <a:pt x="1223" y="1998"/>
                </a:cubicBezTo>
                <a:close/>
                <a:moveTo>
                  <a:pt x="1972" y="707"/>
                </a:moveTo>
                <a:lnTo>
                  <a:pt x="1972" y="707"/>
                </a:lnTo>
                <a:cubicBezTo>
                  <a:pt x="1972" y="722"/>
                  <a:pt x="1988" y="722"/>
                  <a:pt x="1999" y="738"/>
                </a:cubicBezTo>
                <a:cubicBezTo>
                  <a:pt x="2009" y="707"/>
                  <a:pt x="2025" y="691"/>
                  <a:pt x="2041" y="664"/>
                </a:cubicBezTo>
                <a:cubicBezTo>
                  <a:pt x="2020" y="664"/>
                  <a:pt x="2004" y="654"/>
                  <a:pt x="1993" y="664"/>
                </a:cubicBezTo>
                <a:cubicBezTo>
                  <a:pt x="1983" y="670"/>
                  <a:pt x="1983" y="680"/>
                  <a:pt x="1983" y="686"/>
                </a:cubicBezTo>
                <a:cubicBezTo>
                  <a:pt x="1978" y="696"/>
                  <a:pt x="1972" y="696"/>
                  <a:pt x="1972" y="707"/>
                </a:cubicBezTo>
                <a:close/>
                <a:moveTo>
                  <a:pt x="1413" y="105"/>
                </a:moveTo>
                <a:lnTo>
                  <a:pt x="1413" y="105"/>
                </a:lnTo>
                <a:cubicBezTo>
                  <a:pt x="1392" y="105"/>
                  <a:pt x="1392" y="105"/>
                  <a:pt x="1392" y="105"/>
                </a:cubicBezTo>
                <a:cubicBezTo>
                  <a:pt x="1392" y="121"/>
                  <a:pt x="1392" y="126"/>
                  <a:pt x="1392" y="142"/>
                </a:cubicBezTo>
                <a:cubicBezTo>
                  <a:pt x="1403" y="137"/>
                  <a:pt x="1403" y="137"/>
                  <a:pt x="1403" y="137"/>
                </a:cubicBezTo>
                <a:cubicBezTo>
                  <a:pt x="1413" y="142"/>
                  <a:pt x="1413" y="147"/>
                  <a:pt x="1424" y="147"/>
                </a:cubicBezTo>
                <a:cubicBezTo>
                  <a:pt x="1434" y="147"/>
                  <a:pt x="1440" y="142"/>
                  <a:pt x="1445" y="142"/>
                </a:cubicBezTo>
                <a:cubicBezTo>
                  <a:pt x="1455" y="142"/>
                  <a:pt x="1455" y="142"/>
                  <a:pt x="1455" y="142"/>
                </a:cubicBezTo>
                <a:cubicBezTo>
                  <a:pt x="1455" y="163"/>
                  <a:pt x="1455" y="163"/>
                  <a:pt x="1455" y="163"/>
                </a:cubicBezTo>
                <a:cubicBezTo>
                  <a:pt x="1445" y="169"/>
                  <a:pt x="1434" y="174"/>
                  <a:pt x="1424" y="190"/>
                </a:cubicBezTo>
                <a:cubicBezTo>
                  <a:pt x="1434" y="195"/>
                  <a:pt x="1434" y="206"/>
                  <a:pt x="1440" y="216"/>
                </a:cubicBezTo>
                <a:cubicBezTo>
                  <a:pt x="1434" y="216"/>
                  <a:pt x="1429" y="216"/>
                  <a:pt x="1424" y="216"/>
                </a:cubicBezTo>
                <a:cubicBezTo>
                  <a:pt x="1434" y="227"/>
                  <a:pt x="1434" y="237"/>
                  <a:pt x="1434" y="248"/>
                </a:cubicBezTo>
                <a:cubicBezTo>
                  <a:pt x="1434" y="248"/>
                  <a:pt x="1434" y="248"/>
                  <a:pt x="1434" y="253"/>
                </a:cubicBezTo>
                <a:cubicBezTo>
                  <a:pt x="1440" y="243"/>
                  <a:pt x="1440" y="232"/>
                  <a:pt x="1450" y="221"/>
                </a:cubicBezTo>
                <a:cubicBezTo>
                  <a:pt x="1461" y="232"/>
                  <a:pt x="1461" y="243"/>
                  <a:pt x="1471" y="253"/>
                </a:cubicBezTo>
                <a:cubicBezTo>
                  <a:pt x="1492" y="269"/>
                  <a:pt x="1513" y="274"/>
                  <a:pt x="1540" y="274"/>
                </a:cubicBezTo>
                <a:cubicBezTo>
                  <a:pt x="1571" y="274"/>
                  <a:pt x="1571" y="274"/>
                  <a:pt x="1571" y="274"/>
                </a:cubicBezTo>
                <a:cubicBezTo>
                  <a:pt x="1598" y="274"/>
                  <a:pt x="1614" y="306"/>
                  <a:pt x="1614" y="337"/>
                </a:cubicBezTo>
                <a:cubicBezTo>
                  <a:pt x="1619" y="337"/>
                  <a:pt x="1619" y="337"/>
                  <a:pt x="1619" y="337"/>
                </a:cubicBezTo>
                <a:cubicBezTo>
                  <a:pt x="1640" y="337"/>
                  <a:pt x="1651" y="327"/>
                  <a:pt x="1672" y="327"/>
                </a:cubicBezTo>
                <a:cubicBezTo>
                  <a:pt x="1682" y="327"/>
                  <a:pt x="1688" y="343"/>
                  <a:pt x="1703" y="343"/>
                </a:cubicBezTo>
                <a:cubicBezTo>
                  <a:pt x="1724" y="343"/>
                  <a:pt x="1719" y="306"/>
                  <a:pt x="1735" y="306"/>
                </a:cubicBezTo>
                <a:cubicBezTo>
                  <a:pt x="1772" y="306"/>
                  <a:pt x="1772" y="306"/>
                  <a:pt x="1772" y="306"/>
                </a:cubicBezTo>
                <a:cubicBezTo>
                  <a:pt x="1767" y="321"/>
                  <a:pt x="1761" y="327"/>
                  <a:pt x="1756" y="343"/>
                </a:cubicBezTo>
                <a:cubicBezTo>
                  <a:pt x="1772" y="327"/>
                  <a:pt x="1782" y="316"/>
                  <a:pt x="1803" y="300"/>
                </a:cubicBezTo>
                <a:cubicBezTo>
                  <a:pt x="1803" y="306"/>
                  <a:pt x="1809" y="311"/>
                  <a:pt x="1809" y="316"/>
                </a:cubicBezTo>
                <a:cubicBezTo>
                  <a:pt x="1814" y="311"/>
                  <a:pt x="1809" y="290"/>
                  <a:pt x="1825" y="290"/>
                </a:cubicBezTo>
                <a:cubicBezTo>
                  <a:pt x="1840" y="290"/>
                  <a:pt x="1846" y="300"/>
                  <a:pt x="1862" y="300"/>
                </a:cubicBezTo>
                <a:cubicBezTo>
                  <a:pt x="1872" y="300"/>
                  <a:pt x="1888" y="300"/>
                  <a:pt x="1888" y="306"/>
                </a:cubicBezTo>
                <a:cubicBezTo>
                  <a:pt x="1888" y="321"/>
                  <a:pt x="1877" y="327"/>
                  <a:pt x="1877" y="343"/>
                </a:cubicBezTo>
                <a:cubicBezTo>
                  <a:pt x="1862" y="343"/>
                  <a:pt x="1851" y="353"/>
                  <a:pt x="1846" y="369"/>
                </a:cubicBezTo>
                <a:cubicBezTo>
                  <a:pt x="1872" y="364"/>
                  <a:pt x="1888" y="358"/>
                  <a:pt x="1914" y="348"/>
                </a:cubicBezTo>
                <a:cubicBezTo>
                  <a:pt x="1925" y="343"/>
                  <a:pt x="1930" y="321"/>
                  <a:pt x="1946" y="321"/>
                </a:cubicBezTo>
                <a:cubicBezTo>
                  <a:pt x="1951" y="321"/>
                  <a:pt x="1951" y="327"/>
                  <a:pt x="1956" y="332"/>
                </a:cubicBezTo>
                <a:cubicBezTo>
                  <a:pt x="1951" y="337"/>
                  <a:pt x="1946" y="343"/>
                  <a:pt x="1941" y="348"/>
                </a:cubicBezTo>
                <a:cubicBezTo>
                  <a:pt x="1946" y="348"/>
                  <a:pt x="1946" y="348"/>
                  <a:pt x="1946" y="348"/>
                </a:cubicBezTo>
                <a:cubicBezTo>
                  <a:pt x="1951" y="348"/>
                  <a:pt x="1956" y="348"/>
                  <a:pt x="1956" y="348"/>
                </a:cubicBezTo>
                <a:cubicBezTo>
                  <a:pt x="1962" y="353"/>
                  <a:pt x="1962" y="358"/>
                  <a:pt x="1967" y="364"/>
                </a:cubicBezTo>
                <a:cubicBezTo>
                  <a:pt x="1999" y="353"/>
                  <a:pt x="2009" y="327"/>
                  <a:pt x="2046" y="321"/>
                </a:cubicBezTo>
                <a:cubicBezTo>
                  <a:pt x="2046" y="353"/>
                  <a:pt x="2051" y="321"/>
                  <a:pt x="2051" y="311"/>
                </a:cubicBezTo>
                <a:cubicBezTo>
                  <a:pt x="2057" y="311"/>
                  <a:pt x="2057" y="311"/>
                  <a:pt x="2057" y="311"/>
                </a:cubicBezTo>
                <a:cubicBezTo>
                  <a:pt x="2062" y="316"/>
                  <a:pt x="2062" y="316"/>
                  <a:pt x="2062" y="316"/>
                </a:cubicBezTo>
                <a:cubicBezTo>
                  <a:pt x="2062" y="311"/>
                  <a:pt x="2067" y="311"/>
                  <a:pt x="2067" y="311"/>
                </a:cubicBezTo>
                <a:cubicBezTo>
                  <a:pt x="2067" y="290"/>
                  <a:pt x="2046" y="285"/>
                  <a:pt x="2030" y="264"/>
                </a:cubicBezTo>
                <a:cubicBezTo>
                  <a:pt x="2020" y="248"/>
                  <a:pt x="2020" y="227"/>
                  <a:pt x="2004" y="216"/>
                </a:cubicBezTo>
                <a:cubicBezTo>
                  <a:pt x="1993" y="206"/>
                  <a:pt x="1978" y="216"/>
                  <a:pt x="1967" y="206"/>
                </a:cubicBezTo>
                <a:cubicBezTo>
                  <a:pt x="1951" y="195"/>
                  <a:pt x="1951" y="179"/>
                  <a:pt x="1951" y="163"/>
                </a:cubicBezTo>
                <a:cubicBezTo>
                  <a:pt x="1951" y="153"/>
                  <a:pt x="1951" y="153"/>
                  <a:pt x="1951" y="153"/>
                </a:cubicBezTo>
                <a:cubicBezTo>
                  <a:pt x="2009" y="174"/>
                  <a:pt x="1956" y="153"/>
                  <a:pt x="1935" y="137"/>
                </a:cubicBezTo>
                <a:cubicBezTo>
                  <a:pt x="1920" y="126"/>
                  <a:pt x="1914" y="111"/>
                  <a:pt x="1899" y="111"/>
                </a:cubicBezTo>
                <a:cubicBezTo>
                  <a:pt x="1893" y="111"/>
                  <a:pt x="1893" y="111"/>
                  <a:pt x="1888" y="111"/>
                </a:cubicBezTo>
                <a:cubicBezTo>
                  <a:pt x="1867" y="111"/>
                  <a:pt x="1862" y="111"/>
                  <a:pt x="1840" y="111"/>
                </a:cubicBezTo>
                <a:cubicBezTo>
                  <a:pt x="1825" y="111"/>
                  <a:pt x="1819" y="121"/>
                  <a:pt x="1809" y="132"/>
                </a:cubicBezTo>
                <a:cubicBezTo>
                  <a:pt x="1814" y="132"/>
                  <a:pt x="1814" y="137"/>
                  <a:pt x="1819" y="142"/>
                </a:cubicBezTo>
                <a:cubicBezTo>
                  <a:pt x="1798" y="163"/>
                  <a:pt x="1777" y="174"/>
                  <a:pt x="1751" y="174"/>
                </a:cubicBezTo>
                <a:cubicBezTo>
                  <a:pt x="1666" y="153"/>
                  <a:pt x="1666" y="153"/>
                  <a:pt x="1666" y="153"/>
                </a:cubicBezTo>
                <a:cubicBezTo>
                  <a:pt x="1645" y="158"/>
                  <a:pt x="1640" y="174"/>
                  <a:pt x="1619" y="174"/>
                </a:cubicBezTo>
                <a:cubicBezTo>
                  <a:pt x="1592" y="174"/>
                  <a:pt x="1592" y="174"/>
                  <a:pt x="1592" y="174"/>
                </a:cubicBezTo>
                <a:cubicBezTo>
                  <a:pt x="1577" y="174"/>
                  <a:pt x="1571" y="169"/>
                  <a:pt x="1556" y="163"/>
                </a:cubicBezTo>
                <a:cubicBezTo>
                  <a:pt x="1545" y="153"/>
                  <a:pt x="1540" y="132"/>
                  <a:pt x="1524" y="132"/>
                </a:cubicBezTo>
                <a:cubicBezTo>
                  <a:pt x="1513" y="132"/>
                  <a:pt x="1513" y="147"/>
                  <a:pt x="1503" y="147"/>
                </a:cubicBezTo>
                <a:cubicBezTo>
                  <a:pt x="1498" y="147"/>
                  <a:pt x="1492" y="137"/>
                  <a:pt x="1487" y="132"/>
                </a:cubicBezTo>
                <a:cubicBezTo>
                  <a:pt x="1471" y="126"/>
                  <a:pt x="1461" y="121"/>
                  <a:pt x="1445" y="121"/>
                </a:cubicBezTo>
                <a:cubicBezTo>
                  <a:pt x="1434" y="121"/>
                  <a:pt x="1434" y="126"/>
                  <a:pt x="1424" y="126"/>
                </a:cubicBezTo>
                <a:cubicBezTo>
                  <a:pt x="1418" y="126"/>
                  <a:pt x="1413" y="111"/>
                  <a:pt x="1413" y="105"/>
                </a:cubicBezTo>
                <a:close/>
                <a:moveTo>
                  <a:pt x="1339" y="116"/>
                </a:moveTo>
                <a:lnTo>
                  <a:pt x="1339" y="116"/>
                </a:lnTo>
                <a:cubicBezTo>
                  <a:pt x="1329" y="126"/>
                  <a:pt x="1350" y="116"/>
                  <a:pt x="1360" y="116"/>
                </a:cubicBezTo>
                <a:cubicBezTo>
                  <a:pt x="1355" y="105"/>
                  <a:pt x="1360" y="84"/>
                  <a:pt x="1355" y="89"/>
                </a:cubicBezTo>
                <a:cubicBezTo>
                  <a:pt x="1345" y="95"/>
                  <a:pt x="1345" y="105"/>
                  <a:pt x="1339" y="116"/>
                </a:cubicBezTo>
                <a:close/>
                <a:moveTo>
                  <a:pt x="1382" y="147"/>
                </a:moveTo>
                <a:lnTo>
                  <a:pt x="1382" y="147"/>
                </a:lnTo>
                <a:cubicBezTo>
                  <a:pt x="1392" y="153"/>
                  <a:pt x="1397" y="158"/>
                  <a:pt x="1397" y="169"/>
                </a:cubicBezTo>
                <a:cubicBezTo>
                  <a:pt x="1397" y="179"/>
                  <a:pt x="1397" y="184"/>
                  <a:pt x="1397" y="195"/>
                </a:cubicBezTo>
                <a:cubicBezTo>
                  <a:pt x="1387" y="195"/>
                  <a:pt x="1387" y="195"/>
                  <a:pt x="1387" y="195"/>
                </a:cubicBezTo>
                <a:cubicBezTo>
                  <a:pt x="1382" y="195"/>
                  <a:pt x="1366" y="195"/>
                  <a:pt x="1366" y="206"/>
                </a:cubicBezTo>
                <a:cubicBezTo>
                  <a:pt x="1366" y="216"/>
                  <a:pt x="1382" y="216"/>
                  <a:pt x="1382" y="227"/>
                </a:cubicBezTo>
                <a:cubicBezTo>
                  <a:pt x="1382" y="227"/>
                  <a:pt x="1382" y="227"/>
                  <a:pt x="1382" y="232"/>
                </a:cubicBezTo>
                <a:cubicBezTo>
                  <a:pt x="1366" y="221"/>
                  <a:pt x="1350" y="221"/>
                  <a:pt x="1350" y="206"/>
                </a:cubicBezTo>
                <a:cubicBezTo>
                  <a:pt x="1350" y="190"/>
                  <a:pt x="1366" y="190"/>
                  <a:pt x="1366" y="174"/>
                </a:cubicBezTo>
                <a:cubicBezTo>
                  <a:pt x="1366" y="169"/>
                  <a:pt x="1366" y="163"/>
                  <a:pt x="1366" y="158"/>
                </a:cubicBezTo>
                <a:cubicBezTo>
                  <a:pt x="1366" y="153"/>
                  <a:pt x="1360" y="147"/>
                  <a:pt x="1355" y="137"/>
                </a:cubicBezTo>
                <a:cubicBezTo>
                  <a:pt x="1382" y="147"/>
                  <a:pt x="1382" y="147"/>
                  <a:pt x="1382" y="147"/>
                </a:cubicBezTo>
                <a:close/>
                <a:moveTo>
                  <a:pt x="1382" y="5"/>
                </a:moveTo>
                <a:lnTo>
                  <a:pt x="1382" y="5"/>
                </a:lnTo>
                <a:cubicBezTo>
                  <a:pt x="1408" y="26"/>
                  <a:pt x="1418" y="37"/>
                  <a:pt x="1434" y="68"/>
                </a:cubicBezTo>
                <a:cubicBezTo>
                  <a:pt x="1413" y="63"/>
                  <a:pt x="1408" y="42"/>
                  <a:pt x="1392" y="42"/>
                </a:cubicBezTo>
                <a:cubicBezTo>
                  <a:pt x="1382" y="32"/>
                  <a:pt x="1382" y="26"/>
                  <a:pt x="1371" y="21"/>
                </a:cubicBezTo>
                <a:cubicBezTo>
                  <a:pt x="1360" y="26"/>
                  <a:pt x="1360" y="26"/>
                  <a:pt x="1360" y="26"/>
                </a:cubicBezTo>
                <a:cubicBezTo>
                  <a:pt x="1355" y="21"/>
                  <a:pt x="1355" y="21"/>
                  <a:pt x="1355" y="21"/>
                </a:cubicBezTo>
                <a:cubicBezTo>
                  <a:pt x="1355" y="16"/>
                  <a:pt x="1350" y="10"/>
                  <a:pt x="1350" y="0"/>
                </a:cubicBezTo>
                <a:cubicBezTo>
                  <a:pt x="1360" y="0"/>
                  <a:pt x="1371" y="5"/>
                  <a:pt x="1382" y="5"/>
                </a:cubicBezTo>
                <a:close/>
                <a:moveTo>
                  <a:pt x="1276" y="142"/>
                </a:moveTo>
                <a:lnTo>
                  <a:pt x="1276" y="142"/>
                </a:lnTo>
                <a:cubicBezTo>
                  <a:pt x="1271" y="147"/>
                  <a:pt x="1266" y="147"/>
                  <a:pt x="1255" y="147"/>
                </a:cubicBezTo>
                <a:cubicBezTo>
                  <a:pt x="1239" y="147"/>
                  <a:pt x="1234" y="137"/>
                  <a:pt x="1223" y="132"/>
                </a:cubicBezTo>
                <a:cubicBezTo>
                  <a:pt x="1223" y="132"/>
                  <a:pt x="1223" y="132"/>
                  <a:pt x="1223" y="137"/>
                </a:cubicBezTo>
                <a:cubicBezTo>
                  <a:pt x="1223" y="153"/>
                  <a:pt x="1223" y="163"/>
                  <a:pt x="1223" y="179"/>
                </a:cubicBezTo>
                <a:cubicBezTo>
                  <a:pt x="1229" y="184"/>
                  <a:pt x="1229" y="184"/>
                  <a:pt x="1229" y="184"/>
                </a:cubicBezTo>
                <a:cubicBezTo>
                  <a:pt x="1234" y="174"/>
                  <a:pt x="1239" y="169"/>
                  <a:pt x="1244" y="163"/>
                </a:cubicBezTo>
                <a:cubicBezTo>
                  <a:pt x="1255" y="169"/>
                  <a:pt x="1255" y="169"/>
                  <a:pt x="1255" y="169"/>
                </a:cubicBezTo>
                <a:cubicBezTo>
                  <a:pt x="1271" y="169"/>
                  <a:pt x="1271" y="169"/>
                  <a:pt x="1271" y="169"/>
                </a:cubicBezTo>
                <a:cubicBezTo>
                  <a:pt x="1271" y="158"/>
                  <a:pt x="1276" y="153"/>
                  <a:pt x="1276" y="142"/>
                </a:cubicBezTo>
                <a:close/>
                <a:moveTo>
                  <a:pt x="1076" y="200"/>
                </a:moveTo>
                <a:lnTo>
                  <a:pt x="1076" y="200"/>
                </a:lnTo>
                <a:cubicBezTo>
                  <a:pt x="1055" y="200"/>
                  <a:pt x="1044" y="216"/>
                  <a:pt x="1018" y="216"/>
                </a:cubicBezTo>
                <a:cubicBezTo>
                  <a:pt x="1018" y="221"/>
                  <a:pt x="1018" y="221"/>
                  <a:pt x="1012" y="227"/>
                </a:cubicBezTo>
                <a:cubicBezTo>
                  <a:pt x="1033" y="232"/>
                  <a:pt x="1049" y="221"/>
                  <a:pt x="1065" y="237"/>
                </a:cubicBezTo>
                <a:cubicBezTo>
                  <a:pt x="1081" y="248"/>
                  <a:pt x="1086" y="258"/>
                  <a:pt x="1102" y="258"/>
                </a:cubicBezTo>
                <a:cubicBezTo>
                  <a:pt x="1112" y="258"/>
                  <a:pt x="1118" y="248"/>
                  <a:pt x="1128" y="243"/>
                </a:cubicBezTo>
                <a:cubicBezTo>
                  <a:pt x="1144" y="237"/>
                  <a:pt x="1155" y="237"/>
                  <a:pt x="1171" y="237"/>
                </a:cubicBezTo>
                <a:cubicBezTo>
                  <a:pt x="1176" y="232"/>
                  <a:pt x="1176" y="232"/>
                  <a:pt x="1176" y="232"/>
                </a:cubicBezTo>
                <a:cubicBezTo>
                  <a:pt x="1171" y="227"/>
                  <a:pt x="1165" y="221"/>
                  <a:pt x="1160" y="221"/>
                </a:cubicBezTo>
                <a:cubicBezTo>
                  <a:pt x="1139" y="221"/>
                  <a:pt x="1128" y="232"/>
                  <a:pt x="1107" y="232"/>
                </a:cubicBezTo>
                <a:cubicBezTo>
                  <a:pt x="1102" y="232"/>
                  <a:pt x="1097" y="232"/>
                  <a:pt x="1091" y="232"/>
                </a:cubicBezTo>
                <a:cubicBezTo>
                  <a:pt x="1091" y="221"/>
                  <a:pt x="1091" y="200"/>
                  <a:pt x="1076" y="200"/>
                </a:cubicBezTo>
                <a:close/>
                <a:moveTo>
                  <a:pt x="986" y="179"/>
                </a:moveTo>
                <a:lnTo>
                  <a:pt x="986" y="179"/>
                </a:lnTo>
                <a:cubicBezTo>
                  <a:pt x="981" y="179"/>
                  <a:pt x="975" y="174"/>
                  <a:pt x="970" y="174"/>
                </a:cubicBezTo>
                <a:cubicBezTo>
                  <a:pt x="970" y="179"/>
                  <a:pt x="970" y="184"/>
                  <a:pt x="970" y="190"/>
                </a:cubicBezTo>
                <a:cubicBezTo>
                  <a:pt x="960" y="190"/>
                  <a:pt x="960" y="190"/>
                  <a:pt x="954" y="190"/>
                </a:cubicBezTo>
                <a:cubicBezTo>
                  <a:pt x="949" y="190"/>
                  <a:pt x="938" y="184"/>
                  <a:pt x="938" y="184"/>
                </a:cubicBezTo>
                <a:cubicBezTo>
                  <a:pt x="954" y="200"/>
                  <a:pt x="965" y="206"/>
                  <a:pt x="986" y="211"/>
                </a:cubicBezTo>
                <a:cubicBezTo>
                  <a:pt x="986" y="206"/>
                  <a:pt x="986" y="206"/>
                  <a:pt x="986" y="200"/>
                </a:cubicBezTo>
                <a:cubicBezTo>
                  <a:pt x="986" y="190"/>
                  <a:pt x="997" y="184"/>
                  <a:pt x="1002" y="174"/>
                </a:cubicBezTo>
                <a:cubicBezTo>
                  <a:pt x="997" y="174"/>
                  <a:pt x="991" y="179"/>
                  <a:pt x="986" y="179"/>
                </a:cubicBezTo>
                <a:close/>
                <a:moveTo>
                  <a:pt x="854" y="1935"/>
                </a:moveTo>
                <a:lnTo>
                  <a:pt x="854" y="1935"/>
                </a:lnTo>
                <a:lnTo>
                  <a:pt x="854" y="1935"/>
                </a:lnTo>
                <a:cubicBezTo>
                  <a:pt x="859" y="1924"/>
                  <a:pt x="859" y="1913"/>
                  <a:pt x="859" y="1903"/>
                </a:cubicBezTo>
                <a:cubicBezTo>
                  <a:pt x="859" y="1887"/>
                  <a:pt x="859" y="1882"/>
                  <a:pt x="859" y="1866"/>
                </a:cubicBezTo>
                <a:cubicBezTo>
                  <a:pt x="859" y="1818"/>
                  <a:pt x="859" y="1818"/>
                  <a:pt x="859" y="1818"/>
                </a:cubicBezTo>
                <a:cubicBezTo>
                  <a:pt x="859" y="1787"/>
                  <a:pt x="859" y="1787"/>
                  <a:pt x="859" y="1787"/>
                </a:cubicBezTo>
                <a:cubicBezTo>
                  <a:pt x="859" y="1761"/>
                  <a:pt x="838" y="1750"/>
                  <a:pt x="812" y="1739"/>
                </a:cubicBezTo>
                <a:cubicBezTo>
                  <a:pt x="807" y="1734"/>
                  <a:pt x="796" y="1729"/>
                  <a:pt x="791" y="1729"/>
                </a:cubicBezTo>
                <a:cubicBezTo>
                  <a:pt x="780" y="1729"/>
                  <a:pt x="780" y="1729"/>
                  <a:pt x="770" y="1724"/>
                </a:cubicBezTo>
                <a:cubicBezTo>
                  <a:pt x="764" y="1724"/>
                  <a:pt x="759" y="1718"/>
                  <a:pt x="749" y="1718"/>
                </a:cubicBezTo>
                <a:cubicBezTo>
                  <a:pt x="743" y="1718"/>
                  <a:pt x="743" y="1718"/>
                  <a:pt x="738" y="1718"/>
                </a:cubicBezTo>
                <a:cubicBezTo>
                  <a:pt x="738" y="1739"/>
                  <a:pt x="733" y="1745"/>
                  <a:pt x="727" y="1766"/>
                </a:cubicBezTo>
                <a:cubicBezTo>
                  <a:pt x="727" y="1776"/>
                  <a:pt x="722" y="1782"/>
                  <a:pt x="717" y="1787"/>
                </a:cubicBezTo>
                <a:cubicBezTo>
                  <a:pt x="712" y="1797"/>
                  <a:pt x="706" y="1797"/>
                  <a:pt x="701" y="1803"/>
                </a:cubicBezTo>
                <a:cubicBezTo>
                  <a:pt x="680" y="1813"/>
                  <a:pt x="669" y="1818"/>
                  <a:pt x="648" y="1818"/>
                </a:cubicBezTo>
                <a:cubicBezTo>
                  <a:pt x="643" y="1818"/>
                  <a:pt x="638" y="1818"/>
                  <a:pt x="633" y="1818"/>
                </a:cubicBezTo>
                <a:cubicBezTo>
                  <a:pt x="622" y="1818"/>
                  <a:pt x="617" y="1818"/>
                  <a:pt x="612" y="1818"/>
                </a:cubicBezTo>
                <a:cubicBezTo>
                  <a:pt x="606" y="1813"/>
                  <a:pt x="601" y="1813"/>
                  <a:pt x="590" y="1813"/>
                </a:cubicBezTo>
                <a:cubicBezTo>
                  <a:pt x="596" y="1792"/>
                  <a:pt x="601" y="1776"/>
                  <a:pt x="606" y="1755"/>
                </a:cubicBezTo>
                <a:cubicBezTo>
                  <a:pt x="612" y="1745"/>
                  <a:pt x="612" y="1739"/>
                  <a:pt x="617" y="1729"/>
                </a:cubicBezTo>
                <a:cubicBezTo>
                  <a:pt x="622" y="1713"/>
                  <a:pt x="627" y="1708"/>
                  <a:pt x="627" y="1693"/>
                </a:cubicBezTo>
                <a:cubicBezTo>
                  <a:pt x="627" y="1688"/>
                  <a:pt x="617" y="1688"/>
                  <a:pt x="612" y="1682"/>
                </a:cubicBezTo>
                <a:cubicBezTo>
                  <a:pt x="601" y="1682"/>
                  <a:pt x="601" y="1677"/>
                  <a:pt x="590" y="1672"/>
                </a:cubicBezTo>
                <a:cubicBezTo>
                  <a:pt x="585" y="1672"/>
                  <a:pt x="585" y="1672"/>
                  <a:pt x="580" y="1667"/>
                </a:cubicBezTo>
                <a:cubicBezTo>
                  <a:pt x="580" y="1661"/>
                  <a:pt x="580" y="1656"/>
                  <a:pt x="580" y="1651"/>
                </a:cubicBezTo>
                <a:cubicBezTo>
                  <a:pt x="580" y="1630"/>
                  <a:pt x="580" y="1614"/>
                  <a:pt x="590" y="1598"/>
                </a:cubicBezTo>
                <a:cubicBezTo>
                  <a:pt x="590" y="1593"/>
                  <a:pt x="596" y="1593"/>
                  <a:pt x="601" y="1587"/>
                </a:cubicBezTo>
                <a:cubicBezTo>
                  <a:pt x="612" y="1577"/>
                  <a:pt x="612" y="1571"/>
                  <a:pt x="617" y="1556"/>
                </a:cubicBezTo>
                <a:cubicBezTo>
                  <a:pt x="622" y="1545"/>
                  <a:pt x="627" y="1540"/>
                  <a:pt x="633" y="1529"/>
                </a:cubicBezTo>
                <a:cubicBezTo>
                  <a:pt x="633" y="1524"/>
                  <a:pt x="633" y="1524"/>
                  <a:pt x="633" y="1519"/>
                </a:cubicBezTo>
                <a:cubicBezTo>
                  <a:pt x="633" y="1487"/>
                  <a:pt x="633" y="1487"/>
                  <a:pt x="633" y="1487"/>
                </a:cubicBezTo>
                <a:cubicBezTo>
                  <a:pt x="659" y="1408"/>
                  <a:pt x="659" y="1408"/>
                  <a:pt x="659" y="1408"/>
                </a:cubicBezTo>
                <a:cubicBezTo>
                  <a:pt x="669" y="1397"/>
                  <a:pt x="675" y="1387"/>
                  <a:pt x="685" y="1376"/>
                </a:cubicBezTo>
                <a:cubicBezTo>
                  <a:pt x="685" y="1371"/>
                  <a:pt x="690" y="1371"/>
                  <a:pt x="696" y="1366"/>
                </a:cubicBezTo>
                <a:cubicBezTo>
                  <a:pt x="696" y="1361"/>
                  <a:pt x="701" y="1355"/>
                  <a:pt x="701" y="1350"/>
                </a:cubicBezTo>
                <a:cubicBezTo>
                  <a:pt x="706" y="1339"/>
                  <a:pt x="712" y="1334"/>
                  <a:pt x="712" y="1329"/>
                </a:cubicBezTo>
                <a:cubicBezTo>
                  <a:pt x="717" y="1318"/>
                  <a:pt x="717" y="1308"/>
                  <a:pt x="722" y="1297"/>
                </a:cubicBezTo>
                <a:cubicBezTo>
                  <a:pt x="722" y="1287"/>
                  <a:pt x="722" y="1287"/>
                  <a:pt x="722" y="1276"/>
                </a:cubicBezTo>
                <a:cubicBezTo>
                  <a:pt x="722" y="1271"/>
                  <a:pt x="722" y="1266"/>
                  <a:pt x="722" y="1260"/>
                </a:cubicBezTo>
                <a:cubicBezTo>
                  <a:pt x="733" y="1260"/>
                  <a:pt x="733" y="1260"/>
                  <a:pt x="733" y="1260"/>
                </a:cubicBezTo>
                <a:cubicBezTo>
                  <a:pt x="743" y="1260"/>
                  <a:pt x="743" y="1266"/>
                  <a:pt x="754" y="1266"/>
                </a:cubicBezTo>
                <a:cubicBezTo>
                  <a:pt x="764" y="1266"/>
                  <a:pt x="770" y="1266"/>
                  <a:pt x="775" y="1271"/>
                </a:cubicBezTo>
                <a:cubicBezTo>
                  <a:pt x="780" y="1271"/>
                  <a:pt x="786" y="1271"/>
                  <a:pt x="791" y="1271"/>
                </a:cubicBezTo>
                <a:cubicBezTo>
                  <a:pt x="801" y="1271"/>
                  <a:pt x="801" y="1260"/>
                  <a:pt x="807" y="1245"/>
                </a:cubicBezTo>
                <a:cubicBezTo>
                  <a:pt x="812" y="1229"/>
                  <a:pt x="817" y="1223"/>
                  <a:pt x="828" y="1208"/>
                </a:cubicBezTo>
                <a:cubicBezTo>
                  <a:pt x="833" y="1197"/>
                  <a:pt x="838" y="1186"/>
                  <a:pt x="844" y="1176"/>
                </a:cubicBezTo>
                <a:cubicBezTo>
                  <a:pt x="849" y="1176"/>
                  <a:pt x="849" y="1171"/>
                  <a:pt x="854" y="1171"/>
                </a:cubicBezTo>
                <a:cubicBezTo>
                  <a:pt x="854" y="1160"/>
                  <a:pt x="859" y="1155"/>
                  <a:pt x="859" y="1150"/>
                </a:cubicBezTo>
                <a:cubicBezTo>
                  <a:pt x="865" y="1144"/>
                  <a:pt x="865" y="1139"/>
                  <a:pt x="865" y="1134"/>
                </a:cubicBezTo>
                <a:cubicBezTo>
                  <a:pt x="865" y="1113"/>
                  <a:pt x="859" y="1097"/>
                  <a:pt x="854" y="1076"/>
                </a:cubicBezTo>
                <a:cubicBezTo>
                  <a:pt x="828" y="1071"/>
                  <a:pt x="812" y="1071"/>
                  <a:pt x="786" y="1055"/>
                </a:cubicBezTo>
                <a:cubicBezTo>
                  <a:pt x="780" y="1055"/>
                  <a:pt x="780" y="1049"/>
                  <a:pt x="775" y="1049"/>
                </a:cubicBezTo>
                <a:cubicBezTo>
                  <a:pt x="775" y="1044"/>
                  <a:pt x="770" y="1044"/>
                  <a:pt x="770" y="1039"/>
                </a:cubicBezTo>
                <a:cubicBezTo>
                  <a:pt x="749" y="1028"/>
                  <a:pt x="749" y="1012"/>
                  <a:pt x="733" y="997"/>
                </a:cubicBezTo>
                <a:cubicBezTo>
                  <a:pt x="727" y="991"/>
                  <a:pt x="722" y="986"/>
                  <a:pt x="717" y="976"/>
                </a:cubicBezTo>
                <a:cubicBezTo>
                  <a:pt x="712" y="965"/>
                  <a:pt x="701" y="965"/>
                  <a:pt x="701" y="954"/>
                </a:cubicBezTo>
                <a:cubicBezTo>
                  <a:pt x="701" y="944"/>
                  <a:pt x="706" y="944"/>
                  <a:pt x="712" y="933"/>
                </a:cubicBezTo>
                <a:cubicBezTo>
                  <a:pt x="717" y="923"/>
                  <a:pt x="717" y="912"/>
                  <a:pt x="722" y="902"/>
                </a:cubicBezTo>
                <a:cubicBezTo>
                  <a:pt x="727" y="881"/>
                  <a:pt x="738" y="875"/>
                  <a:pt x="738" y="854"/>
                </a:cubicBezTo>
                <a:cubicBezTo>
                  <a:pt x="743" y="849"/>
                  <a:pt x="743" y="849"/>
                  <a:pt x="743" y="838"/>
                </a:cubicBezTo>
                <a:cubicBezTo>
                  <a:pt x="743" y="833"/>
                  <a:pt x="743" y="828"/>
                  <a:pt x="743" y="823"/>
                </a:cubicBezTo>
                <a:cubicBezTo>
                  <a:pt x="743" y="817"/>
                  <a:pt x="749" y="812"/>
                  <a:pt x="754" y="802"/>
                </a:cubicBezTo>
                <a:cubicBezTo>
                  <a:pt x="759" y="791"/>
                  <a:pt x="764" y="786"/>
                  <a:pt x="770" y="775"/>
                </a:cubicBezTo>
                <a:cubicBezTo>
                  <a:pt x="775" y="765"/>
                  <a:pt x="775" y="754"/>
                  <a:pt x="780" y="743"/>
                </a:cubicBezTo>
                <a:cubicBezTo>
                  <a:pt x="786" y="733"/>
                  <a:pt x="786" y="722"/>
                  <a:pt x="796" y="712"/>
                </a:cubicBezTo>
                <a:cubicBezTo>
                  <a:pt x="796" y="707"/>
                  <a:pt x="807" y="707"/>
                  <a:pt x="807" y="701"/>
                </a:cubicBezTo>
                <a:cubicBezTo>
                  <a:pt x="817" y="691"/>
                  <a:pt x="822" y="686"/>
                  <a:pt x="828" y="670"/>
                </a:cubicBezTo>
                <a:cubicBezTo>
                  <a:pt x="828" y="659"/>
                  <a:pt x="833" y="654"/>
                  <a:pt x="838" y="643"/>
                </a:cubicBezTo>
                <a:cubicBezTo>
                  <a:pt x="838" y="633"/>
                  <a:pt x="838" y="627"/>
                  <a:pt x="838" y="617"/>
                </a:cubicBezTo>
                <a:cubicBezTo>
                  <a:pt x="849" y="606"/>
                  <a:pt x="854" y="601"/>
                  <a:pt x="859" y="596"/>
                </a:cubicBezTo>
                <a:cubicBezTo>
                  <a:pt x="870" y="575"/>
                  <a:pt x="870" y="559"/>
                  <a:pt x="875" y="543"/>
                </a:cubicBezTo>
                <a:cubicBezTo>
                  <a:pt x="886" y="517"/>
                  <a:pt x="896" y="506"/>
                  <a:pt x="912" y="485"/>
                </a:cubicBezTo>
                <a:cubicBezTo>
                  <a:pt x="923" y="469"/>
                  <a:pt x="928" y="459"/>
                  <a:pt x="928" y="438"/>
                </a:cubicBezTo>
                <a:lnTo>
                  <a:pt x="928" y="438"/>
                </a:lnTo>
                <a:lnTo>
                  <a:pt x="928" y="438"/>
                </a:lnTo>
                <a:cubicBezTo>
                  <a:pt x="933" y="438"/>
                  <a:pt x="933" y="438"/>
                  <a:pt x="938" y="438"/>
                </a:cubicBezTo>
                <a:cubicBezTo>
                  <a:pt x="965" y="438"/>
                  <a:pt x="975" y="411"/>
                  <a:pt x="1007" y="411"/>
                </a:cubicBezTo>
                <a:cubicBezTo>
                  <a:pt x="1018" y="411"/>
                  <a:pt x="1023" y="422"/>
                  <a:pt x="1028" y="427"/>
                </a:cubicBezTo>
                <a:cubicBezTo>
                  <a:pt x="1060" y="443"/>
                  <a:pt x="1081" y="443"/>
                  <a:pt x="1112" y="443"/>
                </a:cubicBezTo>
                <a:cubicBezTo>
                  <a:pt x="1134" y="443"/>
                  <a:pt x="1144" y="432"/>
                  <a:pt x="1165" y="427"/>
                </a:cubicBezTo>
                <a:cubicBezTo>
                  <a:pt x="1171" y="427"/>
                  <a:pt x="1171" y="427"/>
                  <a:pt x="1171" y="427"/>
                </a:cubicBezTo>
                <a:cubicBezTo>
                  <a:pt x="1176" y="427"/>
                  <a:pt x="1181" y="422"/>
                  <a:pt x="1186" y="417"/>
                </a:cubicBezTo>
                <a:cubicBezTo>
                  <a:pt x="1202" y="459"/>
                  <a:pt x="1197" y="490"/>
                  <a:pt x="1213" y="527"/>
                </a:cubicBezTo>
                <a:cubicBezTo>
                  <a:pt x="1218" y="548"/>
                  <a:pt x="1218" y="580"/>
                  <a:pt x="1239" y="580"/>
                </a:cubicBezTo>
                <a:cubicBezTo>
                  <a:pt x="1250" y="580"/>
                  <a:pt x="1255" y="569"/>
                  <a:pt x="1260" y="559"/>
                </a:cubicBezTo>
                <a:cubicBezTo>
                  <a:pt x="1271" y="569"/>
                  <a:pt x="1276" y="585"/>
                  <a:pt x="1292" y="585"/>
                </a:cubicBezTo>
                <a:cubicBezTo>
                  <a:pt x="1302" y="585"/>
                  <a:pt x="1302" y="569"/>
                  <a:pt x="1308" y="559"/>
                </a:cubicBezTo>
                <a:cubicBezTo>
                  <a:pt x="1308" y="543"/>
                  <a:pt x="1308" y="538"/>
                  <a:pt x="1313" y="522"/>
                </a:cubicBezTo>
                <a:cubicBezTo>
                  <a:pt x="1318" y="501"/>
                  <a:pt x="1334" y="490"/>
                  <a:pt x="1334" y="464"/>
                </a:cubicBezTo>
                <a:cubicBezTo>
                  <a:pt x="1313" y="395"/>
                  <a:pt x="1371" y="501"/>
                  <a:pt x="1387" y="517"/>
                </a:cubicBezTo>
                <a:cubicBezTo>
                  <a:pt x="1403" y="532"/>
                  <a:pt x="1418" y="522"/>
                  <a:pt x="1434" y="532"/>
                </a:cubicBezTo>
                <a:cubicBezTo>
                  <a:pt x="1440" y="532"/>
                  <a:pt x="1434" y="543"/>
                  <a:pt x="1440" y="543"/>
                </a:cubicBezTo>
                <a:cubicBezTo>
                  <a:pt x="1450" y="554"/>
                  <a:pt x="1461" y="543"/>
                  <a:pt x="1477" y="548"/>
                </a:cubicBezTo>
                <a:cubicBezTo>
                  <a:pt x="1498" y="559"/>
                  <a:pt x="1508" y="580"/>
                  <a:pt x="1534" y="580"/>
                </a:cubicBezTo>
                <a:cubicBezTo>
                  <a:pt x="1550" y="580"/>
                  <a:pt x="1561" y="564"/>
                  <a:pt x="1577" y="564"/>
                </a:cubicBezTo>
                <a:cubicBezTo>
                  <a:pt x="1587" y="564"/>
                  <a:pt x="1587" y="564"/>
                  <a:pt x="1587" y="564"/>
                </a:cubicBezTo>
                <a:cubicBezTo>
                  <a:pt x="1582" y="569"/>
                  <a:pt x="1582" y="569"/>
                  <a:pt x="1582" y="569"/>
                </a:cubicBezTo>
                <a:cubicBezTo>
                  <a:pt x="1598" y="596"/>
                  <a:pt x="1603" y="617"/>
                  <a:pt x="1629" y="627"/>
                </a:cubicBezTo>
                <a:cubicBezTo>
                  <a:pt x="1640" y="633"/>
                  <a:pt x="1656" y="633"/>
                  <a:pt x="1666" y="643"/>
                </a:cubicBezTo>
                <a:cubicBezTo>
                  <a:pt x="1693" y="675"/>
                  <a:pt x="1724" y="680"/>
                  <a:pt x="1761" y="691"/>
                </a:cubicBezTo>
                <a:cubicBezTo>
                  <a:pt x="1777" y="696"/>
                  <a:pt x="1782" y="712"/>
                  <a:pt x="1803" y="712"/>
                </a:cubicBezTo>
                <a:cubicBezTo>
                  <a:pt x="1819" y="712"/>
                  <a:pt x="1825" y="696"/>
                  <a:pt x="1840" y="686"/>
                </a:cubicBezTo>
                <a:cubicBezTo>
                  <a:pt x="1840" y="712"/>
                  <a:pt x="1840" y="712"/>
                  <a:pt x="1840" y="712"/>
                </a:cubicBezTo>
                <a:cubicBezTo>
                  <a:pt x="1840" y="712"/>
                  <a:pt x="1846" y="712"/>
                  <a:pt x="1851" y="712"/>
                </a:cubicBezTo>
                <a:cubicBezTo>
                  <a:pt x="1856" y="712"/>
                  <a:pt x="1856" y="712"/>
                  <a:pt x="1862" y="712"/>
                </a:cubicBezTo>
                <a:cubicBezTo>
                  <a:pt x="1872" y="712"/>
                  <a:pt x="1872" y="712"/>
                  <a:pt x="1872" y="712"/>
                </a:cubicBezTo>
                <a:cubicBezTo>
                  <a:pt x="1872" y="696"/>
                  <a:pt x="1872" y="696"/>
                  <a:pt x="1872" y="696"/>
                </a:cubicBezTo>
                <a:lnTo>
                  <a:pt x="1877" y="696"/>
                </a:lnTo>
                <a:cubicBezTo>
                  <a:pt x="1883" y="712"/>
                  <a:pt x="1893" y="717"/>
                  <a:pt x="1899" y="733"/>
                </a:cubicBezTo>
                <a:cubicBezTo>
                  <a:pt x="1904" y="749"/>
                  <a:pt x="1909" y="765"/>
                  <a:pt x="1925" y="765"/>
                </a:cubicBezTo>
                <a:cubicBezTo>
                  <a:pt x="1930" y="765"/>
                  <a:pt x="1930" y="759"/>
                  <a:pt x="1941" y="754"/>
                </a:cubicBezTo>
                <a:cubicBezTo>
                  <a:pt x="1941" y="759"/>
                  <a:pt x="1941" y="759"/>
                  <a:pt x="1941" y="759"/>
                </a:cubicBezTo>
                <a:cubicBezTo>
                  <a:pt x="1941" y="770"/>
                  <a:pt x="1941" y="770"/>
                  <a:pt x="1941" y="770"/>
                </a:cubicBezTo>
                <a:cubicBezTo>
                  <a:pt x="1951" y="775"/>
                  <a:pt x="1962" y="775"/>
                  <a:pt x="1962" y="786"/>
                </a:cubicBezTo>
                <a:cubicBezTo>
                  <a:pt x="1972" y="807"/>
                  <a:pt x="1967" y="823"/>
                  <a:pt x="1978" y="844"/>
                </a:cubicBezTo>
                <a:cubicBezTo>
                  <a:pt x="1983" y="849"/>
                  <a:pt x="1983" y="854"/>
                  <a:pt x="1988" y="854"/>
                </a:cubicBezTo>
                <a:cubicBezTo>
                  <a:pt x="1999" y="854"/>
                  <a:pt x="2004" y="849"/>
                  <a:pt x="2009" y="849"/>
                </a:cubicBezTo>
                <a:cubicBezTo>
                  <a:pt x="2020" y="865"/>
                  <a:pt x="2036" y="881"/>
                  <a:pt x="2057" y="881"/>
                </a:cubicBezTo>
                <a:cubicBezTo>
                  <a:pt x="2067" y="881"/>
                  <a:pt x="2067" y="865"/>
                  <a:pt x="2078" y="865"/>
                </a:cubicBezTo>
                <a:cubicBezTo>
                  <a:pt x="2088" y="865"/>
                  <a:pt x="2094" y="875"/>
                  <a:pt x="2099" y="881"/>
                </a:cubicBezTo>
                <a:cubicBezTo>
                  <a:pt x="2125" y="902"/>
                  <a:pt x="2141" y="928"/>
                  <a:pt x="2173" y="928"/>
                </a:cubicBezTo>
                <a:cubicBezTo>
                  <a:pt x="2188" y="928"/>
                  <a:pt x="2194" y="918"/>
                  <a:pt x="2204" y="918"/>
                </a:cubicBezTo>
                <a:cubicBezTo>
                  <a:pt x="2220" y="918"/>
                  <a:pt x="2231" y="923"/>
                  <a:pt x="2247" y="928"/>
                </a:cubicBezTo>
                <a:cubicBezTo>
                  <a:pt x="2262" y="928"/>
                  <a:pt x="2284" y="923"/>
                  <a:pt x="2294" y="939"/>
                </a:cubicBezTo>
                <a:cubicBezTo>
                  <a:pt x="2289" y="949"/>
                  <a:pt x="2289" y="949"/>
                  <a:pt x="2289" y="949"/>
                </a:cubicBezTo>
                <a:cubicBezTo>
                  <a:pt x="2305" y="981"/>
                  <a:pt x="2342" y="970"/>
                  <a:pt x="2378" y="976"/>
                </a:cubicBezTo>
                <a:cubicBezTo>
                  <a:pt x="2378" y="981"/>
                  <a:pt x="2373" y="986"/>
                  <a:pt x="2373" y="991"/>
                </a:cubicBezTo>
                <a:cubicBezTo>
                  <a:pt x="2384" y="997"/>
                  <a:pt x="2394" y="997"/>
                  <a:pt x="2405" y="1002"/>
                </a:cubicBezTo>
                <a:cubicBezTo>
                  <a:pt x="2415" y="1012"/>
                  <a:pt x="2415" y="1023"/>
                  <a:pt x="2426" y="1028"/>
                </a:cubicBezTo>
                <a:cubicBezTo>
                  <a:pt x="2436" y="1028"/>
                  <a:pt x="2436" y="1028"/>
                  <a:pt x="2436" y="1028"/>
                </a:cubicBezTo>
                <a:cubicBezTo>
                  <a:pt x="2442" y="1028"/>
                  <a:pt x="2442" y="1028"/>
                  <a:pt x="2447" y="1023"/>
                </a:cubicBezTo>
                <a:lnTo>
                  <a:pt x="2447" y="1023"/>
                </a:lnTo>
                <a:cubicBezTo>
                  <a:pt x="2447" y="1028"/>
                  <a:pt x="2447" y="1034"/>
                  <a:pt x="2447" y="1034"/>
                </a:cubicBezTo>
                <a:cubicBezTo>
                  <a:pt x="2447" y="1039"/>
                  <a:pt x="2447" y="1039"/>
                  <a:pt x="2447" y="1039"/>
                </a:cubicBezTo>
                <a:cubicBezTo>
                  <a:pt x="2447" y="1044"/>
                  <a:pt x="2447" y="1044"/>
                  <a:pt x="2447" y="1044"/>
                </a:cubicBezTo>
                <a:cubicBezTo>
                  <a:pt x="2447" y="1055"/>
                  <a:pt x="2447" y="1060"/>
                  <a:pt x="2447" y="1065"/>
                </a:cubicBezTo>
                <a:cubicBezTo>
                  <a:pt x="2442" y="1081"/>
                  <a:pt x="2436" y="1097"/>
                  <a:pt x="2421" y="1108"/>
                </a:cubicBezTo>
                <a:cubicBezTo>
                  <a:pt x="2405" y="1118"/>
                  <a:pt x="2394" y="1123"/>
                  <a:pt x="2378" y="1129"/>
                </a:cubicBezTo>
                <a:cubicBezTo>
                  <a:pt x="2368" y="1134"/>
                  <a:pt x="2357" y="1134"/>
                  <a:pt x="2347" y="1139"/>
                </a:cubicBezTo>
                <a:cubicBezTo>
                  <a:pt x="2347" y="1144"/>
                  <a:pt x="2347" y="1150"/>
                  <a:pt x="2342" y="1155"/>
                </a:cubicBezTo>
                <a:cubicBezTo>
                  <a:pt x="2336" y="1171"/>
                  <a:pt x="2326" y="1176"/>
                  <a:pt x="2320" y="1186"/>
                </a:cubicBezTo>
                <a:cubicBezTo>
                  <a:pt x="2315" y="1192"/>
                  <a:pt x="2310" y="1192"/>
                  <a:pt x="2310" y="1197"/>
                </a:cubicBezTo>
                <a:cubicBezTo>
                  <a:pt x="2305" y="1208"/>
                  <a:pt x="2305" y="1213"/>
                  <a:pt x="2294" y="1223"/>
                </a:cubicBezTo>
                <a:cubicBezTo>
                  <a:pt x="2273" y="1239"/>
                  <a:pt x="2257" y="1239"/>
                  <a:pt x="2236" y="1239"/>
                </a:cubicBezTo>
                <a:cubicBezTo>
                  <a:pt x="2194" y="1239"/>
                  <a:pt x="2194" y="1239"/>
                  <a:pt x="2194" y="1239"/>
                </a:cubicBezTo>
                <a:cubicBezTo>
                  <a:pt x="2183" y="1239"/>
                  <a:pt x="2178" y="1245"/>
                  <a:pt x="2167" y="1245"/>
                </a:cubicBezTo>
                <a:cubicBezTo>
                  <a:pt x="2152" y="1245"/>
                  <a:pt x="2146" y="1239"/>
                  <a:pt x="2136" y="1245"/>
                </a:cubicBezTo>
                <a:cubicBezTo>
                  <a:pt x="2131" y="1250"/>
                  <a:pt x="2131" y="1255"/>
                  <a:pt x="2131" y="1255"/>
                </a:cubicBezTo>
                <a:cubicBezTo>
                  <a:pt x="2120" y="1271"/>
                  <a:pt x="2109" y="1282"/>
                  <a:pt x="2109" y="1303"/>
                </a:cubicBezTo>
                <a:cubicBezTo>
                  <a:pt x="2109" y="1308"/>
                  <a:pt x="2115" y="1308"/>
                  <a:pt x="2120" y="1308"/>
                </a:cubicBezTo>
                <a:cubicBezTo>
                  <a:pt x="2125" y="1318"/>
                  <a:pt x="2131" y="1324"/>
                  <a:pt x="2136" y="1329"/>
                </a:cubicBezTo>
                <a:cubicBezTo>
                  <a:pt x="2146" y="1339"/>
                  <a:pt x="2152" y="1345"/>
                  <a:pt x="2162" y="1355"/>
                </a:cubicBezTo>
                <a:cubicBezTo>
                  <a:pt x="2162" y="1361"/>
                  <a:pt x="2167" y="1366"/>
                  <a:pt x="2173" y="1371"/>
                </a:cubicBezTo>
                <a:cubicBezTo>
                  <a:pt x="2183" y="1376"/>
                  <a:pt x="2183" y="1387"/>
                  <a:pt x="2194" y="1392"/>
                </a:cubicBezTo>
                <a:cubicBezTo>
                  <a:pt x="2199" y="1397"/>
                  <a:pt x="2204" y="1397"/>
                  <a:pt x="2210" y="1403"/>
                </a:cubicBezTo>
                <a:cubicBezTo>
                  <a:pt x="2220" y="1408"/>
                  <a:pt x="2225" y="1419"/>
                  <a:pt x="2231" y="1429"/>
                </a:cubicBezTo>
                <a:cubicBezTo>
                  <a:pt x="2241" y="1440"/>
                  <a:pt x="2247" y="1450"/>
                  <a:pt x="2262" y="1456"/>
                </a:cubicBezTo>
                <a:cubicBezTo>
                  <a:pt x="2284" y="1471"/>
                  <a:pt x="2299" y="1482"/>
                  <a:pt x="2299" y="1508"/>
                </a:cubicBezTo>
                <a:cubicBezTo>
                  <a:pt x="2299" y="1514"/>
                  <a:pt x="2299" y="1519"/>
                  <a:pt x="2294" y="1524"/>
                </a:cubicBezTo>
                <a:lnTo>
                  <a:pt x="2294" y="1524"/>
                </a:lnTo>
                <a:cubicBezTo>
                  <a:pt x="2284" y="1529"/>
                  <a:pt x="2278" y="1529"/>
                  <a:pt x="2273" y="1535"/>
                </a:cubicBezTo>
                <a:cubicBezTo>
                  <a:pt x="2262" y="1540"/>
                  <a:pt x="2257" y="1540"/>
                  <a:pt x="2252" y="1545"/>
                </a:cubicBezTo>
                <a:cubicBezTo>
                  <a:pt x="2241" y="1551"/>
                  <a:pt x="2231" y="1551"/>
                  <a:pt x="2231" y="1561"/>
                </a:cubicBezTo>
                <a:cubicBezTo>
                  <a:pt x="2231" y="1566"/>
                  <a:pt x="2236" y="1566"/>
                  <a:pt x="2241" y="1571"/>
                </a:cubicBezTo>
                <a:cubicBezTo>
                  <a:pt x="2241" y="1577"/>
                  <a:pt x="2241" y="1582"/>
                  <a:pt x="2241" y="1582"/>
                </a:cubicBezTo>
                <a:cubicBezTo>
                  <a:pt x="2241" y="1598"/>
                  <a:pt x="2241" y="1603"/>
                  <a:pt x="2236" y="1614"/>
                </a:cubicBezTo>
                <a:cubicBezTo>
                  <a:pt x="2225" y="1614"/>
                  <a:pt x="2225" y="1608"/>
                  <a:pt x="2215" y="1608"/>
                </a:cubicBezTo>
                <a:cubicBezTo>
                  <a:pt x="2210" y="1608"/>
                  <a:pt x="2210" y="1614"/>
                  <a:pt x="2204" y="1614"/>
                </a:cubicBezTo>
                <a:cubicBezTo>
                  <a:pt x="2183" y="1619"/>
                  <a:pt x="2167" y="1624"/>
                  <a:pt x="2146" y="1630"/>
                </a:cubicBezTo>
                <a:cubicBezTo>
                  <a:pt x="2141" y="1635"/>
                  <a:pt x="2136" y="1635"/>
                  <a:pt x="2131" y="1635"/>
                </a:cubicBezTo>
                <a:cubicBezTo>
                  <a:pt x="2125" y="1635"/>
                  <a:pt x="2125" y="1630"/>
                  <a:pt x="2120" y="1624"/>
                </a:cubicBezTo>
                <a:cubicBezTo>
                  <a:pt x="2115" y="1614"/>
                  <a:pt x="2109" y="1614"/>
                  <a:pt x="2109" y="1608"/>
                </a:cubicBezTo>
                <a:cubicBezTo>
                  <a:pt x="2104" y="1598"/>
                  <a:pt x="2104" y="1587"/>
                  <a:pt x="2094" y="1577"/>
                </a:cubicBezTo>
                <a:cubicBezTo>
                  <a:pt x="2083" y="1571"/>
                  <a:pt x="2078" y="1566"/>
                  <a:pt x="2078" y="1556"/>
                </a:cubicBezTo>
                <a:cubicBezTo>
                  <a:pt x="2073" y="1540"/>
                  <a:pt x="2067" y="1524"/>
                  <a:pt x="2057" y="1524"/>
                </a:cubicBezTo>
                <a:cubicBezTo>
                  <a:pt x="2041" y="1524"/>
                  <a:pt x="2030" y="1524"/>
                  <a:pt x="2014" y="1524"/>
                </a:cubicBezTo>
                <a:cubicBezTo>
                  <a:pt x="2014" y="1535"/>
                  <a:pt x="2009" y="1540"/>
                  <a:pt x="2009" y="1551"/>
                </a:cubicBezTo>
                <a:cubicBezTo>
                  <a:pt x="2004" y="1551"/>
                  <a:pt x="2004" y="1556"/>
                  <a:pt x="1999" y="1561"/>
                </a:cubicBezTo>
                <a:cubicBezTo>
                  <a:pt x="1993" y="1566"/>
                  <a:pt x="1993" y="1566"/>
                  <a:pt x="1983" y="1571"/>
                </a:cubicBezTo>
                <a:cubicBezTo>
                  <a:pt x="1978" y="1571"/>
                  <a:pt x="1972" y="1571"/>
                  <a:pt x="1972" y="1582"/>
                </a:cubicBezTo>
                <a:cubicBezTo>
                  <a:pt x="1972" y="1582"/>
                  <a:pt x="1972" y="1587"/>
                  <a:pt x="1972" y="1593"/>
                </a:cubicBezTo>
                <a:cubicBezTo>
                  <a:pt x="1972" y="1603"/>
                  <a:pt x="1972" y="1608"/>
                  <a:pt x="1978" y="1619"/>
                </a:cubicBezTo>
                <a:cubicBezTo>
                  <a:pt x="1983" y="1635"/>
                  <a:pt x="1993" y="1645"/>
                  <a:pt x="1993" y="1661"/>
                </a:cubicBezTo>
                <a:cubicBezTo>
                  <a:pt x="1993" y="1677"/>
                  <a:pt x="1988" y="1682"/>
                  <a:pt x="1978" y="1693"/>
                </a:cubicBezTo>
                <a:cubicBezTo>
                  <a:pt x="1962" y="1708"/>
                  <a:pt x="1951" y="1713"/>
                  <a:pt x="1941" y="1729"/>
                </a:cubicBezTo>
                <a:cubicBezTo>
                  <a:pt x="1935" y="1739"/>
                  <a:pt x="1930" y="1739"/>
                  <a:pt x="1930" y="1750"/>
                </a:cubicBezTo>
                <a:cubicBezTo>
                  <a:pt x="1930" y="1761"/>
                  <a:pt x="1935" y="1766"/>
                  <a:pt x="1935" y="1776"/>
                </a:cubicBezTo>
                <a:cubicBezTo>
                  <a:pt x="1935" y="1782"/>
                  <a:pt x="1930" y="1782"/>
                  <a:pt x="1925" y="1782"/>
                </a:cubicBezTo>
                <a:cubicBezTo>
                  <a:pt x="1899" y="1776"/>
                  <a:pt x="1899" y="1776"/>
                  <a:pt x="1899" y="1776"/>
                </a:cubicBezTo>
                <a:cubicBezTo>
                  <a:pt x="1872" y="1787"/>
                  <a:pt x="1862" y="1792"/>
                  <a:pt x="1835" y="1797"/>
                </a:cubicBezTo>
                <a:cubicBezTo>
                  <a:pt x="1819" y="1803"/>
                  <a:pt x="1814" y="1797"/>
                  <a:pt x="1803" y="1797"/>
                </a:cubicBezTo>
                <a:cubicBezTo>
                  <a:pt x="1803" y="1813"/>
                  <a:pt x="1803" y="1824"/>
                  <a:pt x="1798" y="1840"/>
                </a:cubicBezTo>
                <a:cubicBezTo>
                  <a:pt x="1793" y="1845"/>
                  <a:pt x="1793" y="1850"/>
                  <a:pt x="1788" y="1855"/>
                </a:cubicBezTo>
                <a:cubicBezTo>
                  <a:pt x="1788" y="1861"/>
                  <a:pt x="1788" y="1866"/>
                  <a:pt x="1782" y="1876"/>
                </a:cubicBezTo>
                <a:cubicBezTo>
                  <a:pt x="1777" y="1882"/>
                  <a:pt x="1772" y="1887"/>
                  <a:pt x="1761" y="1892"/>
                </a:cubicBezTo>
                <a:cubicBezTo>
                  <a:pt x="1751" y="1898"/>
                  <a:pt x="1745" y="1903"/>
                  <a:pt x="1735" y="1903"/>
                </a:cubicBezTo>
                <a:cubicBezTo>
                  <a:pt x="1730" y="1903"/>
                  <a:pt x="1730" y="1898"/>
                  <a:pt x="1724" y="1898"/>
                </a:cubicBezTo>
                <a:cubicBezTo>
                  <a:pt x="1719" y="1892"/>
                  <a:pt x="1714" y="1892"/>
                  <a:pt x="1709" y="1892"/>
                </a:cubicBezTo>
                <a:cubicBezTo>
                  <a:pt x="1698" y="1892"/>
                  <a:pt x="1693" y="1903"/>
                  <a:pt x="1688" y="1903"/>
                </a:cubicBezTo>
                <a:cubicBezTo>
                  <a:pt x="1677" y="1908"/>
                  <a:pt x="1677" y="1908"/>
                  <a:pt x="1666" y="1913"/>
                </a:cubicBezTo>
                <a:cubicBezTo>
                  <a:pt x="1656" y="1924"/>
                  <a:pt x="1645" y="1929"/>
                  <a:pt x="1635" y="1940"/>
                </a:cubicBezTo>
                <a:cubicBezTo>
                  <a:pt x="1629" y="1940"/>
                  <a:pt x="1624" y="1945"/>
                  <a:pt x="1619" y="1950"/>
                </a:cubicBezTo>
                <a:cubicBezTo>
                  <a:pt x="1614" y="1950"/>
                  <a:pt x="1614" y="1956"/>
                  <a:pt x="1603" y="1961"/>
                </a:cubicBezTo>
                <a:cubicBezTo>
                  <a:pt x="1603" y="1961"/>
                  <a:pt x="1598" y="1961"/>
                  <a:pt x="1598" y="1966"/>
                </a:cubicBezTo>
                <a:cubicBezTo>
                  <a:pt x="1582" y="1966"/>
                  <a:pt x="1577" y="1971"/>
                  <a:pt x="1561" y="1982"/>
                </a:cubicBezTo>
                <a:cubicBezTo>
                  <a:pt x="1550" y="1987"/>
                  <a:pt x="1545" y="1993"/>
                  <a:pt x="1534" y="2003"/>
                </a:cubicBezTo>
                <a:cubicBezTo>
                  <a:pt x="1529" y="2008"/>
                  <a:pt x="1529" y="2014"/>
                  <a:pt x="1524" y="2019"/>
                </a:cubicBezTo>
                <a:cubicBezTo>
                  <a:pt x="1513" y="2024"/>
                  <a:pt x="1508" y="2029"/>
                  <a:pt x="1492" y="2035"/>
                </a:cubicBezTo>
                <a:cubicBezTo>
                  <a:pt x="1487" y="2040"/>
                  <a:pt x="1482" y="2040"/>
                  <a:pt x="1471" y="2045"/>
                </a:cubicBezTo>
                <a:cubicBezTo>
                  <a:pt x="1466" y="2045"/>
                  <a:pt x="1461" y="2050"/>
                  <a:pt x="1450" y="2056"/>
                </a:cubicBezTo>
                <a:cubicBezTo>
                  <a:pt x="1440" y="2056"/>
                  <a:pt x="1434" y="2061"/>
                  <a:pt x="1429" y="2066"/>
                </a:cubicBezTo>
                <a:lnTo>
                  <a:pt x="1429" y="2066"/>
                </a:lnTo>
                <a:cubicBezTo>
                  <a:pt x="1418" y="2050"/>
                  <a:pt x="1397" y="2056"/>
                  <a:pt x="1382" y="2045"/>
                </a:cubicBezTo>
                <a:cubicBezTo>
                  <a:pt x="1376" y="2040"/>
                  <a:pt x="1382" y="2029"/>
                  <a:pt x="1371" y="2024"/>
                </a:cubicBezTo>
                <a:cubicBezTo>
                  <a:pt x="1366" y="2019"/>
                  <a:pt x="1355" y="2024"/>
                  <a:pt x="1345" y="2019"/>
                </a:cubicBezTo>
                <a:cubicBezTo>
                  <a:pt x="1323" y="2019"/>
                  <a:pt x="1308" y="2008"/>
                  <a:pt x="1287" y="2003"/>
                </a:cubicBezTo>
                <a:cubicBezTo>
                  <a:pt x="1271" y="2003"/>
                  <a:pt x="1244" y="2003"/>
                  <a:pt x="1244" y="1987"/>
                </a:cubicBezTo>
                <a:cubicBezTo>
                  <a:pt x="1244" y="1971"/>
                  <a:pt x="1255" y="1961"/>
                  <a:pt x="1271" y="1961"/>
                </a:cubicBezTo>
                <a:cubicBezTo>
                  <a:pt x="1281" y="1961"/>
                  <a:pt x="1276" y="1971"/>
                  <a:pt x="1276" y="1982"/>
                </a:cubicBezTo>
                <a:cubicBezTo>
                  <a:pt x="1302" y="1971"/>
                  <a:pt x="1313" y="1966"/>
                  <a:pt x="1339" y="1966"/>
                </a:cubicBezTo>
                <a:cubicBezTo>
                  <a:pt x="1339" y="1945"/>
                  <a:pt x="1339" y="1929"/>
                  <a:pt x="1329" y="1913"/>
                </a:cubicBezTo>
                <a:cubicBezTo>
                  <a:pt x="1318" y="1903"/>
                  <a:pt x="1308" y="1908"/>
                  <a:pt x="1302" y="1903"/>
                </a:cubicBezTo>
                <a:cubicBezTo>
                  <a:pt x="1292" y="1898"/>
                  <a:pt x="1297" y="1887"/>
                  <a:pt x="1297" y="1876"/>
                </a:cubicBezTo>
                <a:cubicBezTo>
                  <a:pt x="1292" y="1876"/>
                  <a:pt x="1292" y="1876"/>
                  <a:pt x="1287" y="1876"/>
                </a:cubicBezTo>
                <a:cubicBezTo>
                  <a:pt x="1271" y="1876"/>
                  <a:pt x="1260" y="1882"/>
                  <a:pt x="1250" y="1876"/>
                </a:cubicBezTo>
                <a:cubicBezTo>
                  <a:pt x="1239" y="1871"/>
                  <a:pt x="1239" y="1861"/>
                  <a:pt x="1234" y="1861"/>
                </a:cubicBezTo>
                <a:cubicBezTo>
                  <a:pt x="1207" y="1861"/>
                  <a:pt x="1197" y="1882"/>
                  <a:pt x="1171" y="1887"/>
                </a:cubicBezTo>
                <a:cubicBezTo>
                  <a:pt x="1139" y="1898"/>
                  <a:pt x="1123" y="1903"/>
                  <a:pt x="1091" y="1903"/>
                </a:cubicBezTo>
                <a:cubicBezTo>
                  <a:pt x="1086" y="1903"/>
                  <a:pt x="1081" y="1898"/>
                  <a:pt x="1076" y="1898"/>
                </a:cubicBezTo>
                <a:cubicBezTo>
                  <a:pt x="1070" y="1898"/>
                  <a:pt x="1070" y="1903"/>
                  <a:pt x="1060" y="1908"/>
                </a:cubicBezTo>
                <a:cubicBezTo>
                  <a:pt x="1044" y="1919"/>
                  <a:pt x="1028" y="1913"/>
                  <a:pt x="1012" y="1919"/>
                </a:cubicBezTo>
                <a:cubicBezTo>
                  <a:pt x="997" y="1929"/>
                  <a:pt x="991" y="1945"/>
                  <a:pt x="970" y="1945"/>
                </a:cubicBezTo>
                <a:cubicBezTo>
                  <a:pt x="960" y="1945"/>
                  <a:pt x="954" y="1945"/>
                  <a:pt x="944" y="1945"/>
                </a:cubicBezTo>
                <a:cubicBezTo>
                  <a:pt x="912" y="1945"/>
                  <a:pt x="901" y="1935"/>
                  <a:pt x="870" y="1935"/>
                </a:cubicBezTo>
                <a:cubicBezTo>
                  <a:pt x="865" y="1935"/>
                  <a:pt x="859" y="1935"/>
                  <a:pt x="854" y="1935"/>
                </a:cubicBezTo>
                <a:close/>
              </a:path>
            </a:pathLst>
          </a:custGeom>
          <a:solidFill>
            <a:srgbClr val="9E9E9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7" name="Freeform 85"/>
          <p:cNvSpPr>
            <a:spLocks noChangeArrowheads="1"/>
          </p:cNvSpPr>
          <p:nvPr/>
        </p:nvSpPr>
        <p:spPr bwMode="auto">
          <a:xfrm>
            <a:off x="6507965" y="1956336"/>
            <a:ext cx="1024948" cy="1055160"/>
          </a:xfrm>
          <a:custGeom>
            <a:avLst/>
            <a:gdLst>
              <a:gd name="T0" fmla="*/ 2040 w 2099"/>
              <a:gd name="T1" fmla="*/ 280 h 2162"/>
              <a:gd name="T2" fmla="*/ 1987 w 2099"/>
              <a:gd name="T3" fmla="*/ 137 h 2162"/>
              <a:gd name="T4" fmla="*/ 1845 w 2099"/>
              <a:gd name="T5" fmla="*/ 21 h 2162"/>
              <a:gd name="T6" fmla="*/ 1982 w 2099"/>
              <a:gd name="T7" fmla="*/ 79 h 2162"/>
              <a:gd name="T8" fmla="*/ 1839 w 2099"/>
              <a:gd name="T9" fmla="*/ 5 h 2162"/>
              <a:gd name="T10" fmla="*/ 1776 w 2099"/>
              <a:gd name="T11" fmla="*/ 253 h 2162"/>
              <a:gd name="T12" fmla="*/ 1544 w 2099"/>
              <a:gd name="T13" fmla="*/ 227 h 2162"/>
              <a:gd name="T14" fmla="*/ 1681 w 2099"/>
              <a:gd name="T15" fmla="*/ 248 h 2162"/>
              <a:gd name="T16" fmla="*/ 1697 w 2099"/>
              <a:gd name="T17" fmla="*/ 232 h 2162"/>
              <a:gd name="T18" fmla="*/ 1560 w 2099"/>
              <a:gd name="T19" fmla="*/ 164 h 2162"/>
              <a:gd name="T20" fmla="*/ 1644 w 2099"/>
              <a:gd name="T21" fmla="*/ 90 h 2162"/>
              <a:gd name="T22" fmla="*/ 1697 w 2099"/>
              <a:gd name="T23" fmla="*/ 106 h 2162"/>
              <a:gd name="T24" fmla="*/ 1655 w 2099"/>
              <a:gd name="T25" fmla="*/ 95 h 2162"/>
              <a:gd name="T26" fmla="*/ 1597 w 2099"/>
              <a:gd name="T27" fmla="*/ 84 h 2162"/>
              <a:gd name="T28" fmla="*/ 1460 w 2099"/>
              <a:gd name="T29" fmla="*/ 243 h 2162"/>
              <a:gd name="T30" fmla="*/ 1465 w 2099"/>
              <a:gd name="T31" fmla="*/ 443 h 2162"/>
              <a:gd name="T32" fmla="*/ 1381 w 2099"/>
              <a:gd name="T33" fmla="*/ 406 h 2162"/>
              <a:gd name="T34" fmla="*/ 0 w 2099"/>
              <a:gd name="T35" fmla="*/ 1635 h 2162"/>
              <a:gd name="T36" fmla="*/ 74 w 2099"/>
              <a:gd name="T37" fmla="*/ 1477 h 2162"/>
              <a:gd name="T38" fmla="*/ 158 w 2099"/>
              <a:gd name="T39" fmla="*/ 1398 h 2162"/>
              <a:gd name="T40" fmla="*/ 295 w 2099"/>
              <a:gd name="T41" fmla="*/ 1303 h 2162"/>
              <a:gd name="T42" fmla="*/ 548 w 2099"/>
              <a:gd name="T43" fmla="*/ 1282 h 2162"/>
              <a:gd name="T44" fmla="*/ 553 w 2099"/>
              <a:gd name="T45" fmla="*/ 1160 h 2162"/>
              <a:gd name="T46" fmla="*/ 633 w 2099"/>
              <a:gd name="T47" fmla="*/ 1039 h 2162"/>
              <a:gd name="T48" fmla="*/ 585 w 2099"/>
              <a:gd name="T49" fmla="*/ 918 h 2162"/>
              <a:gd name="T50" fmla="*/ 712 w 2099"/>
              <a:gd name="T51" fmla="*/ 944 h 2162"/>
              <a:gd name="T52" fmla="*/ 844 w 2099"/>
              <a:gd name="T53" fmla="*/ 934 h 2162"/>
              <a:gd name="T54" fmla="*/ 933 w 2099"/>
              <a:gd name="T55" fmla="*/ 997 h 2162"/>
              <a:gd name="T56" fmla="*/ 1012 w 2099"/>
              <a:gd name="T57" fmla="*/ 997 h 2162"/>
              <a:gd name="T58" fmla="*/ 1113 w 2099"/>
              <a:gd name="T59" fmla="*/ 876 h 2162"/>
              <a:gd name="T60" fmla="*/ 1265 w 2099"/>
              <a:gd name="T61" fmla="*/ 786 h 2162"/>
              <a:gd name="T62" fmla="*/ 1360 w 2099"/>
              <a:gd name="T63" fmla="*/ 818 h 2162"/>
              <a:gd name="T64" fmla="*/ 1338 w 2099"/>
              <a:gd name="T65" fmla="*/ 686 h 2162"/>
              <a:gd name="T66" fmla="*/ 1233 w 2099"/>
              <a:gd name="T67" fmla="*/ 586 h 2162"/>
              <a:gd name="T68" fmla="*/ 1228 w 2099"/>
              <a:gd name="T69" fmla="*/ 464 h 2162"/>
              <a:gd name="T70" fmla="*/ 1439 w 2099"/>
              <a:gd name="T71" fmla="*/ 512 h 2162"/>
              <a:gd name="T72" fmla="*/ 1681 w 2099"/>
              <a:gd name="T73" fmla="*/ 564 h 2162"/>
              <a:gd name="T74" fmla="*/ 1987 w 2099"/>
              <a:gd name="T75" fmla="*/ 517 h 2162"/>
              <a:gd name="T76" fmla="*/ 2029 w 2099"/>
              <a:gd name="T77" fmla="*/ 707 h 2162"/>
              <a:gd name="T78" fmla="*/ 1950 w 2099"/>
              <a:gd name="T79" fmla="*/ 854 h 2162"/>
              <a:gd name="T80" fmla="*/ 1892 w 2099"/>
              <a:gd name="T81" fmla="*/ 1013 h 2162"/>
              <a:gd name="T82" fmla="*/ 1945 w 2099"/>
              <a:gd name="T83" fmla="*/ 1160 h 2162"/>
              <a:gd name="T84" fmla="*/ 2014 w 2099"/>
              <a:gd name="T85" fmla="*/ 1287 h 2162"/>
              <a:gd name="T86" fmla="*/ 1903 w 2099"/>
              <a:gd name="T87" fmla="*/ 1371 h 2162"/>
              <a:gd name="T88" fmla="*/ 1866 w 2099"/>
              <a:gd name="T89" fmla="*/ 1477 h 2162"/>
              <a:gd name="T90" fmla="*/ 1787 w 2099"/>
              <a:gd name="T91" fmla="*/ 1667 h 2162"/>
              <a:gd name="T92" fmla="*/ 1782 w 2099"/>
              <a:gd name="T93" fmla="*/ 1793 h 2162"/>
              <a:gd name="T94" fmla="*/ 1803 w 2099"/>
              <a:gd name="T95" fmla="*/ 1929 h 2162"/>
              <a:gd name="T96" fmla="*/ 1919 w 2099"/>
              <a:gd name="T97" fmla="*/ 1829 h 2162"/>
              <a:gd name="T98" fmla="*/ 2029 w 2099"/>
              <a:gd name="T99" fmla="*/ 1977 h 2162"/>
              <a:gd name="T100" fmla="*/ 1760 w 2099"/>
              <a:gd name="T101" fmla="*/ 2119 h 2162"/>
              <a:gd name="T102" fmla="*/ 1317 w 2099"/>
              <a:gd name="T103" fmla="*/ 2040 h 2162"/>
              <a:gd name="T104" fmla="*/ 1081 w 2099"/>
              <a:gd name="T105" fmla="*/ 1956 h 2162"/>
              <a:gd name="T106" fmla="*/ 949 w 2099"/>
              <a:gd name="T107" fmla="*/ 1977 h 2162"/>
              <a:gd name="T108" fmla="*/ 638 w 2099"/>
              <a:gd name="T109" fmla="*/ 1856 h 2162"/>
              <a:gd name="T110" fmla="*/ 480 w 2099"/>
              <a:gd name="T111" fmla="*/ 1866 h 2162"/>
              <a:gd name="T112" fmla="*/ 400 w 2099"/>
              <a:gd name="T113" fmla="*/ 1872 h 2162"/>
              <a:gd name="T114" fmla="*/ 406 w 2099"/>
              <a:gd name="T115" fmla="*/ 1793 h 2162"/>
              <a:gd name="T116" fmla="*/ 406 w 2099"/>
              <a:gd name="T117" fmla="*/ 1746 h 2162"/>
              <a:gd name="T118" fmla="*/ 163 w 2099"/>
              <a:gd name="T119" fmla="*/ 1756 h 2162"/>
              <a:gd name="T120" fmla="*/ 116 w 2099"/>
              <a:gd name="T121" fmla="*/ 1693 h 2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99" h="2162">
                <a:moveTo>
                  <a:pt x="1998" y="95"/>
                </a:moveTo>
                <a:lnTo>
                  <a:pt x="1998" y="95"/>
                </a:lnTo>
                <a:cubicBezTo>
                  <a:pt x="1982" y="100"/>
                  <a:pt x="1982" y="121"/>
                  <a:pt x="1977" y="137"/>
                </a:cubicBezTo>
                <a:cubicBezTo>
                  <a:pt x="1966" y="164"/>
                  <a:pt x="1950" y="179"/>
                  <a:pt x="1950" y="211"/>
                </a:cubicBezTo>
                <a:cubicBezTo>
                  <a:pt x="1950" y="258"/>
                  <a:pt x="1982" y="285"/>
                  <a:pt x="2019" y="311"/>
                </a:cubicBezTo>
                <a:cubicBezTo>
                  <a:pt x="2029" y="301"/>
                  <a:pt x="2035" y="290"/>
                  <a:pt x="2040" y="280"/>
                </a:cubicBezTo>
                <a:cubicBezTo>
                  <a:pt x="2040" y="274"/>
                  <a:pt x="2040" y="274"/>
                  <a:pt x="2035" y="274"/>
                </a:cubicBezTo>
                <a:cubicBezTo>
                  <a:pt x="2029" y="274"/>
                  <a:pt x="2024" y="285"/>
                  <a:pt x="2014" y="285"/>
                </a:cubicBezTo>
                <a:cubicBezTo>
                  <a:pt x="1977" y="285"/>
                  <a:pt x="1956" y="237"/>
                  <a:pt x="1956" y="200"/>
                </a:cubicBezTo>
                <a:cubicBezTo>
                  <a:pt x="1956" y="185"/>
                  <a:pt x="1966" y="174"/>
                  <a:pt x="1977" y="164"/>
                </a:cubicBezTo>
                <a:cubicBezTo>
                  <a:pt x="1992" y="164"/>
                  <a:pt x="1992" y="164"/>
                  <a:pt x="1992" y="164"/>
                </a:cubicBezTo>
                <a:cubicBezTo>
                  <a:pt x="1987" y="153"/>
                  <a:pt x="1987" y="148"/>
                  <a:pt x="1987" y="137"/>
                </a:cubicBezTo>
                <a:cubicBezTo>
                  <a:pt x="1987" y="121"/>
                  <a:pt x="1992" y="111"/>
                  <a:pt x="1998" y="95"/>
                </a:cubicBezTo>
                <a:close/>
                <a:moveTo>
                  <a:pt x="1839" y="5"/>
                </a:moveTo>
                <a:lnTo>
                  <a:pt x="1839" y="5"/>
                </a:lnTo>
                <a:cubicBezTo>
                  <a:pt x="1834" y="5"/>
                  <a:pt x="1829" y="0"/>
                  <a:pt x="1824" y="0"/>
                </a:cubicBezTo>
                <a:cubicBezTo>
                  <a:pt x="1818" y="0"/>
                  <a:pt x="1818" y="5"/>
                  <a:pt x="1813" y="11"/>
                </a:cubicBezTo>
                <a:cubicBezTo>
                  <a:pt x="1824" y="11"/>
                  <a:pt x="1834" y="11"/>
                  <a:pt x="1845" y="21"/>
                </a:cubicBezTo>
                <a:cubicBezTo>
                  <a:pt x="1855" y="26"/>
                  <a:pt x="1855" y="42"/>
                  <a:pt x="1871" y="42"/>
                </a:cubicBezTo>
                <a:cubicBezTo>
                  <a:pt x="1892" y="42"/>
                  <a:pt x="1903" y="32"/>
                  <a:pt x="1919" y="32"/>
                </a:cubicBezTo>
                <a:cubicBezTo>
                  <a:pt x="1929" y="32"/>
                  <a:pt x="1934" y="42"/>
                  <a:pt x="1940" y="42"/>
                </a:cubicBezTo>
                <a:cubicBezTo>
                  <a:pt x="1956" y="42"/>
                  <a:pt x="1961" y="32"/>
                  <a:pt x="1971" y="32"/>
                </a:cubicBezTo>
                <a:cubicBezTo>
                  <a:pt x="1977" y="48"/>
                  <a:pt x="1971" y="58"/>
                  <a:pt x="1977" y="74"/>
                </a:cubicBezTo>
                <a:cubicBezTo>
                  <a:pt x="1977" y="74"/>
                  <a:pt x="1977" y="79"/>
                  <a:pt x="1982" y="79"/>
                </a:cubicBezTo>
                <a:cubicBezTo>
                  <a:pt x="1998" y="79"/>
                  <a:pt x="2003" y="69"/>
                  <a:pt x="2019" y="69"/>
                </a:cubicBezTo>
                <a:cubicBezTo>
                  <a:pt x="2019" y="53"/>
                  <a:pt x="2045" y="53"/>
                  <a:pt x="2045" y="37"/>
                </a:cubicBezTo>
                <a:cubicBezTo>
                  <a:pt x="2045" y="21"/>
                  <a:pt x="2035" y="5"/>
                  <a:pt x="2024" y="5"/>
                </a:cubicBezTo>
                <a:cubicBezTo>
                  <a:pt x="1992" y="5"/>
                  <a:pt x="1977" y="21"/>
                  <a:pt x="1945" y="21"/>
                </a:cubicBezTo>
                <a:cubicBezTo>
                  <a:pt x="1924" y="21"/>
                  <a:pt x="1908" y="21"/>
                  <a:pt x="1887" y="21"/>
                </a:cubicBezTo>
                <a:cubicBezTo>
                  <a:pt x="1871" y="21"/>
                  <a:pt x="1855" y="11"/>
                  <a:pt x="1839" y="5"/>
                </a:cubicBezTo>
                <a:close/>
                <a:moveTo>
                  <a:pt x="1766" y="243"/>
                </a:moveTo>
                <a:lnTo>
                  <a:pt x="1766" y="243"/>
                </a:lnTo>
                <a:cubicBezTo>
                  <a:pt x="1745" y="243"/>
                  <a:pt x="1750" y="211"/>
                  <a:pt x="1734" y="206"/>
                </a:cubicBezTo>
                <a:cubicBezTo>
                  <a:pt x="1734" y="206"/>
                  <a:pt x="1734" y="206"/>
                  <a:pt x="1734" y="211"/>
                </a:cubicBezTo>
                <a:cubicBezTo>
                  <a:pt x="1734" y="232"/>
                  <a:pt x="1739" y="243"/>
                  <a:pt x="1755" y="253"/>
                </a:cubicBezTo>
                <a:cubicBezTo>
                  <a:pt x="1776" y="253"/>
                  <a:pt x="1776" y="253"/>
                  <a:pt x="1776" y="253"/>
                </a:cubicBezTo>
                <a:cubicBezTo>
                  <a:pt x="1776" y="248"/>
                  <a:pt x="1776" y="248"/>
                  <a:pt x="1776" y="243"/>
                </a:cubicBezTo>
                <a:cubicBezTo>
                  <a:pt x="1771" y="243"/>
                  <a:pt x="1771" y="243"/>
                  <a:pt x="1766" y="243"/>
                </a:cubicBezTo>
                <a:close/>
                <a:moveTo>
                  <a:pt x="1592" y="179"/>
                </a:moveTo>
                <a:lnTo>
                  <a:pt x="1592" y="179"/>
                </a:lnTo>
                <a:cubicBezTo>
                  <a:pt x="1576" y="190"/>
                  <a:pt x="1565" y="195"/>
                  <a:pt x="1560" y="211"/>
                </a:cubicBezTo>
                <a:cubicBezTo>
                  <a:pt x="1555" y="216"/>
                  <a:pt x="1544" y="216"/>
                  <a:pt x="1544" y="227"/>
                </a:cubicBezTo>
                <a:cubicBezTo>
                  <a:pt x="1544" y="232"/>
                  <a:pt x="1549" y="232"/>
                  <a:pt x="1549" y="237"/>
                </a:cubicBezTo>
                <a:cubicBezTo>
                  <a:pt x="1560" y="232"/>
                  <a:pt x="1555" y="216"/>
                  <a:pt x="1565" y="211"/>
                </a:cubicBezTo>
                <a:cubicBezTo>
                  <a:pt x="1576" y="200"/>
                  <a:pt x="1592" y="195"/>
                  <a:pt x="1592" y="179"/>
                </a:cubicBezTo>
                <a:close/>
                <a:moveTo>
                  <a:pt x="1697" y="232"/>
                </a:moveTo>
                <a:lnTo>
                  <a:pt x="1697" y="232"/>
                </a:lnTo>
                <a:cubicBezTo>
                  <a:pt x="1692" y="243"/>
                  <a:pt x="1692" y="248"/>
                  <a:pt x="1681" y="248"/>
                </a:cubicBezTo>
                <a:cubicBezTo>
                  <a:pt x="1676" y="248"/>
                  <a:pt x="1671" y="243"/>
                  <a:pt x="1665" y="243"/>
                </a:cubicBezTo>
                <a:cubicBezTo>
                  <a:pt x="1660" y="248"/>
                  <a:pt x="1665" y="253"/>
                  <a:pt x="1660" y="258"/>
                </a:cubicBezTo>
                <a:cubicBezTo>
                  <a:pt x="1665" y="258"/>
                  <a:pt x="1671" y="258"/>
                  <a:pt x="1671" y="258"/>
                </a:cubicBezTo>
                <a:cubicBezTo>
                  <a:pt x="1681" y="258"/>
                  <a:pt x="1681" y="264"/>
                  <a:pt x="1686" y="264"/>
                </a:cubicBezTo>
                <a:cubicBezTo>
                  <a:pt x="1697" y="264"/>
                  <a:pt x="1702" y="258"/>
                  <a:pt x="1713" y="264"/>
                </a:cubicBezTo>
                <a:cubicBezTo>
                  <a:pt x="1708" y="253"/>
                  <a:pt x="1702" y="243"/>
                  <a:pt x="1697" y="232"/>
                </a:cubicBezTo>
                <a:close/>
                <a:moveTo>
                  <a:pt x="1565" y="148"/>
                </a:moveTo>
                <a:lnTo>
                  <a:pt x="1565" y="148"/>
                </a:lnTo>
                <a:cubicBezTo>
                  <a:pt x="1560" y="148"/>
                  <a:pt x="1549" y="153"/>
                  <a:pt x="1544" y="153"/>
                </a:cubicBezTo>
                <a:cubicBezTo>
                  <a:pt x="1539" y="153"/>
                  <a:pt x="1534" y="148"/>
                  <a:pt x="1528" y="148"/>
                </a:cubicBezTo>
                <a:cubicBezTo>
                  <a:pt x="1518" y="148"/>
                  <a:pt x="1512" y="153"/>
                  <a:pt x="1507" y="158"/>
                </a:cubicBezTo>
                <a:cubicBezTo>
                  <a:pt x="1523" y="169"/>
                  <a:pt x="1539" y="164"/>
                  <a:pt x="1560" y="164"/>
                </a:cubicBezTo>
                <a:cubicBezTo>
                  <a:pt x="1570" y="164"/>
                  <a:pt x="1576" y="158"/>
                  <a:pt x="1581" y="158"/>
                </a:cubicBezTo>
                <a:cubicBezTo>
                  <a:pt x="1581" y="148"/>
                  <a:pt x="1576" y="148"/>
                  <a:pt x="1570" y="148"/>
                </a:cubicBezTo>
                <a:cubicBezTo>
                  <a:pt x="1565" y="148"/>
                  <a:pt x="1570" y="148"/>
                  <a:pt x="1565" y="148"/>
                </a:cubicBezTo>
                <a:close/>
                <a:moveTo>
                  <a:pt x="1655" y="95"/>
                </a:moveTo>
                <a:lnTo>
                  <a:pt x="1655" y="95"/>
                </a:lnTo>
                <a:cubicBezTo>
                  <a:pt x="1650" y="95"/>
                  <a:pt x="1650" y="90"/>
                  <a:pt x="1644" y="90"/>
                </a:cubicBezTo>
                <a:cubicBezTo>
                  <a:pt x="1639" y="90"/>
                  <a:pt x="1639" y="100"/>
                  <a:pt x="1639" y="111"/>
                </a:cubicBezTo>
                <a:cubicBezTo>
                  <a:pt x="1639" y="116"/>
                  <a:pt x="1639" y="116"/>
                  <a:pt x="1639" y="121"/>
                </a:cubicBezTo>
                <a:cubicBezTo>
                  <a:pt x="1639" y="137"/>
                  <a:pt x="1618" y="137"/>
                  <a:pt x="1618" y="153"/>
                </a:cubicBezTo>
                <a:cubicBezTo>
                  <a:pt x="1618" y="195"/>
                  <a:pt x="1623" y="169"/>
                  <a:pt x="1634" y="153"/>
                </a:cubicBezTo>
                <a:cubicBezTo>
                  <a:pt x="1639" y="143"/>
                  <a:pt x="1650" y="148"/>
                  <a:pt x="1660" y="137"/>
                </a:cubicBezTo>
                <a:cubicBezTo>
                  <a:pt x="1676" y="121"/>
                  <a:pt x="1681" y="106"/>
                  <a:pt x="1697" y="106"/>
                </a:cubicBezTo>
                <a:cubicBezTo>
                  <a:pt x="1708" y="106"/>
                  <a:pt x="1708" y="111"/>
                  <a:pt x="1718" y="111"/>
                </a:cubicBezTo>
                <a:cubicBezTo>
                  <a:pt x="1739" y="111"/>
                  <a:pt x="1745" y="95"/>
                  <a:pt x="1766" y="90"/>
                </a:cubicBezTo>
                <a:cubicBezTo>
                  <a:pt x="1755" y="84"/>
                  <a:pt x="1745" y="84"/>
                  <a:pt x="1729" y="79"/>
                </a:cubicBezTo>
                <a:cubicBezTo>
                  <a:pt x="1739" y="74"/>
                  <a:pt x="1745" y="69"/>
                  <a:pt x="1745" y="58"/>
                </a:cubicBezTo>
                <a:cubicBezTo>
                  <a:pt x="1718" y="48"/>
                  <a:pt x="1702" y="74"/>
                  <a:pt x="1676" y="79"/>
                </a:cubicBezTo>
                <a:cubicBezTo>
                  <a:pt x="1665" y="84"/>
                  <a:pt x="1660" y="95"/>
                  <a:pt x="1655" y="95"/>
                </a:cubicBezTo>
                <a:close/>
                <a:moveTo>
                  <a:pt x="1570" y="48"/>
                </a:moveTo>
                <a:lnTo>
                  <a:pt x="1570" y="48"/>
                </a:lnTo>
                <a:cubicBezTo>
                  <a:pt x="1592" y="53"/>
                  <a:pt x="1607" y="58"/>
                  <a:pt x="1628" y="58"/>
                </a:cubicBezTo>
                <a:cubicBezTo>
                  <a:pt x="1639" y="58"/>
                  <a:pt x="1644" y="53"/>
                  <a:pt x="1655" y="58"/>
                </a:cubicBezTo>
                <a:cubicBezTo>
                  <a:pt x="1634" y="74"/>
                  <a:pt x="1618" y="74"/>
                  <a:pt x="1602" y="90"/>
                </a:cubicBezTo>
                <a:cubicBezTo>
                  <a:pt x="1597" y="90"/>
                  <a:pt x="1597" y="84"/>
                  <a:pt x="1597" y="84"/>
                </a:cubicBezTo>
                <a:cubicBezTo>
                  <a:pt x="1592" y="69"/>
                  <a:pt x="1581" y="63"/>
                  <a:pt x="1570" y="48"/>
                </a:cubicBezTo>
                <a:close/>
                <a:moveTo>
                  <a:pt x="1460" y="243"/>
                </a:moveTo>
                <a:lnTo>
                  <a:pt x="1460" y="243"/>
                </a:lnTo>
                <a:cubicBezTo>
                  <a:pt x="1465" y="248"/>
                  <a:pt x="1465" y="253"/>
                  <a:pt x="1465" y="258"/>
                </a:cubicBezTo>
                <a:cubicBezTo>
                  <a:pt x="1481" y="253"/>
                  <a:pt x="1491" y="248"/>
                  <a:pt x="1502" y="237"/>
                </a:cubicBezTo>
                <a:cubicBezTo>
                  <a:pt x="1486" y="227"/>
                  <a:pt x="1475" y="237"/>
                  <a:pt x="1460" y="243"/>
                </a:cubicBezTo>
                <a:close/>
                <a:moveTo>
                  <a:pt x="1423" y="422"/>
                </a:moveTo>
                <a:lnTo>
                  <a:pt x="1423" y="422"/>
                </a:lnTo>
                <a:cubicBezTo>
                  <a:pt x="1417" y="422"/>
                  <a:pt x="1417" y="422"/>
                  <a:pt x="1417" y="422"/>
                </a:cubicBezTo>
                <a:cubicBezTo>
                  <a:pt x="1423" y="422"/>
                  <a:pt x="1423" y="427"/>
                  <a:pt x="1423" y="427"/>
                </a:cubicBezTo>
                <a:cubicBezTo>
                  <a:pt x="1428" y="427"/>
                  <a:pt x="1433" y="427"/>
                  <a:pt x="1439" y="427"/>
                </a:cubicBezTo>
                <a:cubicBezTo>
                  <a:pt x="1449" y="427"/>
                  <a:pt x="1449" y="443"/>
                  <a:pt x="1465" y="443"/>
                </a:cubicBezTo>
                <a:cubicBezTo>
                  <a:pt x="1475" y="438"/>
                  <a:pt x="1481" y="422"/>
                  <a:pt x="1497" y="422"/>
                </a:cubicBezTo>
                <a:cubicBezTo>
                  <a:pt x="1497" y="417"/>
                  <a:pt x="1497" y="417"/>
                  <a:pt x="1497" y="411"/>
                </a:cubicBezTo>
                <a:cubicBezTo>
                  <a:pt x="1497" y="406"/>
                  <a:pt x="1486" y="411"/>
                  <a:pt x="1475" y="406"/>
                </a:cubicBezTo>
                <a:cubicBezTo>
                  <a:pt x="1454" y="401"/>
                  <a:pt x="1444" y="411"/>
                  <a:pt x="1423" y="422"/>
                </a:cubicBezTo>
                <a:close/>
                <a:moveTo>
                  <a:pt x="1381" y="406"/>
                </a:moveTo>
                <a:lnTo>
                  <a:pt x="1381" y="406"/>
                </a:lnTo>
                <a:cubicBezTo>
                  <a:pt x="1386" y="406"/>
                  <a:pt x="1386" y="406"/>
                  <a:pt x="1386" y="406"/>
                </a:cubicBezTo>
                <a:cubicBezTo>
                  <a:pt x="1402" y="406"/>
                  <a:pt x="1402" y="390"/>
                  <a:pt x="1417" y="385"/>
                </a:cubicBezTo>
                <a:cubicBezTo>
                  <a:pt x="1407" y="375"/>
                  <a:pt x="1391" y="390"/>
                  <a:pt x="1381" y="406"/>
                </a:cubicBezTo>
                <a:close/>
                <a:moveTo>
                  <a:pt x="0" y="1635"/>
                </a:moveTo>
                <a:lnTo>
                  <a:pt x="0" y="1635"/>
                </a:lnTo>
                <a:lnTo>
                  <a:pt x="0" y="1635"/>
                </a:lnTo>
                <a:cubicBezTo>
                  <a:pt x="0" y="1614"/>
                  <a:pt x="0" y="1603"/>
                  <a:pt x="5" y="1582"/>
                </a:cubicBezTo>
                <a:cubicBezTo>
                  <a:pt x="5" y="1572"/>
                  <a:pt x="10" y="1567"/>
                  <a:pt x="10" y="1556"/>
                </a:cubicBezTo>
                <a:cubicBezTo>
                  <a:pt x="10" y="1551"/>
                  <a:pt x="5" y="1545"/>
                  <a:pt x="5" y="1535"/>
                </a:cubicBezTo>
                <a:cubicBezTo>
                  <a:pt x="5" y="1519"/>
                  <a:pt x="15" y="1514"/>
                  <a:pt x="26" y="1503"/>
                </a:cubicBezTo>
                <a:cubicBezTo>
                  <a:pt x="31" y="1503"/>
                  <a:pt x="31" y="1498"/>
                  <a:pt x="37" y="1498"/>
                </a:cubicBezTo>
                <a:cubicBezTo>
                  <a:pt x="47" y="1487"/>
                  <a:pt x="58" y="1487"/>
                  <a:pt x="74" y="1477"/>
                </a:cubicBezTo>
                <a:cubicBezTo>
                  <a:pt x="74" y="1477"/>
                  <a:pt x="74" y="1472"/>
                  <a:pt x="79" y="1472"/>
                </a:cubicBezTo>
                <a:cubicBezTo>
                  <a:pt x="84" y="1456"/>
                  <a:pt x="89" y="1450"/>
                  <a:pt x="95" y="1440"/>
                </a:cubicBezTo>
                <a:cubicBezTo>
                  <a:pt x="100" y="1435"/>
                  <a:pt x="105" y="1429"/>
                  <a:pt x="110" y="1429"/>
                </a:cubicBezTo>
                <a:cubicBezTo>
                  <a:pt x="121" y="1419"/>
                  <a:pt x="126" y="1408"/>
                  <a:pt x="142" y="1398"/>
                </a:cubicBezTo>
                <a:lnTo>
                  <a:pt x="142" y="1398"/>
                </a:lnTo>
                <a:cubicBezTo>
                  <a:pt x="147" y="1403"/>
                  <a:pt x="153" y="1398"/>
                  <a:pt x="158" y="1398"/>
                </a:cubicBezTo>
                <a:cubicBezTo>
                  <a:pt x="174" y="1398"/>
                  <a:pt x="184" y="1403"/>
                  <a:pt x="200" y="1403"/>
                </a:cubicBezTo>
                <a:cubicBezTo>
                  <a:pt x="205" y="1403"/>
                  <a:pt x="216" y="1408"/>
                  <a:pt x="221" y="1398"/>
                </a:cubicBezTo>
                <a:cubicBezTo>
                  <a:pt x="226" y="1393"/>
                  <a:pt x="226" y="1387"/>
                  <a:pt x="232" y="1377"/>
                </a:cubicBezTo>
                <a:cubicBezTo>
                  <a:pt x="237" y="1366"/>
                  <a:pt x="248" y="1361"/>
                  <a:pt x="258" y="1350"/>
                </a:cubicBezTo>
                <a:cubicBezTo>
                  <a:pt x="263" y="1350"/>
                  <a:pt x="263" y="1345"/>
                  <a:pt x="263" y="1345"/>
                </a:cubicBezTo>
                <a:cubicBezTo>
                  <a:pt x="279" y="1329"/>
                  <a:pt x="285" y="1319"/>
                  <a:pt x="295" y="1303"/>
                </a:cubicBezTo>
                <a:cubicBezTo>
                  <a:pt x="306" y="1292"/>
                  <a:pt x="311" y="1292"/>
                  <a:pt x="316" y="1282"/>
                </a:cubicBezTo>
                <a:cubicBezTo>
                  <a:pt x="316" y="1276"/>
                  <a:pt x="321" y="1266"/>
                  <a:pt x="327" y="1266"/>
                </a:cubicBezTo>
                <a:cubicBezTo>
                  <a:pt x="358" y="1271"/>
                  <a:pt x="374" y="1276"/>
                  <a:pt x="406" y="1282"/>
                </a:cubicBezTo>
                <a:cubicBezTo>
                  <a:pt x="437" y="1282"/>
                  <a:pt x="453" y="1308"/>
                  <a:pt x="485" y="1308"/>
                </a:cubicBezTo>
                <a:cubicBezTo>
                  <a:pt x="495" y="1308"/>
                  <a:pt x="506" y="1303"/>
                  <a:pt x="517" y="1297"/>
                </a:cubicBezTo>
                <a:cubicBezTo>
                  <a:pt x="527" y="1297"/>
                  <a:pt x="538" y="1292"/>
                  <a:pt x="548" y="1282"/>
                </a:cubicBezTo>
                <a:cubicBezTo>
                  <a:pt x="532" y="1276"/>
                  <a:pt x="532" y="1266"/>
                  <a:pt x="527" y="1255"/>
                </a:cubicBezTo>
                <a:cubicBezTo>
                  <a:pt x="522" y="1250"/>
                  <a:pt x="522" y="1245"/>
                  <a:pt x="522" y="1240"/>
                </a:cubicBezTo>
                <a:cubicBezTo>
                  <a:pt x="522" y="1234"/>
                  <a:pt x="527" y="1234"/>
                  <a:pt x="527" y="1229"/>
                </a:cubicBezTo>
                <a:cubicBezTo>
                  <a:pt x="532" y="1229"/>
                  <a:pt x="532" y="1224"/>
                  <a:pt x="532" y="1219"/>
                </a:cubicBezTo>
                <a:cubicBezTo>
                  <a:pt x="532" y="1213"/>
                  <a:pt x="538" y="1208"/>
                  <a:pt x="538" y="1197"/>
                </a:cubicBezTo>
                <a:cubicBezTo>
                  <a:pt x="543" y="1187"/>
                  <a:pt x="548" y="1176"/>
                  <a:pt x="553" y="1160"/>
                </a:cubicBezTo>
                <a:cubicBezTo>
                  <a:pt x="564" y="1160"/>
                  <a:pt x="574" y="1166"/>
                  <a:pt x="585" y="1166"/>
                </a:cubicBezTo>
                <a:cubicBezTo>
                  <a:pt x="590" y="1166"/>
                  <a:pt x="596" y="1160"/>
                  <a:pt x="601" y="1160"/>
                </a:cubicBezTo>
                <a:cubicBezTo>
                  <a:pt x="606" y="1150"/>
                  <a:pt x="611" y="1145"/>
                  <a:pt x="617" y="1139"/>
                </a:cubicBezTo>
                <a:cubicBezTo>
                  <a:pt x="627" y="1134"/>
                  <a:pt x="638" y="1129"/>
                  <a:pt x="638" y="1118"/>
                </a:cubicBezTo>
                <a:cubicBezTo>
                  <a:pt x="638" y="1108"/>
                  <a:pt x="633" y="1102"/>
                  <a:pt x="633" y="1097"/>
                </a:cubicBezTo>
                <a:cubicBezTo>
                  <a:pt x="633" y="1076"/>
                  <a:pt x="633" y="1060"/>
                  <a:pt x="633" y="1039"/>
                </a:cubicBezTo>
                <a:cubicBezTo>
                  <a:pt x="622" y="1034"/>
                  <a:pt x="617" y="1029"/>
                  <a:pt x="606" y="1023"/>
                </a:cubicBezTo>
                <a:cubicBezTo>
                  <a:pt x="596" y="1013"/>
                  <a:pt x="590" y="1008"/>
                  <a:pt x="590" y="997"/>
                </a:cubicBezTo>
                <a:cubicBezTo>
                  <a:pt x="590" y="976"/>
                  <a:pt x="590" y="976"/>
                  <a:pt x="590" y="976"/>
                </a:cubicBezTo>
                <a:cubicBezTo>
                  <a:pt x="590" y="971"/>
                  <a:pt x="585" y="965"/>
                  <a:pt x="585" y="960"/>
                </a:cubicBezTo>
                <a:cubicBezTo>
                  <a:pt x="585" y="949"/>
                  <a:pt x="585" y="944"/>
                  <a:pt x="585" y="939"/>
                </a:cubicBezTo>
                <a:cubicBezTo>
                  <a:pt x="585" y="928"/>
                  <a:pt x="585" y="923"/>
                  <a:pt x="585" y="918"/>
                </a:cubicBezTo>
                <a:cubicBezTo>
                  <a:pt x="585" y="907"/>
                  <a:pt x="590" y="907"/>
                  <a:pt x="596" y="902"/>
                </a:cubicBezTo>
                <a:cubicBezTo>
                  <a:pt x="606" y="902"/>
                  <a:pt x="611" y="902"/>
                  <a:pt x="622" y="902"/>
                </a:cubicBezTo>
                <a:cubicBezTo>
                  <a:pt x="638" y="902"/>
                  <a:pt x="648" y="897"/>
                  <a:pt x="664" y="891"/>
                </a:cubicBezTo>
                <a:cubicBezTo>
                  <a:pt x="664" y="907"/>
                  <a:pt x="664" y="913"/>
                  <a:pt x="670" y="923"/>
                </a:cubicBezTo>
                <a:cubicBezTo>
                  <a:pt x="670" y="934"/>
                  <a:pt x="680" y="934"/>
                  <a:pt x="691" y="939"/>
                </a:cubicBezTo>
                <a:cubicBezTo>
                  <a:pt x="701" y="939"/>
                  <a:pt x="706" y="939"/>
                  <a:pt x="712" y="944"/>
                </a:cubicBezTo>
                <a:cubicBezTo>
                  <a:pt x="728" y="944"/>
                  <a:pt x="733" y="955"/>
                  <a:pt x="743" y="955"/>
                </a:cubicBezTo>
                <a:cubicBezTo>
                  <a:pt x="754" y="955"/>
                  <a:pt x="759" y="949"/>
                  <a:pt x="764" y="944"/>
                </a:cubicBezTo>
                <a:cubicBezTo>
                  <a:pt x="770" y="939"/>
                  <a:pt x="770" y="939"/>
                  <a:pt x="775" y="934"/>
                </a:cubicBezTo>
                <a:cubicBezTo>
                  <a:pt x="785" y="928"/>
                  <a:pt x="791" y="918"/>
                  <a:pt x="801" y="918"/>
                </a:cubicBezTo>
                <a:cubicBezTo>
                  <a:pt x="812" y="918"/>
                  <a:pt x="817" y="923"/>
                  <a:pt x="828" y="928"/>
                </a:cubicBezTo>
                <a:cubicBezTo>
                  <a:pt x="833" y="934"/>
                  <a:pt x="838" y="934"/>
                  <a:pt x="844" y="934"/>
                </a:cubicBezTo>
                <a:cubicBezTo>
                  <a:pt x="849" y="934"/>
                  <a:pt x="854" y="939"/>
                  <a:pt x="859" y="944"/>
                </a:cubicBezTo>
                <a:cubicBezTo>
                  <a:pt x="859" y="949"/>
                  <a:pt x="859" y="960"/>
                  <a:pt x="870" y="960"/>
                </a:cubicBezTo>
                <a:cubicBezTo>
                  <a:pt x="886" y="960"/>
                  <a:pt x="891" y="949"/>
                  <a:pt x="902" y="949"/>
                </a:cubicBezTo>
                <a:cubicBezTo>
                  <a:pt x="907" y="949"/>
                  <a:pt x="912" y="949"/>
                  <a:pt x="912" y="955"/>
                </a:cubicBezTo>
                <a:cubicBezTo>
                  <a:pt x="917" y="955"/>
                  <a:pt x="917" y="960"/>
                  <a:pt x="923" y="971"/>
                </a:cubicBezTo>
                <a:cubicBezTo>
                  <a:pt x="928" y="981"/>
                  <a:pt x="928" y="986"/>
                  <a:pt x="933" y="997"/>
                </a:cubicBezTo>
                <a:cubicBezTo>
                  <a:pt x="939" y="1008"/>
                  <a:pt x="939" y="1013"/>
                  <a:pt x="944" y="1018"/>
                </a:cubicBezTo>
                <a:cubicBezTo>
                  <a:pt x="949" y="1029"/>
                  <a:pt x="954" y="1039"/>
                  <a:pt x="965" y="1039"/>
                </a:cubicBezTo>
                <a:cubicBezTo>
                  <a:pt x="970" y="1039"/>
                  <a:pt x="975" y="1034"/>
                  <a:pt x="975" y="1029"/>
                </a:cubicBezTo>
                <a:cubicBezTo>
                  <a:pt x="981" y="1023"/>
                  <a:pt x="986" y="1023"/>
                  <a:pt x="991" y="1018"/>
                </a:cubicBezTo>
                <a:cubicBezTo>
                  <a:pt x="996" y="1008"/>
                  <a:pt x="996" y="997"/>
                  <a:pt x="1002" y="997"/>
                </a:cubicBezTo>
                <a:cubicBezTo>
                  <a:pt x="1007" y="997"/>
                  <a:pt x="1012" y="997"/>
                  <a:pt x="1012" y="997"/>
                </a:cubicBezTo>
                <a:cubicBezTo>
                  <a:pt x="1018" y="997"/>
                  <a:pt x="1023" y="992"/>
                  <a:pt x="1028" y="992"/>
                </a:cubicBezTo>
                <a:cubicBezTo>
                  <a:pt x="1033" y="992"/>
                  <a:pt x="1044" y="992"/>
                  <a:pt x="1044" y="986"/>
                </a:cubicBezTo>
                <a:cubicBezTo>
                  <a:pt x="1044" y="976"/>
                  <a:pt x="1044" y="976"/>
                  <a:pt x="1044" y="971"/>
                </a:cubicBezTo>
                <a:cubicBezTo>
                  <a:pt x="1044" y="960"/>
                  <a:pt x="1049" y="955"/>
                  <a:pt x="1055" y="944"/>
                </a:cubicBezTo>
                <a:cubicBezTo>
                  <a:pt x="1060" y="934"/>
                  <a:pt x="1065" y="928"/>
                  <a:pt x="1070" y="918"/>
                </a:cubicBezTo>
                <a:cubicBezTo>
                  <a:pt x="1086" y="902"/>
                  <a:pt x="1097" y="891"/>
                  <a:pt x="1113" y="876"/>
                </a:cubicBezTo>
                <a:cubicBezTo>
                  <a:pt x="1128" y="854"/>
                  <a:pt x="1123" y="839"/>
                  <a:pt x="1143" y="823"/>
                </a:cubicBezTo>
                <a:cubicBezTo>
                  <a:pt x="1154" y="818"/>
                  <a:pt x="1159" y="812"/>
                  <a:pt x="1164" y="802"/>
                </a:cubicBezTo>
                <a:cubicBezTo>
                  <a:pt x="1175" y="797"/>
                  <a:pt x="1175" y="786"/>
                  <a:pt x="1185" y="786"/>
                </a:cubicBezTo>
                <a:cubicBezTo>
                  <a:pt x="1191" y="786"/>
                  <a:pt x="1191" y="791"/>
                  <a:pt x="1196" y="791"/>
                </a:cubicBezTo>
                <a:cubicBezTo>
                  <a:pt x="1206" y="797"/>
                  <a:pt x="1217" y="797"/>
                  <a:pt x="1228" y="797"/>
                </a:cubicBezTo>
                <a:cubicBezTo>
                  <a:pt x="1243" y="797"/>
                  <a:pt x="1249" y="786"/>
                  <a:pt x="1265" y="786"/>
                </a:cubicBezTo>
                <a:cubicBezTo>
                  <a:pt x="1270" y="786"/>
                  <a:pt x="1270" y="786"/>
                  <a:pt x="1275" y="791"/>
                </a:cubicBezTo>
                <a:cubicBezTo>
                  <a:pt x="1280" y="791"/>
                  <a:pt x="1280" y="797"/>
                  <a:pt x="1286" y="797"/>
                </a:cubicBezTo>
                <a:cubicBezTo>
                  <a:pt x="1296" y="802"/>
                  <a:pt x="1307" y="802"/>
                  <a:pt x="1312" y="807"/>
                </a:cubicBezTo>
                <a:cubicBezTo>
                  <a:pt x="1333" y="812"/>
                  <a:pt x="1338" y="823"/>
                  <a:pt x="1360" y="823"/>
                </a:cubicBezTo>
                <a:lnTo>
                  <a:pt x="1360" y="823"/>
                </a:lnTo>
                <a:cubicBezTo>
                  <a:pt x="1360" y="818"/>
                  <a:pt x="1360" y="818"/>
                  <a:pt x="1360" y="818"/>
                </a:cubicBezTo>
                <a:cubicBezTo>
                  <a:pt x="1354" y="807"/>
                  <a:pt x="1354" y="802"/>
                  <a:pt x="1354" y="797"/>
                </a:cubicBezTo>
                <a:cubicBezTo>
                  <a:pt x="1354" y="791"/>
                  <a:pt x="1354" y="786"/>
                  <a:pt x="1354" y="786"/>
                </a:cubicBezTo>
                <a:cubicBezTo>
                  <a:pt x="1354" y="775"/>
                  <a:pt x="1365" y="770"/>
                  <a:pt x="1370" y="770"/>
                </a:cubicBezTo>
                <a:cubicBezTo>
                  <a:pt x="1386" y="760"/>
                  <a:pt x="1391" y="749"/>
                  <a:pt x="1391" y="733"/>
                </a:cubicBezTo>
                <a:cubicBezTo>
                  <a:pt x="1391" y="723"/>
                  <a:pt x="1381" y="717"/>
                  <a:pt x="1370" y="707"/>
                </a:cubicBezTo>
                <a:cubicBezTo>
                  <a:pt x="1354" y="702"/>
                  <a:pt x="1354" y="691"/>
                  <a:pt x="1338" y="686"/>
                </a:cubicBezTo>
                <a:cubicBezTo>
                  <a:pt x="1333" y="680"/>
                  <a:pt x="1328" y="680"/>
                  <a:pt x="1323" y="675"/>
                </a:cubicBezTo>
                <a:cubicBezTo>
                  <a:pt x="1317" y="670"/>
                  <a:pt x="1312" y="670"/>
                  <a:pt x="1307" y="670"/>
                </a:cubicBezTo>
                <a:cubicBezTo>
                  <a:pt x="1296" y="665"/>
                  <a:pt x="1291" y="665"/>
                  <a:pt x="1280" y="659"/>
                </a:cubicBezTo>
                <a:cubicBezTo>
                  <a:pt x="1265" y="654"/>
                  <a:pt x="1254" y="649"/>
                  <a:pt x="1249" y="638"/>
                </a:cubicBezTo>
                <a:cubicBezTo>
                  <a:pt x="1249" y="628"/>
                  <a:pt x="1249" y="622"/>
                  <a:pt x="1243" y="612"/>
                </a:cubicBezTo>
                <a:cubicBezTo>
                  <a:pt x="1238" y="601"/>
                  <a:pt x="1238" y="596"/>
                  <a:pt x="1233" y="586"/>
                </a:cubicBezTo>
                <a:cubicBezTo>
                  <a:pt x="1228" y="575"/>
                  <a:pt x="1222" y="564"/>
                  <a:pt x="1222" y="554"/>
                </a:cubicBezTo>
                <a:cubicBezTo>
                  <a:pt x="1222" y="543"/>
                  <a:pt x="1228" y="538"/>
                  <a:pt x="1233" y="528"/>
                </a:cubicBezTo>
                <a:cubicBezTo>
                  <a:pt x="1233" y="528"/>
                  <a:pt x="1238" y="528"/>
                  <a:pt x="1243" y="522"/>
                </a:cubicBezTo>
                <a:cubicBezTo>
                  <a:pt x="1243" y="517"/>
                  <a:pt x="1249" y="512"/>
                  <a:pt x="1249" y="506"/>
                </a:cubicBezTo>
                <a:cubicBezTo>
                  <a:pt x="1249" y="501"/>
                  <a:pt x="1243" y="491"/>
                  <a:pt x="1238" y="485"/>
                </a:cubicBezTo>
                <a:cubicBezTo>
                  <a:pt x="1233" y="480"/>
                  <a:pt x="1228" y="475"/>
                  <a:pt x="1228" y="464"/>
                </a:cubicBezTo>
                <a:cubicBezTo>
                  <a:pt x="1228" y="459"/>
                  <a:pt x="1228" y="459"/>
                  <a:pt x="1228" y="454"/>
                </a:cubicBezTo>
                <a:cubicBezTo>
                  <a:pt x="1238" y="432"/>
                  <a:pt x="1243" y="427"/>
                  <a:pt x="1259" y="411"/>
                </a:cubicBezTo>
                <a:lnTo>
                  <a:pt x="1259" y="411"/>
                </a:lnTo>
                <a:cubicBezTo>
                  <a:pt x="1270" y="422"/>
                  <a:pt x="1280" y="427"/>
                  <a:pt x="1291" y="438"/>
                </a:cubicBezTo>
                <a:cubicBezTo>
                  <a:pt x="1307" y="454"/>
                  <a:pt x="1307" y="480"/>
                  <a:pt x="1333" y="485"/>
                </a:cubicBezTo>
                <a:cubicBezTo>
                  <a:pt x="1375" y="496"/>
                  <a:pt x="1396" y="506"/>
                  <a:pt x="1439" y="512"/>
                </a:cubicBezTo>
                <a:cubicBezTo>
                  <a:pt x="1460" y="512"/>
                  <a:pt x="1460" y="533"/>
                  <a:pt x="1475" y="543"/>
                </a:cubicBezTo>
                <a:cubicBezTo>
                  <a:pt x="1481" y="549"/>
                  <a:pt x="1486" y="549"/>
                  <a:pt x="1491" y="549"/>
                </a:cubicBezTo>
                <a:cubicBezTo>
                  <a:pt x="1507" y="554"/>
                  <a:pt x="1512" y="570"/>
                  <a:pt x="1528" y="570"/>
                </a:cubicBezTo>
                <a:cubicBezTo>
                  <a:pt x="1539" y="570"/>
                  <a:pt x="1534" y="559"/>
                  <a:pt x="1544" y="549"/>
                </a:cubicBezTo>
                <a:cubicBezTo>
                  <a:pt x="1560" y="528"/>
                  <a:pt x="1581" y="533"/>
                  <a:pt x="1607" y="533"/>
                </a:cubicBezTo>
                <a:cubicBezTo>
                  <a:pt x="1639" y="533"/>
                  <a:pt x="1650" y="564"/>
                  <a:pt x="1681" y="564"/>
                </a:cubicBezTo>
                <a:cubicBezTo>
                  <a:pt x="1708" y="564"/>
                  <a:pt x="1718" y="543"/>
                  <a:pt x="1723" y="517"/>
                </a:cubicBezTo>
                <a:cubicBezTo>
                  <a:pt x="1776" y="528"/>
                  <a:pt x="1803" y="559"/>
                  <a:pt x="1855" y="564"/>
                </a:cubicBezTo>
                <a:cubicBezTo>
                  <a:pt x="1855" y="549"/>
                  <a:pt x="1876" y="543"/>
                  <a:pt x="1892" y="538"/>
                </a:cubicBezTo>
                <a:cubicBezTo>
                  <a:pt x="1903" y="538"/>
                  <a:pt x="1908" y="522"/>
                  <a:pt x="1919" y="522"/>
                </a:cubicBezTo>
                <a:cubicBezTo>
                  <a:pt x="1924" y="522"/>
                  <a:pt x="1929" y="533"/>
                  <a:pt x="1934" y="533"/>
                </a:cubicBezTo>
                <a:cubicBezTo>
                  <a:pt x="1956" y="533"/>
                  <a:pt x="1966" y="517"/>
                  <a:pt x="1987" y="517"/>
                </a:cubicBezTo>
                <a:cubicBezTo>
                  <a:pt x="2029" y="517"/>
                  <a:pt x="2056" y="543"/>
                  <a:pt x="2098" y="549"/>
                </a:cubicBezTo>
                <a:lnTo>
                  <a:pt x="2098" y="549"/>
                </a:lnTo>
                <a:lnTo>
                  <a:pt x="2098" y="549"/>
                </a:lnTo>
                <a:cubicBezTo>
                  <a:pt x="2098" y="570"/>
                  <a:pt x="2093" y="580"/>
                  <a:pt x="2082" y="596"/>
                </a:cubicBezTo>
                <a:cubicBezTo>
                  <a:pt x="2066" y="617"/>
                  <a:pt x="2056" y="628"/>
                  <a:pt x="2045" y="654"/>
                </a:cubicBezTo>
                <a:cubicBezTo>
                  <a:pt x="2040" y="670"/>
                  <a:pt x="2040" y="686"/>
                  <a:pt x="2029" y="707"/>
                </a:cubicBezTo>
                <a:cubicBezTo>
                  <a:pt x="2024" y="712"/>
                  <a:pt x="2019" y="717"/>
                  <a:pt x="2008" y="728"/>
                </a:cubicBezTo>
                <a:cubicBezTo>
                  <a:pt x="2008" y="738"/>
                  <a:pt x="2008" y="744"/>
                  <a:pt x="2008" y="754"/>
                </a:cubicBezTo>
                <a:cubicBezTo>
                  <a:pt x="2003" y="765"/>
                  <a:pt x="1998" y="770"/>
                  <a:pt x="1998" y="781"/>
                </a:cubicBezTo>
                <a:cubicBezTo>
                  <a:pt x="1992" y="797"/>
                  <a:pt x="1987" y="802"/>
                  <a:pt x="1977" y="812"/>
                </a:cubicBezTo>
                <a:cubicBezTo>
                  <a:pt x="1977" y="818"/>
                  <a:pt x="1966" y="818"/>
                  <a:pt x="1966" y="823"/>
                </a:cubicBezTo>
                <a:cubicBezTo>
                  <a:pt x="1956" y="833"/>
                  <a:pt x="1956" y="844"/>
                  <a:pt x="1950" y="854"/>
                </a:cubicBezTo>
                <a:cubicBezTo>
                  <a:pt x="1945" y="865"/>
                  <a:pt x="1945" y="876"/>
                  <a:pt x="1940" y="886"/>
                </a:cubicBezTo>
                <a:cubicBezTo>
                  <a:pt x="1934" y="897"/>
                  <a:pt x="1929" y="902"/>
                  <a:pt x="1924" y="913"/>
                </a:cubicBezTo>
                <a:cubicBezTo>
                  <a:pt x="1919" y="923"/>
                  <a:pt x="1913" y="928"/>
                  <a:pt x="1913" y="934"/>
                </a:cubicBezTo>
                <a:cubicBezTo>
                  <a:pt x="1913" y="939"/>
                  <a:pt x="1913" y="944"/>
                  <a:pt x="1913" y="949"/>
                </a:cubicBezTo>
                <a:cubicBezTo>
                  <a:pt x="1913" y="960"/>
                  <a:pt x="1913" y="960"/>
                  <a:pt x="1908" y="965"/>
                </a:cubicBezTo>
                <a:cubicBezTo>
                  <a:pt x="1908" y="986"/>
                  <a:pt x="1897" y="992"/>
                  <a:pt x="1892" y="1013"/>
                </a:cubicBezTo>
                <a:cubicBezTo>
                  <a:pt x="1887" y="1023"/>
                  <a:pt x="1887" y="1034"/>
                  <a:pt x="1882" y="1044"/>
                </a:cubicBezTo>
                <a:cubicBezTo>
                  <a:pt x="1876" y="1055"/>
                  <a:pt x="1871" y="1055"/>
                  <a:pt x="1871" y="1065"/>
                </a:cubicBezTo>
                <a:cubicBezTo>
                  <a:pt x="1871" y="1076"/>
                  <a:pt x="1882" y="1076"/>
                  <a:pt x="1887" y="1087"/>
                </a:cubicBezTo>
                <a:cubicBezTo>
                  <a:pt x="1892" y="1097"/>
                  <a:pt x="1897" y="1102"/>
                  <a:pt x="1903" y="1108"/>
                </a:cubicBezTo>
                <a:cubicBezTo>
                  <a:pt x="1919" y="1123"/>
                  <a:pt x="1919" y="1139"/>
                  <a:pt x="1940" y="1150"/>
                </a:cubicBezTo>
                <a:cubicBezTo>
                  <a:pt x="1940" y="1155"/>
                  <a:pt x="1945" y="1155"/>
                  <a:pt x="1945" y="1160"/>
                </a:cubicBezTo>
                <a:cubicBezTo>
                  <a:pt x="1950" y="1160"/>
                  <a:pt x="1950" y="1166"/>
                  <a:pt x="1956" y="1166"/>
                </a:cubicBezTo>
                <a:cubicBezTo>
                  <a:pt x="1982" y="1182"/>
                  <a:pt x="1998" y="1182"/>
                  <a:pt x="2024" y="1187"/>
                </a:cubicBezTo>
                <a:cubicBezTo>
                  <a:pt x="2029" y="1208"/>
                  <a:pt x="2035" y="1224"/>
                  <a:pt x="2035" y="1245"/>
                </a:cubicBezTo>
                <a:cubicBezTo>
                  <a:pt x="2035" y="1250"/>
                  <a:pt x="2035" y="1255"/>
                  <a:pt x="2029" y="1261"/>
                </a:cubicBezTo>
                <a:cubicBezTo>
                  <a:pt x="2029" y="1266"/>
                  <a:pt x="2024" y="1271"/>
                  <a:pt x="2024" y="1282"/>
                </a:cubicBezTo>
                <a:cubicBezTo>
                  <a:pt x="2019" y="1282"/>
                  <a:pt x="2019" y="1287"/>
                  <a:pt x="2014" y="1287"/>
                </a:cubicBezTo>
                <a:cubicBezTo>
                  <a:pt x="2008" y="1297"/>
                  <a:pt x="2003" y="1308"/>
                  <a:pt x="1998" y="1319"/>
                </a:cubicBezTo>
                <a:cubicBezTo>
                  <a:pt x="1987" y="1334"/>
                  <a:pt x="1982" y="1340"/>
                  <a:pt x="1977" y="1356"/>
                </a:cubicBezTo>
                <a:cubicBezTo>
                  <a:pt x="1971" y="1371"/>
                  <a:pt x="1971" y="1382"/>
                  <a:pt x="1961" y="1382"/>
                </a:cubicBezTo>
                <a:cubicBezTo>
                  <a:pt x="1956" y="1382"/>
                  <a:pt x="1950" y="1382"/>
                  <a:pt x="1945" y="1382"/>
                </a:cubicBezTo>
                <a:cubicBezTo>
                  <a:pt x="1940" y="1377"/>
                  <a:pt x="1934" y="1377"/>
                  <a:pt x="1924" y="1377"/>
                </a:cubicBezTo>
                <a:cubicBezTo>
                  <a:pt x="1913" y="1377"/>
                  <a:pt x="1913" y="1371"/>
                  <a:pt x="1903" y="1371"/>
                </a:cubicBezTo>
                <a:cubicBezTo>
                  <a:pt x="1892" y="1371"/>
                  <a:pt x="1892" y="1371"/>
                  <a:pt x="1892" y="1371"/>
                </a:cubicBezTo>
                <a:cubicBezTo>
                  <a:pt x="1892" y="1377"/>
                  <a:pt x="1892" y="1382"/>
                  <a:pt x="1892" y="1387"/>
                </a:cubicBezTo>
                <a:cubicBezTo>
                  <a:pt x="1892" y="1398"/>
                  <a:pt x="1892" y="1398"/>
                  <a:pt x="1892" y="1408"/>
                </a:cubicBezTo>
                <a:cubicBezTo>
                  <a:pt x="1887" y="1419"/>
                  <a:pt x="1887" y="1429"/>
                  <a:pt x="1882" y="1440"/>
                </a:cubicBezTo>
                <a:cubicBezTo>
                  <a:pt x="1882" y="1445"/>
                  <a:pt x="1876" y="1450"/>
                  <a:pt x="1871" y="1461"/>
                </a:cubicBezTo>
                <a:cubicBezTo>
                  <a:pt x="1871" y="1466"/>
                  <a:pt x="1866" y="1472"/>
                  <a:pt x="1866" y="1477"/>
                </a:cubicBezTo>
                <a:cubicBezTo>
                  <a:pt x="1860" y="1482"/>
                  <a:pt x="1855" y="1482"/>
                  <a:pt x="1855" y="1487"/>
                </a:cubicBezTo>
                <a:cubicBezTo>
                  <a:pt x="1845" y="1498"/>
                  <a:pt x="1839" y="1508"/>
                  <a:pt x="1829" y="1519"/>
                </a:cubicBezTo>
                <a:cubicBezTo>
                  <a:pt x="1803" y="1598"/>
                  <a:pt x="1803" y="1598"/>
                  <a:pt x="1803" y="1598"/>
                </a:cubicBezTo>
                <a:cubicBezTo>
                  <a:pt x="1803" y="1630"/>
                  <a:pt x="1803" y="1630"/>
                  <a:pt x="1803" y="1630"/>
                </a:cubicBezTo>
                <a:cubicBezTo>
                  <a:pt x="1803" y="1635"/>
                  <a:pt x="1803" y="1635"/>
                  <a:pt x="1803" y="1640"/>
                </a:cubicBezTo>
                <a:cubicBezTo>
                  <a:pt x="1797" y="1651"/>
                  <a:pt x="1792" y="1656"/>
                  <a:pt x="1787" y="1667"/>
                </a:cubicBezTo>
                <a:cubicBezTo>
                  <a:pt x="1782" y="1682"/>
                  <a:pt x="1782" y="1688"/>
                  <a:pt x="1771" y="1698"/>
                </a:cubicBezTo>
                <a:cubicBezTo>
                  <a:pt x="1766" y="1704"/>
                  <a:pt x="1760" y="1704"/>
                  <a:pt x="1760" y="1709"/>
                </a:cubicBezTo>
                <a:cubicBezTo>
                  <a:pt x="1750" y="1725"/>
                  <a:pt x="1750" y="1741"/>
                  <a:pt x="1750" y="1762"/>
                </a:cubicBezTo>
                <a:cubicBezTo>
                  <a:pt x="1750" y="1767"/>
                  <a:pt x="1750" y="1772"/>
                  <a:pt x="1750" y="1778"/>
                </a:cubicBezTo>
                <a:cubicBezTo>
                  <a:pt x="1755" y="1783"/>
                  <a:pt x="1755" y="1783"/>
                  <a:pt x="1760" y="1783"/>
                </a:cubicBezTo>
                <a:cubicBezTo>
                  <a:pt x="1771" y="1788"/>
                  <a:pt x="1771" y="1793"/>
                  <a:pt x="1782" y="1793"/>
                </a:cubicBezTo>
                <a:cubicBezTo>
                  <a:pt x="1787" y="1799"/>
                  <a:pt x="1797" y="1799"/>
                  <a:pt x="1797" y="1804"/>
                </a:cubicBezTo>
                <a:cubicBezTo>
                  <a:pt x="1797" y="1819"/>
                  <a:pt x="1792" y="1824"/>
                  <a:pt x="1787" y="1840"/>
                </a:cubicBezTo>
                <a:cubicBezTo>
                  <a:pt x="1782" y="1850"/>
                  <a:pt x="1782" y="1856"/>
                  <a:pt x="1776" y="1866"/>
                </a:cubicBezTo>
                <a:cubicBezTo>
                  <a:pt x="1771" y="1887"/>
                  <a:pt x="1766" y="1903"/>
                  <a:pt x="1760" y="1924"/>
                </a:cubicBezTo>
                <a:cubicBezTo>
                  <a:pt x="1771" y="1924"/>
                  <a:pt x="1776" y="1924"/>
                  <a:pt x="1782" y="1929"/>
                </a:cubicBezTo>
                <a:cubicBezTo>
                  <a:pt x="1787" y="1929"/>
                  <a:pt x="1792" y="1929"/>
                  <a:pt x="1803" y="1929"/>
                </a:cubicBezTo>
                <a:cubicBezTo>
                  <a:pt x="1808" y="1929"/>
                  <a:pt x="1813" y="1929"/>
                  <a:pt x="1818" y="1929"/>
                </a:cubicBezTo>
                <a:cubicBezTo>
                  <a:pt x="1839" y="1929"/>
                  <a:pt x="1850" y="1924"/>
                  <a:pt x="1871" y="1914"/>
                </a:cubicBezTo>
                <a:cubicBezTo>
                  <a:pt x="1876" y="1908"/>
                  <a:pt x="1882" y="1908"/>
                  <a:pt x="1887" y="1898"/>
                </a:cubicBezTo>
                <a:cubicBezTo>
                  <a:pt x="1892" y="1893"/>
                  <a:pt x="1897" y="1887"/>
                  <a:pt x="1897" y="1877"/>
                </a:cubicBezTo>
                <a:cubicBezTo>
                  <a:pt x="1903" y="1856"/>
                  <a:pt x="1908" y="1850"/>
                  <a:pt x="1908" y="1829"/>
                </a:cubicBezTo>
                <a:cubicBezTo>
                  <a:pt x="1913" y="1829"/>
                  <a:pt x="1913" y="1829"/>
                  <a:pt x="1919" y="1829"/>
                </a:cubicBezTo>
                <a:cubicBezTo>
                  <a:pt x="1929" y="1829"/>
                  <a:pt x="1934" y="1835"/>
                  <a:pt x="1940" y="1835"/>
                </a:cubicBezTo>
                <a:cubicBezTo>
                  <a:pt x="1950" y="1840"/>
                  <a:pt x="1950" y="1840"/>
                  <a:pt x="1961" y="1840"/>
                </a:cubicBezTo>
                <a:cubicBezTo>
                  <a:pt x="1966" y="1840"/>
                  <a:pt x="1977" y="1845"/>
                  <a:pt x="1982" y="1850"/>
                </a:cubicBezTo>
                <a:cubicBezTo>
                  <a:pt x="2008" y="1861"/>
                  <a:pt x="2029" y="1872"/>
                  <a:pt x="2029" y="1898"/>
                </a:cubicBezTo>
                <a:cubicBezTo>
                  <a:pt x="2029" y="1929"/>
                  <a:pt x="2029" y="1929"/>
                  <a:pt x="2029" y="1929"/>
                </a:cubicBezTo>
                <a:cubicBezTo>
                  <a:pt x="2029" y="1977"/>
                  <a:pt x="2029" y="1977"/>
                  <a:pt x="2029" y="1977"/>
                </a:cubicBezTo>
                <a:cubicBezTo>
                  <a:pt x="2029" y="1993"/>
                  <a:pt x="2029" y="1998"/>
                  <a:pt x="2029" y="2014"/>
                </a:cubicBezTo>
                <a:cubicBezTo>
                  <a:pt x="2029" y="2024"/>
                  <a:pt x="2029" y="2035"/>
                  <a:pt x="2024" y="2046"/>
                </a:cubicBezTo>
                <a:lnTo>
                  <a:pt x="2024" y="2046"/>
                </a:lnTo>
                <a:cubicBezTo>
                  <a:pt x="1987" y="2051"/>
                  <a:pt x="1961" y="2077"/>
                  <a:pt x="1913" y="2077"/>
                </a:cubicBezTo>
                <a:cubicBezTo>
                  <a:pt x="1897" y="2077"/>
                  <a:pt x="1887" y="2072"/>
                  <a:pt x="1871" y="2072"/>
                </a:cubicBezTo>
                <a:cubicBezTo>
                  <a:pt x="1824" y="2072"/>
                  <a:pt x="1803" y="2098"/>
                  <a:pt x="1760" y="2119"/>
                </a:cubicBezTo>
                <a:cubicBezTo>
                  <a:pt x="1718" y="2140"/>
                  <a:pt x="1692" y="2140"/>
                  <a:pt x="1650" y="2146"/>
                </a:cubicBezTo>
                <a:cubicBezTo>
                  <a:pt x="1618" y="2151"/>
                  <a:pt x="1597" y="2161"/>
                  <a:pt x="1565" y="2161"/>
                </a:cubicBezTo>
                <a:cubicBezTo>
                  <a:pt x="1555" y="2161"/>
                  <a:pt x="1555" y="2161"/>
                  <a:pt x="1544" y="2156"/>
                </a:cubicBezTo>
                <a:cubicBezTo>
                  <a:pt x="1491" y="2146"/>
                  <a:pt x="1460" y="2140"/>
                  <a:pt x="1412" y="2104"/>
                </a:cubicBezTo>
                <a:cubicBezTo>
                  <a:pt x="1386" y="2082"/>
                  <a:pt x="1370" y="2072"/>
                  <a:pt x="1344" y="2056"/>
                </a:cubicBezTo>
                <a:cubicBezTo>
                  <a:pt x="1333" y="2051"/>
                  <a:pt x="1328" y="2040"/>
                  <a:pt x="1317" y="2040"/>
                </a:cubicBezTo>
                <a:cubicBezTo>
                  <a:pt x="1275" y="2040"/>
                  <a:pt x="1259" y="2077"/>
                  <a:pt x="1222" y="2077"/>
                </a:cubicBezTo>
                <a:cubicBezTo>
                  <a:pt x="1180" y="2077"/>
                  <a:pt x="1154" y="2056"/>
                  <a:pt x="1118" y="2030"/>
                </a:cubicBezTo>
                <a:cubicBezTo>
                  <a:pt x="1102" y="2019"/>
                  <a:pt x="1097" y="2009"/>
                  <a:pt x="1086" y="1998"/>
                </a:cubicBezTo>
                <a:cubicBezTo>
                  <a:pt x="1081" y="1998"/>
                  <a:pt x="1070" y="1998"/>
                  <a:pt x="1070" y="1987"/>
                </a:cubicBezTo>
                <a:cubicBezTo>
                  <a:pt x="1070" y="1977"/>
                  <a:pt x="1081" y="1972"/>
                  <a:pt x="1081" y="1956"/>
                </a:cubicBezTo>
                <a:lnTo>
                  <a:pt x="1081" y="1956"/>
                </a:lnTo>
                <a:cubicBezTo>
                  <a:pt x="1055" y="1956"/>
                  <a:pt x="1039" y="1972"/>
                  <a:pt x="1028" y="1998"/>
                </a:cubicBezTo>
                <a:cubicBezTo>
                  <a:pt x="1012" y="1982"/>
                  <a:pt x="1018" y="1966"/>
                  <a:pt x="1012" y="1951"/>
                </a:cubicBezTo>
                <a:cubicBezTo>
                  <a:pt x="1007" y="1956"/>
                  <a:pt x="1007" y="1956"/>
                  <a:pt x="1007" y="1956"/>
                </a:cubicBezTo>
                <a:cubicBezTo>
                  <a:pt x="1007" y="1972"/>
                  <a:pt x="1002" y="1982"/>
                  <a:pt x="1007" y="1998"/>
                </a:cubicBezTo>
                <a:cubicBezTo>
                  <a:pt x="1002" y="2003"/>
                  <a:pt x="1002" y="2003"/>
                  <a:pt x="1002" y="2003"/>
                </a:cubicBezTo>
                <a:cubicBezTo>
                  <a:pt x="981" y="1998"/>
                  <a:pt x="970" y="1982"/>
                  <a:pt x="949" y="1977"/>
                </a:cubicBezTo>
                <a:cubicBezTo>
                  <a:pt x="928" y="1972"/>
                  <a:pt x="891" y="1977"/>
                  <a:pt x="891" y="1951"/>
                </a:cubicBezTo>
                <a:cubicBezTo>
                  <a:pt x="891" y="1919"/>
                  <a:pt x="865" y="1908"/>
                  <a:pt x="838" y="1898"/>
                </a:cubicBezTo>
                <a:cubicBezTo>
                  <a:pt x="807" y="1882"/>
                  <a:pt x="785" y="1872"/>
                  <a:pt x="749" y="1872"/>
                </a:cubicBezTo>
                <a:cubicBezTo>
                  <a:pt x="722" y="1872"/>
                  <a:pt x="712" y="1903"/>
                  <a:pt x="685" y="1903"/>
                </a:cubicBezTo>
                <a:cubicBezTo>
                  <a:pt x="664" y="1903"/>
                  <a:pt x="654" y="1898"/>
                  <a:pt x="638" y="1882"/>
                </a:cubicBezTo>
                <a:cubicBezTo>
                  <a:pt x="633" y="1877"/>
                  <a:pt x="643" y="1861"/>
                  <a:pt x="638" y="1856"/>
                </a:cubicBezTo>
                <a:cubicBezTo>
                  <a:pt x="633" y="1845"/>
                  <a:pt x="611" y="1845"/>
                  <a:pt x="611" y="1835"/>
                </a:cubicBezTo>
                <a:cubicBezTo>
                  <a:pt x="611" y="1829"/>
                  <a:pt x="617" y="1824"/>
                  <a:pt x="617" y="1824"/>
                </a:cubicBezTo>
                <a:cubicBezTo>
                  <a:pt x="590" y="1824"/>
                  <a:pt x="580" y="1835"/>
                  <a:pt x="559" y="1835"/>
                </a:cubicBezTo>
                <a:cubicBezTo>
                  <a:pt x="548" y="1835"/>
                  <a:pt x="548" y="1824"/>
                  <a:pt x="538" y="1819"/>
                </a:cubicBezTo>
                <a:cubicBezTo>
                  <a:pt x="538" y="1824"/>
                  <a:pt x="532" y="1835"/>
                  <a:pt x="527" y="1835"/>
                </a:cubicBezTo>
                <a:cubicBezTo>
                  <a:pt x="501" y="1835"/>
                  <a:pt x="480" y="1746"/>
                  <a:pt x="480" y="1866"/>
                </a:cubicBezTo>
                <a:cubicBezTo>
                  <a:pt x="480" y="1887"/>
                  <a:pt x="480" y="1887"/>
                  <a:pt x="480" y="1887"/>
                </a:cubicBezTo>
                <a:cubicBezTo>
                  <a:pt x="480" y="1898"/>
                  <a:pt x="480" y="1903"/>
                  <a:pt x="474" y="1908"/>
                </a:cubicBezTo>
                <a:cubicBezTo>
                  <a:pt x="464" y="1898"/>
                  <a:pt x="464" y="1882"/>
                  <a:pt x="459" y="1866"/>
                </a:cubicBezTo>
                <a:cubicBezTo>
                  <a:pt x="459" y="1861"/>
                  <a:pt x="459" y="1856"/>
                  <a:pt x="453" y="1856"/>
                </a:cubicBezTo>
                <a:cubicBezTo>
                  <a:pt x="437" y="1856"/>
                  <a:pt x="437" y="1877"/>
                  <a:pt x="416" y="1877"/>
                </a:cubicBezTo>
                <a:cubicBezTo>
                  <a:pt x="411" y="1877"/>
                  <a:pt x="411" y="1872"/>
                  <a:pt x="400" y="1872"/>
                </a:cubicBezTo>
                <a:cubicBezTo>
                  <a:pt x="395" y="1872"/>
                  <a:pt x="390" y="1872"/>
                  <a:pt x="385" y="1872"/>
                </a:cubicBezTo>
                <a:cubicBezTo>
                  <a:pt x="390" y="1856"/>
                  <a:pt x="406" y="1856"/>
                  <a:pt x="422" y="1856"/>
                </a:cubicBezTo>
                <a:cubicBezTo>
                  <a:pt x="432" y="1850"/>
                  <a:pt x="443" y="1845"/>
                  <a:pt x="443" y="1835"/>
                </a:cubicBezTo>
                <a:cubicBezTo>
                  <a:pt x="443" y="1835"/>
                  <a:pt x="369" y="1850"/>
                  <a:pt x="385" y="1845"/>
                </a:cubicBezTo>
                <a:cubicBezTo>
                  <a:pt x="395" y="1840"/>
                  <a:pt x="411" y="1835"/>
                  <a:pt x="411" y="1824"/>
                </a:cubicBezTo>
                <a:cubicBezTo>
                  <a:pt x="411" y="1813"/>
                  <a:pt x="411" y="1804"/>
                  <a:pt x="406" y="1793"/>
                </a:cubicBezTo>
                <a:cubicBezTo>
                  <a:pt x="395" y="1799"/>
                  <a:pt x="369" y="1824"/>
                  <a:pt x="374" y="1813"/>
                </a:cubicBezTo>
                <a:cubicBezTo>
                  <a:pt x="379" y="1799"/>
                  <a:pt x="385" y="1788"/>
                  <a:pt x="385" y="1767"/>
                </a:cubicBezTo>
                <a:cubicBezTo>
                  <a:pt x="395" y="1767"/>
                  <a:pt x="400" y="1778"/>
                  <a:pt x="411" y="1783"/>
                </a:cubicBezTo>
                <a:cubicBezTo>
                  <a:pt x="411" y="1778"/>
                  <a:pt x="416" y="1772"/>
                  <a:pt x="416" y="1762"/>
                </a:cubicBezTo>
                <a:cubicBezTo>
                  <a:pt x="416" y="1746"/>
                  <a:pt x="416" y="1746"/>
                  <a:pt x="416" y="1746"/>
                </a:cubicBezTo>
                <a:cubicBezTo>
                  <a:pt x="406" y="1746"/>
                  <a:pt x="406" y="1746"/>
                  <a:pt x="406" y="1746"/>
                </a:cubicBezTo>
                <a:cubicBezTo>
                  <a:pt x="379" y="1746"/>
                  <a:pt x="358" y="1741"/>
                  <a:pt x="342" y="1762"/>
                </a:cubicBezTo>
                <a:cubicBezTo>
                  <a:pt x="337" y="1772"/>
                  <a:pt x="337" y="1783"/>
                  <a:pt x="337" y="1799"/>
                </a:cubicBezTo>
                <a:cubicBezTo>
                  <a:pt x="332" y="1799"/>
                  <a:pt x="332" y="1799"/>
                  <a:pt x="332" y="1799"/>
                </a:cubicBezTo>
                <a:cubicBezTo>
                  <a:pt x="295" y="1783"/>
                  <a:pt x="274" y="1778"/>
                  <a:pt x="237" y="1772"/>
                </a:cubicBezTo>
                <a:cubicBezTo>
                  <a:pt x="211" y="1762"/>
                  <a:pt x="200" y="1751"/>
                  <a:pt x="174" y="1751"/>
                </a:cubicBezTo>
                <a:cubicBezTo>
                  <a:pt x="168" y="1751"/>
                  <a:pt x="163" y="1751"/>
                  <a:pt x="163" y="1756"/>
                </a:cubicBezTo>
                <a:cubicBezTo>
                  <a:pt x="163" y="1772"/>
                  <a:pt x="174" y="1772"/>
                  <a:pt x="189" y="1778"/>
                </a:cubicBezTo>
                <a:cubicBezTo>
                  <a:pt x="200" y="1783"/>
                  <a:pt x="211" y="1793"/>
                  <a:pt x="211" y="1804"/>
                </a:cubicBezTo>
                <a:lnTo>
                  <a:pt x="205" y="1808"/>
                </a:lnTo>
                <a:cubicBezTo>
                  <a:pt x="189" y="1804"/>
                  <a:pt x="184" y="1793"/>
                  <a:pt x="168" y="1788"/>
                </a:cubicBezTo>
                <a:cubicBezTo>
                  <a:pt x="158" y="1783"/>
                  <a:pt x="147" y="1788"/>
                  <a:pt x="137" y="1772"/>
                </a:cubicBezTo>
                <a:cubicBezTo>
                  <a:pt x="121" y="1746"/>
                  <a:pt x="116" y="1725"/>
                  <a:pt x="116" y="1693"/>
                </a:cubicBezTo>
                <a:cubicBezTo>
                  <a:pt x="116" y="1677"/>
                  <a:pt x="131" y="1677"/>
                  <a:pt x="137" y="1667"/>
                </a:cubicBezTo>
                <a:cubicBezTo>
                  <a:pt x="137" y="1667"/>
                  <a:pt x="137" y="1667"/>
                  <a:pt x="131" y="1667"/>
                </a:cubicBezTo>
                <a:cubicBezTo>
                  <a:pt x="100" y="1667"/>
                  <a:pt x="84" y="1651"/>
                  <a:pt x="52" y="1646"/>
                </a:cubicBezTo>
                <a:cubicBezTo>
                  <a:pt x="31" y="1640"/>
                  <a:pt x="15" y="1640"/>
                  <a:pt x="0" y="1635"/>
                </a:cubicBezTo>
                <a:close/>
              </a:path>
            </a:pathLst>
          </a:custGeom>
          <a:solidFill>
            <a:srgbClr val="A1A1A1"/>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9" name="Freeform 87"/>
          <p:cNvSpPr>
            <a:spLocks noChangeArrowheads="1"/>
          </p:cNvSpPr>
          <p:nvPr/>
        </p:nvSpPr>
        <p:spPr bwMode="auto">
          <a:xfrm>
            <a:off x="5788782" y="2031705"/>
            <a:ext cx="788090" cy="723539"/>
          </a:xfrm>
          <a:custGeom>
            <a:avLst/>
            <a:gdLst>
              <a:gd name="T0" fmla="*/ 823 w 1615"/>
              <a:gd name="T1" fmla="*/ 1050 h 1483"/>
              <a:gd name="T2" fmla="*/ 812 w 1615"/>
              <a:gd name="T3" fmla="*/ 955 h 1483"/>
              <a:gd name="T4" fmla="*/ 775 w 1615"/>
              <a:gd name="T5" fmla="*/ 907 h 1483"/>
              <a:gd name="T6" fmla="*/ 733 w 1615"/>
              <a:gd name="T7" fmla="*/ 865 h 1483"/>
              <a:gd name="T8" fmla="*/ 680 w 1615"/>
              <a:gd name="T9" fmla="*/ 823 h 1483"/>
              <a:gd name="T10" fmla="*/ 702 w 1615"/>
              <a:gd name="T11" fmla="*/ 770 h 1483"/>
              <a:gd name="T12" fmla="*/ 781 w 1615"/>
              <a:gd name="T13" fmla="*/ 765 h 1483"/>
              <a:gd name="T14" fmla="*/ 812 w 1615"/>
              <a:gd name="T15" fmla="*/ 791 h 1483"/>
              <a:gd name="T16" fmla="*/ 849 w 1615"/>
              <a:gd name="T17" fmla="*/ 828 h 1483"/>
              <a:gd name="T18" fmla="*/ 855 w 1615"/>
              <a:gd name="T19" fmla="*/ 876 h 1483"/>
              <a:gd name="T20" fmla="*/ 891 w 1615"/>
              <a:gd name="T21" fmla="*/ 886 h 1483"/>
              <a:gd name="T22" fmla="*/ 918 w 1615"/>
              <a:gd name="T23" fmla="*/ 960 h 1483"/>
              <a:gd name="T24" fmla="*/ 939 w 1615"/>
              <a:gd name="T25" fmla="*/ 981 h 1483"/>
              <a:gd name="T26" fmla="*/ 965 w 1615"/>
              <a:gd name="T27" fmla="*/ 1007 h 1483"/>
              <a:gd name="T28" fmla="*/ 934 w 1615"/>
              <a:gd name="T29" fmla="*/ 992 h 1483"/>
              <a:gd name="T30" fmla="*/ 849 w 1615"/>
              <a:gd name="T31" fmla="*/ 986 h 1483"/>
              <a:gd name="T32" fmla="*/ 934 w 1615"/>
              <a:gd name="T33" fmla="*/ 1071 h 1483"/>
              <a:gd name="T34" fmla="*/ 1055 w 1615"/>
              <a:gd name="T35" fmla="*/ 1197 h 1483"/>
              <a:gd name="T36" fmla="*/ 1472 w 1615"/>
              <a:gd name="T37" fmla="*/ 1482 h 1483"/>
              <a:gd name="T38" fmla="*/ 1498 w 1615"/>
              <a:gd name="T39" fmla="*/ 1350 h 1483"/>
              <a:gd name="T40" fmla="*/ 1582 w 1615"/>
              <a:gd name="T41" fmla="*/ 1276 h 1483"/>
              <a:gd name="T42" fmla="*/ 1567 w 1615"/>
              <a:gd name="T43" fmla="*/ 1160 h 1483"/>
              <a:gd name="T44" fmla="*/ 1546 w 1615"/>
              <a:gd name="T45" fmla="*/ 1034 h 1483"/>
              <a:gd name="T46" fmla="*/ 1498 w 1615"/>
              <a:gd name="T47" fmla="*/ 976 h 1483"/>
              <a:gd name="T48" fmla="*/ 1482 w 1615"/>
              <a:gd name="T49" fmla="*/ 802 h 1483"/>
              <a:gd name="T50" fmla="*/ 1509 w 1615"/>
              <a:gd name="T51" fmla="*/ 654 h 1483"/>
              <a:gd name="T52" fmla="*/ 1424 w 1615"/>
              <a:gd name="T53" fmla="*/ 580 h 1483"/>
              <a:gd name="T54" fmla="*/ 1366 w 1615"/>
              <a:gd name="T55" fmla="*/ 485 h 1483"/>
              <a:gd name="T56" fmla="*/ 1213 w 1615"/>
              <a:gd name="T57" fmla="*/ 401 h 1483"/>
              <a:gd name="T58" fmla="*/ 1261 w 1615"/>
              <a:gd name="T59" fmla="*/ 311 h 1483"/>
              <a:gd name="T60" fmla="*/ 1213 w 1615"/>
              <a:gd name="T61" fmla="*/ 190 h 1483"/>
              <a:gd name="T62" fmla="*/ 1187 w 1615"/>
              <a:gd name="T63" fmla="*/ 95 h 1483"/>
              <a:gd name="T64" fmla="*/ 1118 w 1615"/>
              <a:gd name="T65" fmla="*/ 37 h 1483"/>
              <a:gd name="T66" fmla="*/ 1050 w 1615"/>
              <a:gd name="T67" fmla="*/ 111 h 1483"/>
              <a:gd name="T68" fmla="*/ 965 w 1615"/>
              <a:gd name="T69" fmla="*/ 121 h 1483"/>
              <a:gd name="T70" fmla="*/ 970 w 1615"/>
              <a:gd name="T71" fmla="*/ 26 h 1483"/>
              <a:gd name="T72" fmla="*/ 865 w 1615"/>
              <a:gd name="T73" fmla="*/ 11 h 1483"/>
              <a:gd name="T74" fmla="*/ 786 w 1615"/>
              <a:gd name="T75" fmla="*/ 74 h 1483"/>
              <a:gd name="T76" fmla="*/ 686 w 1615"/>
              <a:gd name="T77" fmla="*/ 121 h 1483"/>
              <a:gd name="T78" fmla="*/ 591 w 1615"/>
              <a:gd name="T79" fmla="*/ 216 h 1483"/>
              <a:gd name="T80" fmla="*/ 475 w 1615"/>
              <a:gd name="T81" fmla="*/ 222 h 1483"/>
              <a:gd name="T82" fmla="*/ 227 w 1615"/>
              <a:gd name="T83" fmla="*/ 206 h 1483"/>
              <a:gd name="T84" fmla="*/ 142 w 1615"/>
              <a:gd name="T85" fmla="*/ 206 h 1483"/>
              <a:gd name="T86" fmla="*/ 21 w 1615"/>
              <a:gd name="T87" fmla="*/ 279 h 1483"/>
              <a:gd name="T88" fmla="*/ 16 w 1615"/>
              <a:gd name="T89" fmla="*/ 369 h 1483"/>
              <a:gd name="T90" fmla="*/ 16 w 1615"/>
              <a:gd name="T91" fmla="*/ 475 h 1483"/>
              <a:gd name="T92" fmla="*/ 5 w 1615"/>
              <a:gd name="T93" fmla="*/ 612 h 1483"/>
              <a:gd name="T94" fmla="*/ 58 w 1615"/>
              <a:gd name="T95" fmla="*/ 649 h 1483"/>
              <a:gd name="T96" fmla="*/ 105 w 1615"/>
              <a:gd name="T97" fmla="*/ 754 h 1483"/>
              <a:gd name="T98" fmla="*/ 222 w 1615"/>
              <a:gd name="T99" fmla="*/ 855 h 1483"/>
              <a:gd name="T100" fmla="*/ 353 w 1615"/>
              <a:gd name="T101" fmla="*/ 886 h 1483"/>
              <a:gd name="T102" fmla="*/ 491 w 1615"/>
              <a:gd name="T103" fmla="*/ 886 h 1483"/>
              <a:gd name="T104" fmla="*/ 575 w 1615"/>
              <a:gd name="T105" fmla="*/ 992 h 1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15" h="1483">
                <a:moveTo>
                  <a:pt x="596" y="1023"/>
                </a:moveTo>
                <a:lnTo>
                  <a:pt x="596" y="1023"/>
                </a:lnTo>
                <a:cubicBezTo>
                  <a:pt x="617" y="1018"/>
                  <a:pt x="633" y="1002"/>
                  <a:pt x="659" y="1002"/>
                </a:cubicBezTo>
                <a:cubicBezTo>
                  <a:pt x="686" y="1002"/>
                  <a:pt x="702" y="1002"/>
                  <a:pt x="723" y="1002"/>
                </a:cubicBezTo>
                <a:cubicBezTo>
                  <a:pt x="765" y="1002"/>
                  <a:pt x="781" y="1039"/>
                  <a:pt x="823" y="1050"/>
                </a:cubicBezTo>
                <a:cubicBezTo>
                  <a:pt x="823" y="1029"/>
                  <a:pt x="828" y="1013"/>
                  <a:pt x="833" y="992"/>
                </a:cubicBezTo>
                <a:cubicBezTo>
                  <a:pt x="828" y="992"/>
                  <a:pt x="828" y="992"/>
                  <a:pt x="828" y="992"/>
                </a:cubicBezTo>
                <a:cubicBezTo>
                  <a:pt x="828" y="986"/>
                  <a:pt x="833" y="981"/>
                  <a:pt x="833" y="981"/>
                </a:cubicBezTo>
                <a:cubicBezTo>
                  <a:pt x="833" y="970"/>
                  <a:pt x="828" y="965"/>
                  <a:pt x="823" y="960"/>
                </a:cubicBezTo>
                <a:cubicBezTo>
                  <a:pt x="818" y="960"/>
                  <a:pt x="818" y="960"/>
                  <a:pt x="812" y="955"/>
                </a:cubicBezTo>
                <a:cubicBezTo>
                  <a:pt x="812" y="955"/>
                  <a:pt x="812" y="949"/>
                  <a:pt x="807" y="949"/>
                </a:cubicBezTo>
                <a:cubicBezTo>
                  <a:pt x="802" y="944"/>
                  <a:pt x="802" y="944"/>
                  <a:pt x="796" y="939"/>
                </a:cubicBezTo>
                <a:cubicBezTo>
                  <a:pt x="791" y="934"/>
                  <a:pt x="791" y="928"/>
                  <a:pt x="791" y="923"/>
                </a:cubicBezTo>
                <a:cubicBezTo>
                  <a:pt x="786" y="918"/>
                  <a:pt x="786" y="918"/>
                  <a:pt x="781" y="912"/>
                </a:cubicBezTo>
                <a:lnTo>
                  <a:pt x="775" y="907"/>
                </a:lnTo>
                <a:cubicBezTo>
                  <a:pt x="770" y="902"/>
                  <a:pt x="770" y="902"/>
                  <a:pt x="765" y="902"/>
                </a:cubicBezTo>
                <a:cubicBezTo>
                  <a:pt x="759" y="897"/>
                  <a:pt x="759" y="897"/>
                  <a:pt x="759" y="891"/>
                </a:cubicBezTo>
                <a:cubicBezTo>
                  <a:pt x="754" y="891"/>
                  <a:pt x="749" y="886"/>
                  <a:pt x="749" y="881"/>
                </a:cubicBezTo>
                <a:cubicBezTo>
                  <a:pt x="744" y="876"/>
                  <a:pt x="744" y="876"/>
                  <a:pt x="738" y="870"/>
                </a:cubicBezTo>
                <a:cubicBezTo>
                  <a:pt x="738" y="870"/>
                  <a:pt x="738" y="870"/>
                  <a:pt x="733" y="865"/>
                </a:cubicBezTo>
                <a:cubicBezTo>
                  <a:pt x="728" y="865"/>
                  <a:pt x="728" y="860"/>
                  <a:pt x="723" y="855"/>
                </a:cubicBezTo>
                <a:lnTo>
                  <a:pt x="717" y="849"/>
                </a:lnTo>
                <a:cubicBezTo>
                  <a:pt x="712" y="844"/>
                  <a:pt x="712" y="844"/>
                  <a:pt x="707" y="839"/>
                </a:cubicBezTo>
                <a:cubicBezTo>
                  <a:pt x="702" y="833"/>
                  <a:pt x="696" y="833"/>
                  <a:pt x="691" y="828"/>
                </a:cubicBezTo>
                <a:cubicBezTo>
                  <a:pt x="691" y="828"/>
                  <a:pt x="686" y="823"/>
                  <a:pt x="680" y="823"/>
                </a:cubicBezTo>
                <a:cubicBezTo>
                  <a:pt x="680" y="818"/>
                  <a:pt x="675" y="812"/>
                  <a:pt x="675" y="807"/>
                </a:cubicBezTo>
                <a:cubicBezTo>
                  <a:pt x="675" y="802"/>
                  <a:pt x="675" y="802"/>
                  <a:pt x="675" y="796"/>
                </a:cubicBezTo>
                <a:cubicBezTo>
                  <a:pt x="680" y="791"/>
                  <a:pt x="680" y="791"/>
                  <a:pt x="686" y="786"/>
                </a:cubicBezTo>
                <a:cubicBezTo>
                  <a:pt x="691" y="781"/>
                  <a:pt x="691" y="781"/>
                  <a:pt x="691" y="775"/>
                </a:cubicBezTo>
                <a:cubicBezTo>
                  <a:pt x="696" y="770"/>
                  <a:pt x="696" y="770"/>
                  <a:pt x="702" y="770"/>
                </a:cubicBezTo>
                <a:cubicBezTo>
                  <a:pt x="712" y="770"/>
                  <a:pt x="712" y="775"/>
                  <a:pt x="723" y="781"/>
                </a:cubicBezTo>
                <a:cubicBezTo>
                  <a:pt x="723" y="781"/>
                  <a:pt x="728" y="786"/>
                  <a:pt x="733" y="786"/>
                </a:cubicBezTo>
                <a:cubicBezTo>
                  <a:pt x="738" y="786"/>
                  <a:pt x="744" y="781"/>
                  <a:pt x="754" y="775"/>
                </a:cubicBezTo>
                <a:cubicBezTo>
                  <a:pt x="759" y="775"/>
                  <a:pt x="765" y="775"/>
                  <a:pt x="770" y="770"/>
                </a:cubicBezTo>
                <a:cubicBezTo>
                  <a:pt x="775" y="770"/>
                  <a:pt x="775" y="765"/>
                  <a:pt x="781" y="765"/>
                </a:cubicBezTo>
                <a:cubicBezTo>
                  <a:pt x="781" y="770"/>
                  <a:pt x="786" y="770"/>
                  <a:pt x="786" y="775"/>
                </a:cubicBezTo>
                <a:cubicBezTo>
                  <a:pt x="791" y="775"/>
                  <a:pt x="791" y="781"/>
                  <a:pt x="791" y="781"/>
                </a:cubicBezTo>
                <a:cubicBezTo>
                  <a:pt x="791" y="786"/>
                  <a:pt x="796" y="786"/>
                  <a:pt x="796" y="786"/>
                </a:cubicBezTo>
                <a:cubicBezTo>
                  <a:pt x="802" y="786"/>
                  <a:pt x="802" y="786"/>
                  <a:pt x="807" y="786"/>
                </a:cubicBezTo>
                <a:cubicBezTo>
                  <a:pt x="812" y="786"/>
                  <a:pt x="812" y="791"/>
                  <a:pt x="812" y="791"/>
                </a:cubicBezTo>
                <a:cubicBezTo>
                  <a:pt x="818" y="796"/>
                  <a:pt x="818" y="796"/>
                  <a:pt x="818" y="802"/>
                </a:cubicBezTo>
                <a:cubicBezTo>
                  <a:pt x="823" y="807"/>
                  <a:pt x="823" y="807"/>
                  <a:pt x="828" y="807"/>
                </a:cubicBezTo>
                <a:cubicBezTo>
                  <a:pt x="833" y="812"/>
                  <a:pt x="833" y="812"/>
                  <a:pt x="839" y="812"/>
                </a:cubicBezTo>
                <a:cubicBezTo>
                  <a:pt x="844" y="812"/>
                  <a:pt x="844" y="818"/>
                  <a:pt x="844" y="818"/>
                </a:cubicBezTo>
                <a:cubicBezTo>
                  <a:pt x="849" y="823"/>
                  <a:pt x="849" y="823"/>
                  <a:pt x="849" y="828"/>
                </a:cubicBezTo>
                <a:cubicBezTo>
                  <a:pt x="849" y="833"/>
                  <a:pt x="844" y="833"/>
                  <a:pt x="844" y="839"/>
                </a:cubicBezTo>
                <a:cubicBezTo>
                  <a:pt x="839" y="839"/>
                  <a:pt x="833" y="839"/>
                  <a:pt x="833" y="844"/>
                </a:cubicBezTo>
                <a:cubicBezTo>
                  <a:pt x="833" y="849"/>
                  <a:pt x="839" y="849"/>
                  <a:pt x="839" y="855"/>
                </a:cubicBezTo>
                <a:cubicBezTo>
                  <a:pt x="844" y="865"/>
                  <a:pt x="844" y="865"/>
                  <a:pt x="844" y="865"/>
                </a:cubicBezTo>
                <a:cubicBezTo>
                  <a:pt x="849" y="870"/>
                  <a:pt x="849" y="870"/>
                  <a:pt x="855" y="876"/>
                </a:cubicBezTo>
                <a:lnTo>
                  <a:pt x="860" y="881"/>
                </a:lnTo>
                <a:cubicBezTo>
                  <a:pt x="865" y="881"/>
                  <a:pt x="865" y="881"/>
                  <a:pt x="865" y="876"/>
                </a:cubicBezTo>
                <a:cubicBezTo>
                  <a:pt x="865" y="876"/>
                  <a:pt x="865" y="870"/>
                  <a:pt x="870" y="870"/>
                </a:cubicBezTo>
                <a:cubicBezTo>
                  <a:pt x="876" y="870"/>
                  <a:pt x="876" y="881"/>
                  <a:pt x="881" y="881"/>
                </a:cubicBezTo>
                <a:cubicBezTo>
                  <a:pt x="886" y="881"/>
                  <a:pt x="891" y="881"/>
                  <a:pt x="891" y="886"/>
                </a:cubicBezTo>
                <a:cubicBezTo>
                  <a:pt x="897" y="891"/>
                  <a:pt x="897" y="897"/>
                  <a:pt x="897" y="902"/>
                </a:cubicBezTo>
                <a:cubicBezTo>
                  <a:pt x="897" y="912"/>
                  <a:pt x="902" y="918"/>
                  <a:pt x="907" y="928"/>
                </a:cubicBezTo>
                <a:cubicBezTo>
                  <a:pt x="913" y="928"/>
                  <a:pt x="913" y="928"/>
                  <a:pt x="918" y="934"/>
                </a:cubicBezTo>
                <a:cubicBezTo>
                  <a:pt x="923" y="934"/>
                  <a:pt x="928" y="939"/>
                  <a:pt x="928" y="944"/>
                </a:cubicBezTo>
                <a:cubicBezTo>
                  <a:pt x="928" y="949"/>
                  <a:pt x="918" y="955"/>
                  <a:pt x="918" y="960"/>
                </a:cubicBezTo>
                <a:cubicBezTo>
                  <a:pt x="918" y="965"/>
                  <a:pt x="923" y="970"/>
                  <a:pt x="928" y="970"/>
                </a:cubicBezTo>
                <a:cubicBezTo>
                  <a:pt x="934" y="970"/>
                  <a:pt x="934" y="970"/>
                  <a:pt x="939" y="970"/>
                </a:cubicBezTo>
                <a:cubicBezTo>
                  <a:pt x="939" y="970"/>
                  <a:pt x="939" y="965"/>
                  <a:pt x="944" y="965"/>
                </a:cubicBezTo>
                <a:lnTo>
                  <a:pt x="944" y="965"/>
                </a:lnTo>
                <a:cubicBezTo>
                  <a:pt x="944" y="976"/>
                  <a:pt x="939" y="976"/>
                  <a:pt x="939" y="981"/>
                </a:cubicBezTo>
                <a:cubicBezTo>
                  <a:pt x="939" y="992"/>
                  <a:pt x="944" y="992"/>
                  <a:pt x="955" y="997"/>
                </a:cubicBezTo>
                <a:lnTo>
                  <a:pt x="960" y="997"/>
                </a:lnTo>
                <a:cubicBezTo>
                  <a:pt x="965" y="997"/>
                  <a:pt x="965" y="997"/>
                  <a:pt x="970" y="1002"/>
                </a:cubicBezTo>
                <a:lnTo>
                  <a:pt x="970" y="1002"/>
                </a:lnTo>
                <a:cubicBezTo>
                  <a:pt x="970" y="1007"/>
                  <a:pt x="970" y="1007"/>
                  <a:pt x="965" y="1007"/>
                </a:cubicBezTo>
                <a:cubicBezTo>
                  <a:pt x="960" y="1007"/>
                  <a:pt x="960" y="1013"/>
                  <a:pt x="960" y="1013"/>
                </a:cubicBezTo>
                <a:cubicBezTo>
                  <a:pt x="955" y="1013"/>
                  <a:pt x="955" y="1013"/>
                  <a:pt x="949" y="1013"/>
                </a:cubicBezTo>
                <a:cubicBezTo>
                  <a:pt x="944" y="1013"/>
                  <a:pt x="944" y="1018"/>
                  <a:pt x="944" y="1018"/>
                </a:cubicBezTo>
                <a:cubicBezTo>
                  <a:pt x="934" y="1018"/>
                  <a:pt x="934" y="1007"/>
                  <a:pt x="934" y="1002"/>
                </a:cubicBezTo>
                <a:cubicBezTo>
                  <a:pt x="934" y="997"/>
                  <a:pt x="934" y="997"/>
                  <a:pt x="934" y="992"/>
                </a:cubicBezTo>
                <a:cubicBezTo>
                  <a:pt x="928" y="992"/>
                  <a:pt x="928" y="992"/>
                  <a:pt x="928" y="992"/>
                </a:cubicBezTo>
                <a:cubicBezTo>
                  <a:pt x="918" y="992"/>
                  <a:pt x="918" y="992"/>
                  <a:pt x="918" y="992"/>
                </a:cubicBezTo>
                <a:cubicBezTo>
                  <a:pt x="902" y="992"/>
                  <a:pt x="897" y="992"/>
                  <a:pt x="881" y="992"/>
                </a:cubicBezTo>
                <a:cubicBezTo>
                  <a:pt x="876" y="992"/>
                  <a:pt x="870" y="992"/>
                  <a:pt x="865" y="992"/>
                </a:cubicBezTo>
                <a:cubicBezTo>
                  <a:pt x="860" y="986"/>
                  <a:pt x="855" y="986"/>
                  <a:pt x="849" y="986"/>
                </a:cubicBezTo>
                <a:cubicBezTo>
                  <a:pt x="849" y="986"/>
                  <a:pt x="849" y="981"/>
                  <a:pt x="844" y="981"/>
                </a:cubicBezTo>
                <a:cubicBezTo>
                  <a:pt x="839" y="981"/>
                  <a:pt x="849" y="997"/>
                  <a:pt x="844" y="1002"/>
                </a:cubicBezTo>
                <a:cubicBezTo>
                  <a:pt x="849" y="1029"/>
                  <a:pt x="839" y="1060"/>
                  <a:pt x="870" y="1060"/>
                </a:cubicBezTo>
                <a:cubicBezTo>
                  <a:pt x="891" y="1060"/>
                  <a:pt x="902" y="1066"/>
                  <a:pt x="923" y="1066"/>
                </a:cubicBezTo>
                <a:cubicBezTo>
                  <a:pt x="928" y="1066"/>
                  <a:pt x="934" y="1066"/>
                  <a:pt x="934" y="1071"/>
                </a:cubicBezTo>
                <a:cubicBezTo>
                  <a:pt x="928" y="1081"/>
                  <a:pt x="923" y="1087"/>
                  <a:pt x="923" y="1097"/>
                </a:cubicBezTo>
                <a:cubicBezTo>
                  <a:pt x="923" y="1118"/>
                  <a:pt x="944" y="1123"/>
                  <a:pt x="960" y="1134"/>
                </a:cubicBezTo>
                <a:cubicBezTo>
                  <a:pt x="981" y="1144"/>
                  <a:pt x="986" y="1160"/>
                  <a:pt x="1007" y="1176"/>
                </a:cubicBezTo>
                <a:cubicBezTo>
                  <a:pt x="1023" y="1181"/>
                  <a:pt x="1029" y="1181"/>
                  <a:pt x="1044" y="1181"/>
                </a:cubicBezTo>
                <a:cubicBezTo>
                  <a:pt x="1050" y="1187"/>
                  <a:pt x="1050" y="1192"/>
                  <a:pt x="1055" y="1197"/>
                </a:cubicBezTo>
                <a:cubicBezTo>
                  <a:pt x="1065" y="1213"/>
                  <a:pt x="1071" y="1224"/>
                  <a:pt x="1081" y="1240"/>
                </a:cubicBezTo>
                <a:cubicBezTo>
                  <a:pt x="1097" y="1261"/>
                  <a:pt x="1102" y="1276"/>
                  <a:pt x="1118" y="1297"/>
                </a:cubicBezTo>
                <a:cubicBezTo>
                  <a:pt x="1129" y="1319"/>
                  <a:pt x="1150" y="1319"/>
                  <a:pt x="1171" y="1329"/>
                </a:cubicBezTo>
                <a:cubicBezTo>
                  <a:pt x="1197" y="1345"/>
                  <a:pt x="1203" y="1361"/>
                  <a:pt x="1229" y="1371"/>
                </a:cubicBezTo>
                <a:cubicBezTo>
                  <a:pt x="1319" y="1424"/>
                  <a:pt x="1382" y="1461"/>
                  <a:pt x="1472" y="1482"/>
                </a:cubicBezTo>
                <a:lnTo>
                  <a:pt x="1472" y="1482"/>
                </a:lnTo>
                <a:cubicBezTo>
                  <a:pt x="1472" y="1461"/>
                  <a:pt x="1472" y="1450"/>
                  <a:pt x="1477" y="1429"/>
                </a:cubicBezTo>
                <a:cubicBezTo>
                  <a:pt x="1477" y="1419"/>
                  <a:pt x="1482" y="1414"/>
                  <a:pt x="1482" y="1403"/>
                </a:cubicBezTo>
                <a:cubicBezTo>
                  <a:pt x="1482" y="1398"/>
                  <a:pt x="1477" y="1392"/>
                  <a:pt x="1477" y="1382"/>
                </a:cubicBezTo>
                <a:cubicBezTo>
                  <a:pt x="1477" y="1366"/>
                  <a:pt x="1487" y="1361"/>
                  <a:pt x="1498" y="1350"/>
                </a:cubicBezTo>
                <a:cubicBezTo>
                  <a:pt x="1503" y="1350"/>
                  <a:pt x="1503" y="1345"/>
                  <a:pt x="1509" y="1345"/>
                </a:cubicBezTo>
                <a:cubicBezTo>
                  <a:pt x="1519" y="1334"/>
                  <a:pt x="1530" y="1334"/>
                  <a:pt x="1546" y="1324"/>
                </a:cubicBezTo>
                <a:cubicBezTo>
                  <a:pt x="1546" y="1324"/>
                  <a:pt x="1546" y="1319"/>
                  <a:pt x="1551" y="1319"/>
                </a:cubicBezTo>
                <a:cubicBezTo>
                  <a:pt x="1556" y="1303"/>
                  <a:pt x="1561" y="1297"/>
                  <a:pt x="1567" y="1287"/>
                </a:cubicBezTo>
                <a:cubicBezTo>
                  <a:pt x="1572" y="1282"/>
                  <a:pt x="1577" y="1276"/>
                  <a:pt x="1582" y="1276"/>
                </a:cubicBezTo>
                <a:cubicBezTo>
                  <a:pt x="1593" y="1266"/>
                  <a:pt x="1598" y="1255"/>
                  <a:pt x="1614" y="1245"/>
                </a:cubicBezTo>
                <a:lnTo>
                  <a:pt x="1614" y="1245"/>
                </a:lnTo>
                <a:cubicBezTo>
                  <a:pt x="1603" y="1229"/>
                  <a:pt x="1593" y="1224"/>
                  <a:pt x="1582" y="1208"/>
                </a:cubicBezTo>
                <a:cubicBezTo>
                  <a:pt x="1577" y="1203"/>
                  <a:pt x="1572" y="1197"/>
                  <a:pt x="1567" y="1192"/>
                </a:cubicBezTo>
                <a:cubicBezTo>
                  <a:pt x="1561" y="1181"/>
                  <a:pt x="1567" y="1171"/>
                  <a:pt x="1567" y="1160"/>
                </a:cubicBezTo>
                <a:cubicBezTo>
                  <a:pt x="1561" y="1144"/>
                  <a:pt x="1561" y="1139"/>
                  <a:pt x="1561" y="1123"/>
                </a:cubicBezTo>
                <a:cubicBezTo>
                  <a:pt x="1561" y="1102"/>
                  <a:pt x="1561" y="1102"/>
                  <a:pt x="1561" y="1102"/>
                </a:cubicBezTo>
                <a:cubicBezTo>
                  <a:pt x="1561" y="1087"/>
                  <a:pt x="1556" y="1081"/>
                  <a:pt x="1556" y="1066"/>
                </a:cubicBezTo>
                <a:cubicBezTo>
                  <a:pt x="1556" y="1060"/>
                  <a:pt x="1556" y="1055"/>
                  <a:pt x="1556" y="1050"/>
                </a:cubicBezTo>
                <a:cubicBezTo>
                  <a:pt x="1556" y="1044"/>
                  <a:pt x="1551" y="1039"/>
                  <a:pt x="1546" y="1034"/>
                </a:cubicBezTo>
                <a:cubicBezTo>
                  <a:pt x="1540" y="1029"/>
                  <a:pt x="1530" y="1023"/>
                  <a:pt x="1524" y="1018"/>
                </a:cubicBezTo>
                <a:cubicBezTo>
                  <a:pt x="1519" y="1013"/>
                  <a:pt x="1514" y="1013"/>
                  <a:pt x="1514" y="1007"/>
                </a:cubicBezTo>
                <a:cubicBezTo>
                  <a:pt x="1509" y="1002"/>
                  <a:pt x="1509" y="997"/>
                  <a:pt x="1509" y="986"/>
                </a:cubicBezTo>
                <a:cubicBezTo>
                  <a:pt x="1503" y="986"/>
                  <a:pt x="1503" y="981"/>
                  <a:pt x="1498" y="976"/>
                </a:cubicBezTo>
                <a:lnTo>
                  <a:pt x="1498" y="976"/>
                </a:lnTo>
                <a:cubicBezTo>
                  <a:pt x="1498" y="944"/>
                  <a:pt x="1498" y="944"/>
                  <a:pt x="1498" y="944"/>
                </a:cubicBezTo>
                <a:cubicBezTo>
                  <a:pt x="1498" y="934"/>
                  <a:pt x="1498" y="923"/>
                  <a:pt x="1493" y="907"/>
                </a:cubicBezTo>
                <a:cubicBezTo>
                  <a:pt x="1487" y="897"/>
                  <a:pt x="1482" y="891"/>
                  <a:pt x="1482" y="876"/>
                </a:cubicBezTo>
                <a:cubicBezTo>
                  <a:pt x="1482" y="860"/>
                  <a:pt x="1487" y="855"/>
                  <a:pt x="1487" y="839"/>
                </a:cubicBezTo>
                <a:cubicBezTo>
                  <a:pt x="1487" y="823"/>
                  <a:pt x="1482" y="812"/>
                  <a:pt x="1482" y="802"/>
                </a:cubicBezTo>
                <a:cubicBezTo>
                  <a:pt x="1482" y="786"/>
                  <a:pt x="1487" y="781"/>
                  <a:pt x="1487" y="770"/>
                </a:cubicBezTo>
                <a:cubicBezTo>
                  <a:pt x="1487" y="754"/>
                  <a:pt x="1477" y="749"/>
                  <a:pt x="1477" y="738"/>
                </a:cubicBezTo>
                <a:cubicBezTo>
                  <a:pt x="1477" y="728"/>
                  <a:pt x="1482" y="723"/>
                  <a:pt x="1482" y="717"/>
                </a:cubicBezTo>
                <a:cubicBezTo>
                  <a:pt x="1493" y="696"/>
                  <a:pt x="1498" y="680"/>
                  <a:pt x="1509" y="659"/>
                </a:cubicBezTo>
                <a:cubicBezTo>
                  <a:pt x="1509" y="654"/>
                  <a:pt x="1509" y="654"/>
                  <a:pt x="1509" y="654"/>
                </a:cubicBezTo>
                <a:cubicBezTo>
                  <a:pt x="1503" y="654"/>
                  <a:pt x="1498" y="654"/>
                  <a:pt x="1493" y="654"/>
                </a:cubicBezTo>
                <a:cubicBezTo>
                  <a:pt x="1482" y="649"/>
                  <a:pt x="1482" y="644"/>
                  <a:pt x="1472" y="638"/>
                </a:cubicBezTo>
                <a:cubicBezTo>
                  <a:pt x="1466" y="633"/>
                  <a:pt x="1461" y="633"/>
                  <a:pt x="1451" y="628"/>
                </a:cubicBezTo>
                <a:cubicBezTo>
                  <a:pt x="1451" y="622"/>
                  <a:pt x="1445" y="622"/>
                  <a:pt x="1445" y="617"/>
                </a:cubicBezTo>
                <a:cubicBezTo>
                  <a:pt x="1435" y="601"/>
                  <a:pt x="1429" y="596"/>
                  <a:pt x="1424" y="580"/>
                </a:cubicBezTo>
                <a:cubicBezTo>
                  <a:pt x="1424" y="575"/>
                  <a:pt x="1419" y="570"/>
                  <a:pt x="1419" y="564"/>
                </a:cubicBezTo>
                <a:cubicBezTo>
                  <a:pt x="1408" y="554"/>
                  <a:pt x="1408" y="543"/>
                  <a:pt x="1403" y="533"/>
                </a:cubicBezTo>
                <a:cubicBezTo>
                  <a:pt x="1398" y="522"/>
                  <a:pt x="1398" y="517"/>
                  <a:pt x="1398" y="512"/>
                </a:cubicBezTo>
                <a:cubicBezTo>
                  <a:pt x="1392" y="501"/>
                  <a:pt x="1382" y="496"/>
                  <a:pt x="1377" y="490"/>
                </a:cubicBezTo>
                <a:cubicBezTo>
                  <a:pt x="1371" y="485"/>
                  <a:pt x="1371" y="485"/>
                  <a:pt x="1366" y="485"/>
                </a:cubicBezTo>
                <a:cubicBezTo>
                  <a:pt x="1324" y="490"/>
                  <a:pt x="1324" y="490"/>
                  <a:pt x="1324" y="490"/>
                </a:cubicBezTo>
                <a:cubicBezTo>
                  <a:pt x="1313" y="485"/>
                  <a:pt x="1308" y="480"/>
                  <a:pt x="1303" y="469"/>
                </a:cubicBezTo>
                <a:cubicBezTo>
                  <a:pt x="1303" y="469"/>
                  <a:pt x="1298" y="469"/>
                  <a:pt x="1292" y="464"/>
                </a:cubicBezTo>
                <a:cubicBezTo>
                  <a:pt x="1287" y="454"/>
                  <a:pt x="1282" y="443"/>
                  <a:pt x="1276" y="433"/>
                </a:cubicBezTo>
                <a:cubicBezTo>
                  <a:pt x="1213" y="401"/>
                  <a:pt x="1213" y="401"/>
                  <a:pt x="1213" y="401"/>
                </a:cubicBezTo>
                <a:cubicBezTo>
                  <a:pt x="1213" y="396"/>
                  <a:pt x="1213" y="396"/>
                  <a:pt x="1213" y="390"/>
                </a:cubicBezTo>
                <a:cubicBezTo>
                  <a:pt x="1218" y="385"/>
                  <a:pt x="1224" y="385"/>
                  <a:pt x="1224" y="385"/>
                </a:cubicBezTo>
                <a:cubicBezTo>
                  <a:pt x="1229" y="375"/>
                  <a:pt x="1234" y="369"/>
                  <a:pt x="1240" y="359"/>
                </a:cubicBezTo>
                <a:cubicBezTo>
                  <a:pt x="1245" y="343"/>
                  <a:pt x="1245" y="338"/>
                  <a:pt x="1250" y="327"/>
                </a:cubicBezTo>
                <a:cubicBezTo>
                  <a:pt x="1255" y="322"/>
                  <a:pt x="1261" y="316"/>
                  <a:pt x="1261" y="311"/>
                </a:cubicBezTo>
                <a:cubicBezTo>
                  <a:pt x="1261" y="301"/>
                  <a:pt x="1255" y="301"/>
                  <a:pt x="1250" y="295"/>
                </a:cubicBezTo>
                <a:cubicBezTo>
                  <a:pt x="1245" y="290"/>
                  <a:pt x="1245" y="285"/>
                  <a:pt x="1234" y="279"/>
                </a:cubicBezTo>
                <a:cubicBezTo>
                  <a:pt x="1229" y="274"/>
                  <a:pt x="1224" y="269"/>
                  <a:pt x="1218" y="264"/>
                </a:cubicBezTo>
                <a:cubicBezTo>
                  <a:pt x="1234" y="206"/>
                  <a:pt x="1234" y="206"/>
                  <a:pt x="1234" y="206"/>
                </a:cubicBezTo>
                <a:cubicBezTo>
                  <a:pt x="1229" y="195"/>
                  <a:pt x="1218" y="195"/>
                  <a:pt x="1213" y="190"/>
                </a:cubicBezTo>
                <a:cubicBezTo>
                  <a:pt x="1208" y="185"/>
                  <a:pt x="1208" y="185"/>
                  <a:pt x="1203" y="179"/>
                </a:cubicBezTo>
                <a:cubicBezTo>
                  <a:pt x="1197" y="174"/>
                  <a:pt x="1192" y="174"/>
                  <a:pt x="1192" y="169"/>
                </a:cubicBezTo>
                <a:cubicBezTo>
                  <a:pt x="1187" y="158"/>
                  <a:pt x="1192" y="148"/>
                  <a:pt x="1192" y="142"/>
                </a:cubicBezTo>
                <a:cubicBezTo>
                  <a:pt x="1187" y="132"/>
                  <a:pt x="1176" y="127"/>
                  <a:pt x="1176" y="116"/>
                </a:cubicBezTo>
                <a:cubicBezTo>
                  <a:pt x="1176" y="105"/>
                  <a:pt x="1181" y="100"/>
                  <a:pt x="1187" y="95"/>
                </a:cubicBezTo>
                <a:cubicBezTo>
                  <a:pt x="1192" y="84"/>
                  <a:pt x="1192" y="79"/>
                  <a:pt x="1197" y="63"/>
                </a:cubicBezTo>
                <a:cubicBezTo>
                  <a:pt x="1197" y="58"/>
                  <a:pt x="1197" y="47"/>
                  <a:pt x="1197" y="37"/>
                </a:cubicBezTo>
                <a:cubicBezTo>
                  <a:pt x="1197" y="26"/>
                  <a:pt x="1203" y="21"/>
                  <a:pt x="1208" y="11"/>
                </a:cubicBezTo>
                <a:cubicBezTo>
                  <a:pt x="1181" y="21"/>
                  <a:pt x="1171" y="26"/>
                  <a:pt x="1145" y="32"/>
                </a:cubicBezTo>
                <a:cubicBezTo>
                  <a:pt x="1134" y="32"/>
                  <a:pt x="1129" y="32"/>
                  <a:pt x="1118" y="37"/>
                </a:cubicBezTo>
                <a:cubicBezTo>
                  <a:pt x="1113" y="37"/>
                  <a:pt x="1108" y="37"/>
                  <a:pt x="1108" y="37"/>
                </a:cubicBezTo>
                <a:cubicBezTo>
                  <a:pt x="1102" y="37"/>
                  <a:pt x="1102" y="42"/>
                  <a:pt x="1102" y="47"/>
                </a:cubicBezTo>
                <a:cubicBezTo>
                  <a:pt x="1097" y="58"/>
                  <a:pt x="1097" y="58"/>
                  <a:pt x="1097" y="58"/>
                </a:cubicBezTo>
                <a:cubicBezTo>
                  <a:pt x="1092" y="74"/>
                  <a:pt x="1087" y="84"/>
                  <a:pt x="1076" y="95"/>
                </a:cubicBezTo>
                <a:cubicBezTo>
                  <a:pt x="1071" y="100"/>
                  <a:pt x="1060" y="105"/>
                  <a:pt x="1050" y="111"/>
                </a:cubicBezTo>
                <a:cubicBezTo>
                  <a:pt x="1034" y="116"/>
                  <a:pt x="1023" y="121"/>
                  <a:pt x="1007" y="132"/>
                </a:cubicBezTo>
                <a:cubicBezTo>
                  <a:pt x="1002" y="132"/>
                  <a:pt x="1002" y="132"/>
                  <a:pt x="997" y="137"/>
                </a:cubicBezTo>
                <a:cubicBezTo>
                  <a:pt x="992" y="137"/>
                  <a:pt x="992" y="142"/>
                  <a:pt x="986" y="142"/>
                </a:cubicBezTo>
                <a:cubicBezTo>
                  <a:pt x="981" y="142"/>
                  <a:pt x="976" y="137"/>
                  <a:pt x="976" y="132"/>
                </a:cubicBezTo>
                <a:cubicBezTo>
                  <a:pt x="970" y="132"/>
                  <a:pt x="965" y="127"/>
                  <a:pt x="965" y="121"/>
                </a:cubicBezTo>
                <a:cubicBezTo>
                  <a:pt x="965" y="111"/>
                  <a:pt x="970" y="100"/>
                  <a:pt x="976" y="90"/>
                </a:cubicBezTo>
                <a:cubicBezTo>
                  <a:pt x="976" y="74"/>
                  <a:pt x="976" y="69"/>
                  <a:pt x="981" y="53"/>
                </a:cubicBezTo>
                <a:cubicBezTo>
                  <a:pt x="981" y="47"/>
                  <a:pt x="981" y="42"/>
                  <a:pt x="981" y="37"/>
                </a:cubicBezTo>
                <a:cubicBezTo>
                  <a:pt x="981" y="26"/>
                  <a:pt x="981" y="26"/>
                  <a:pt x="981" y="26"/>
                </a:cubicBezTo>
                <a:cubicBezTo>
                  <a:pt x="981" y="26"/>
                  <a:pt x="976" y="26"/>
                  <a:pt x="970" y="26"/>
                </a:cubicBezTo>
                <a:cubicBezTo>
                  <a:pt x="965" y="26"/>
                  <a:pt x="960" y="26"/>
                  <a:pt x="955" y="26"/>
                </a:cubicBezTo>
                <a:cubicBezTo>
                  <a:pt x="939" y="26"/>
                  <a:pt x="928" y="26"/>
                  <a:pt x="913" y="26"/>
                </a:cubicBezTo>
                <a:cubicBezTo>
                  <a:pt x="907" y="26"/>
                  <a:pt x="907" y="26"/>
                  <a:pt x="902" y="26"/>
                </a:cubicBezTo>
                <a:cubicBezTo>
                  <a:pt x="897" y="26"/>
                  <a:pt x="891" y="26"/>
                  <a:pt x="881" y="21"/>
                </a:cubicBezTo>
                <a:cubicBezTo>
                  <a:pt x="876" y="21"/>
                  <a:pt x="870" y="16"/>
                  <a:pt x="865" y="11"/>
                </a:cubicBezTo>
                <a:cubicBezTo>
                  <a:pt x="860" y="5"/>
                  <a:pt x="860" y="0"/>
                  <a:pt x="855" y="0"/>
                </a:cubicBezTo>
                <a:cubicBezTo>
                  <a:pt x="849" y="0"/>
                  <a:pt x="849" y="5"/>
                  <a:pt x="844" y="11"/>
                </a:cubicBezTo>
                <a:cubicBezTo>
                  <a:pt x="844" y="16"/>
                  <a:pt x="839" y="21"/>
                  <a:pt x="833" y="26"/>
                </a:cubicBezTo>
                <a:cubicBezTo>
                  <a:pt x="823" y="37"/>
                  <a:pt x="818" y="47"/>
                  <a:pt x="807" y="58"/>
                </a:cubicBezTo>
                <a:cubicBezTo>
                  <a:pt x="796" y="63"/>
                  <a:pt x="791" y="69"/>
                  <a:pt x="786" y="74"/>
                </a:cubicBezTo>
                <a:cubicBezTo>
                  <a:pt x="781" y="79"/>
                  <a:pt x="775" y="84"/>
                  <a:pt x="770" y="84"/>
                </a:cubicBezTo>
                <a:cubicBezTo>
                  <a:pt x="759" y="90"/>
                  <a:pt x="749" y="90"/>
                  <a:pt x="738" y="95"/>
                </a:cubicBezTo>
                <a:lnTo>
                  <a:pt x="738" y="95"/>
                </a:lnTo>
                <a:cubicBezTo>
                  <a:pt x="728" y="100"/>
                  <a:pt x="712" y="105"/>
                  <a:pt x="702" y="111"/>
                </a:cubicBezTo>
                <a:cubicBezTo>
                  <a:pt x="696" y="116"/>
                  <a:pt x="691" y="121"/>
                  <a:pt x="686" y="121"/>
                </a:cubicBezTo>
                <a:cubicBezTo>
                  <a:pt x="680" y="127"/>
                  <a:pt x="675" y="132"/>
                  <a:pt x="665" y="137"/>
                </a:cubicBezTo>
                <a:cubicBezTo>
                  <a:pt x="659" y="142"/>
                  <a:pt x="659" y="148"/>
                  <a:pt x="654" y="153"/>
                </a:cubicBezTo>
                <a:cubicBezTo>
                  <a:pt x="649" y="164"/>
                  <a:pt x="644" y="169"/>
                  <a:pt x="638" y="179"/>
                </a:cubicBezTo>
                <a:cubicBezTo>
                  <a:pt x="633" y="190"/>
                  <a:pt x="628" y="195"/>
                  <a:pt x="622" y="206"/>
                </a:cubicBezTo>
                <a:cubicBezTo>
                  <a:pt x="617" y="216"/>
                  <a:pt x="607" y="216"/>
                  <a:pt x="591" y="216"/>
                </a:cubicBezTo>
                <a:cubicBezTo>
                  <a:pt x="580" y="222"/>
                  <a:pt x="575" y="222"/>
                  <a:pt x="564" y="227"/>
                </a:cubicBezTo>
                <a:cubicBezTo>
                  <a:pt x="548" y="232"/>
                  <a:pt x="543" y="248"/>
                  <a:pt x="527" y="248"/>
                </a:cubicBezTo>
                <a:cubicBezTo>
                  <a:pt x="522" y="248"/>
                  <a:pt x="517" y="243"/>
                  <a:pt x="506" y="237"/>
                </a:cubicBezTo>
                <a:cubicBezTo>
                  <a:pt x="501" y="237"/>
                  <a:pt x="496" y="232"/>
                  <a:pt x="491" y="232"/>
                </a:cubicBezTo>
                <a:cubicBezTo>
                  <a:pt x="485" y="227"/>
                  <a:pt x="480" y="222"/>
                  <a:pt x="475" y="222"/>
                </a:cubicBezTo>
                <a:cubicBezTo>
                  <a:pt x="454" y="222"/>
                  <a:pt x="443" y="237"/>
                  <a:pt x="417" y="237"/>
                </a:cubicBezTo>
                <a:cubicBezTo>
                  <a:pt x="390" y="237"/>
                  <a:pt x="374" y="222"/>
                  <a:pt x="348" y="222"/>
                </a:cubicBezTo>
                <a:cubicBezTo>
                  <a:pt x="327" y="227"/>
                  <a:pt x="316" y="232"/>
                  <a:pt x="295" y="232"/>
                </a:cubicBezTo>
                <a:cubicBezTo>
                  <a:pt x="280" y="232"/>
                  <a:pt x="274" y="227"/>
                  <a:pt x="264" y="216"/>
                </a:cubicBezTo>
                <a:cubicBezTo>
                  <a:pt x="253" y="211"/>
                  <a:pt x="243" y="206"/>
                  <a:pt x="227" y="206"/>
                </a:cubicBezTo>
                <a:cubicBezTo>
                  <a:pt x="216" y="206"/>
                  <a:pt x="216" y="195"/>
                  <a:pt x="206" y="195"/>
                </a:cubicBezTo>
                <a:cubicBezTo>
                  <a:pt x="195" y="195"/>
                  <a:pt x="190" y="195"/>
                  <a:pt x="185" y="195"/>
                </a:cubicBezTo>
                <a:cubicBezTo>
                  <a:pt x="174" y="190"/>
                  <a:pt x="174" y="185"/>
                  <a:pt x="163" y="185"/>
                </a:cubicBezTo>
                <a:cubicBezTo>
                  <a:pt x="158" y="185"/>
                  <a:pt x="158" y="190"/>
                  <a:pt x="153" y="190"/>
                </a:cubicBezTo>
                <a:cubicBezTo>
                  <a:pt x="148" y="195"/>
                  <a:pt x="148" y="201"/>
                  <a:pt x="142" y="206"/>
                </a:cubicBezTo>
                <a:cubicBezTo>
                  <a:pt x="132" y="211"/>
                  <a:pt x="127" y="211"/>
                  <a:pt x="121" y="216"/>
                </a:cubicBezTo>
                <a:cubicBezTo>
                  <a:pt x="105" y="232"/>
                  <a:pt x="95" y="243"/>
                  <a:pt x="74" y="253"/>
                </a:cubicBezTo>
                <a:cubicBezTo>
                  <a:pt x="63" y="258"/>
                  <a:pt x="58" y="264"/>
                  <a:pt x="48" y="264"/>
                </a:cubicBezTo>
                <a:cubicBezTo>
                  <a:pt x="42" y="264"/>
                  <a:pt x="37" y="264"/>
                  <a:pt x="26" y="269"/>
                </a:cubicBezTo>
                <a:cubicBezTo>
                  <a:pt x="26" y="269"/>
                  <a:pt x="26" y="274"/>
                  <a:pt x="21" y="279"/>
                </a:cubicBezTo>
                <a:cubicBezTo>
                  <a:pt x="11" y="290"/>
                  <a:pt x="5" y="301"/>
                  <a:pt x="0" y="316"/>
                </a:cubicBezTo>
                <a:cubicBezTo>
                  <a:pt x="5" y="316"/>
                  <a:pt x="11" y="316"/>
                  <a:pt x="16" y="316"/>
                </a:cubicBezTo>
                <a:cubicBezTo>
                  <a:pt x="16" y="322"/>
                  <a:pt x="16" y="322"/>
                  <a:pt x="16" y="322"/>
                </a:cubicBezTo>
                <a:cubicBezTo>
                  <a:pt x="21" y="332"/>
                  <a:pt x="21" y="338"/>
                  <a:pt x="21" y="348"/>
                </a:cubicBezTo>
                <a:cubicBezTo>
                  <a:pt x="21" y="353"/>
                  <a:pt x="16" y="364"/>
                  <a:pt x="16" y="369"/>
                </a:cubicBezTo>
                <a:cubicBezTo>
                  <a:pt x="16" y="380"/>
                  <a:pt x="16" y="385"/>
                  <a:pt x="21" y="396"/>
                </a:cubicBezTo>
                <a:cubicBezTo>
                  <a:pt x="21" y="401"/>
                  <a:pt x="21" y="411"/>
                  <a:pt x="21" y="417"/>
                </a:cubicBezTo>
                <a:cubicBezTo>
                  <a:pt x="26" y="427"/>
                  <a:pt x="26" y="433"/>
                  <a:pt x="26" y="443"/>
                </a:cubicBezTo>
                <a:cubicBezTo>
                  <a:pt x="26" y="448"/>
                  <a:pt x="26" y="454"/>
                  <a:pt x="21" y="459"/>
                </a:cubicBezTo>
                <a:cubicBezTo>
                  <a:pt x="21" y="464"/>
                  <a:pt x="16" y="469"/>
                  <a:pt x="16" y="475"/>
                </a:cubicBezTo>
                <a:cubicBezTo>
                  <a:pt x="5" y="490"/>
                  <a:pt x="0" y="501"/>
                  <a:pt x="0" y="517"/>
                </a:cubicBezTo>
                <a:cubicBezTo>
                  <a:pt x="0" y="527"/>
                  <a:pt x="5" y="527"/>
                  <a:pt x="5" y="538"/>
                </a:cubicBezTo>
                <a:cubicBezTo>
                  <a:pt x="5" y="538"/>
                  <a:pt x="11" y="543"/>
                  <a:pt x="11" y="549"/>
                </a:cubicBezTo>
                <a:cubicBezTo>
                  <a:pt x="0" y="596"/>
                  <a:pt x="0" y="596"/>
                  <a:pt x="0" y="596"/>
                </a:cubicBezTo>
                <a:cubicBezTo>
                  <a:pt x="0" y="601"/>
                  <a:pt x="5" y="607"/>
                  <a:pt x="5" y="612"/>
                </a:cubicBezTo>
                <a:cubicBezTo>
                  <a:pt x="5" y="622"/>
                  <a:pt x="0" y="628"/>
                  <a:pt x="0" y="633"/>
                </a:cubicBezTo>
                <a:cubicBezTo>
                  <a:pt x="0" y="638"/>
                  <a:pt x="0" y="638"/>
                  <a:pt x="0" y="644"/>
                </a:cubicBezTo>
                <a:cubicBezTo>
                  <a:pt x="5" y="649"/>
                  <a:pt x="11" y="644"/>
                  <a:pt x="16" y="644"/>
                </a:cubicBezTo>
                <a:cubicBezTo>
                  <a:pt x="53" y="644"/>
                  <a:pt x="53" y="644"/>
                  <a:pt x="53" y="644"/>
                </a:cubicBezTo>
                <a:cubicBezTo>
                  <a:pt x="53" y="649"/>
                  <a:pt x="58" y="649"/>
                  <a:pt x="58" y="649"/>
                </a:cubicBezTo>
                <a:cubicBezTo>
                  <a:pt x="58" y="654"/>
                  <a:pt x="53" y="659"/>
                  <a:pt x="48" y="665"/>
                </a:cubicBezTo>
                <a:cubicBezTo>
                  <a:pt x="48" y="675"/>
                  <a:pt x="48" y="686"/>
                  <a:pt x="48" y="696"/>
                </a:cubicBezTo>
                <a:cubicBezTo>
                  <a:pt x="48" y="707"/>
                  <a:pt x="53" y="717"/>
                  <a:pt x="63" y="723"/>
                </a:cubicBezTo>
                <a:cubicBezTo>
                  <a:pt x="69" y="733"/>
                  <a:pt x="79" y="738"/>
                  <a:pt x="90" y="744"/>
                </a:cubicBezTo>
                <a:cubicBezTo>
                  <a:pt x="95" y="749"/>
                  <a:pt x="100" y="754"/>
                  <a:pt x="105" y="754"/>
                </a:cubicBezTo>
                <a:cubicBezTo>
                  <a:pt x="116" y="765"/>
                  <a:pt x="127" y="775"/>
                  <a:pt x="142" y="786"/>
                </a:cubicBezTo>
                <a:cubicBezTo>
                  <a:pt x="153" y="802"/>
                  <a:pt x="163" y="802"/>
                  <a:pt x="174" y="823"/>
                </a:cubicBezTo>
                <a:cubicBezTo>
                  <a:pt x="179" y="823"/>
                  <a:pt x="179" y="828"/>
                  <a:pt x="179" y="828"/>
                </a:cubicBezTo>
                <a:cubicBezTo>
                  <a:pt x="185" y="839"/>
                  <a:pt x="190" y="839"/>
                  <a:pt x="200" y="844"/>
                </a:cubicBezTo>
                <a:cubicBezTo>
                  <a:pt x="206" y="849"/>
                  <a:pt x="211" y="855"/>
                  <a:pt x="222" y="855"/>
                </a:cubicBezTo>
                <a:cubicBezTo>
                  <a:pt x="243" y="855"/>
                  <a:pt x="253" y="860"/>
                  <a:pt x="274" y="876"/>
                </a:cubicBezTo>
                <a:cubicBezTo>
                  <a:pt x="280" y="876"/>
                  <a:pt x="285" y="881"/>
                  <a:pt x="290" y="886"/>
                </a:cubicBezTo>
                <a:cubicBezTo>
                  <a:pt x="301" y="897"/>
                  <a:pt x="306" y="907"/>
                  <a:pt x="316" y="907"/>
                </a:cubicBezTo>
                <a:cubicBezTo>
                  <a:pt x="322" y="907"/>
                  <a:pt x="322" y="902"/>
                  <a:pt x="327" y="897"/>
                </a:cubicBezTo>
                <a:cubicBezTo>
                  <a:pt x="338" y="897"/>
                  <a:pt x="343" y="891"/>
                  <a:pt x="353" y="886"/>
                </a:cubicBezTo>
                <a:cubicBezTo>
                  <a:pt x="364" y="881"/>
                  <a:pt x="374" y="886"/>
                  <a:pt x="385" y="886"/>
                </a:cubicBezTo>
                <a:cubicBezTo>
                  <a:pt x="396" y="886"/>
                  <a:pt x="406" y="881"/>
                  <a:pt x="411" y="891"/>
                </a:cubicBezTo>
                <a:cubicBezTo>
                  <a:pt x="417" y="897"/>
                  <a:pt x="422" y="907"/>
                  <a:pt x="433" y="907"/>
                </a:cubicBezTo>
                <a:cubicBezTo>
                  <a:pt x="438" y="907"/>
                  <a:pt x="443" y="902"/>
                  <a:pt x="448" y="897"/>
                </a:cubicBezTo>
                <a:cubicBezTo>
                  <a:pt x="464" y="891"/>
                  <a:pt x="475" y="891"/>
                  <a:pt x="491" y="886"/>
                </a:cubicBezTo>
                <a:cubicBezTo>
                  <a:pt x="506" y="881"/>
                  <a:pt x="512" y="870"/>
                  <a:pt x="527" y="870"/>
                </a:cubicBezTo>
                <a:cubicBezTo>
                  <a:pt x="533" y="870"/>
                  <a:pt x="538" y="876"/>
                  <a:pt x="538" y="881"/>
                </a:cubicBezTo>
                <a:cubicBezTo>
                  <a:pt x="548" y="891"/>
                  <a:pt x="548" y="897"/>
                  <a:pt x="559" y="907"/>
                </a:cubicBezTo>
                <a:cubicBezTo>
                  <a:pt x="570" y="918"/>
                  <a:pt x="570" y="928"/>
                  <a:pt x="570" y="944"/>
                </a:cubicBezTo>
                <a:cubicBezTo>
                  <a:pt x="570" y="965"/>
                  <a:pt x="570" y="976"/>
                  <a:pt x="575" y="992"/>
                </a:cubicBezTo>
                <a:cubicBezTo>
                  <a:pt x="580" y="1002"/>
                  <a:pt x="591" y="1013"/>
                  <a:pt x="596" y="1023"/>
                </a:cubicBezTo>
              </a:path>
            </a:pathLst>
          </a:custGeom>
          <a:solidFill>
            <a:srgbClr val="A7A7A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8" name="Freeform 86"/>
          <p:cNvSpPr>
            <a:spLocks noChangeArrowheads="1"/>
          </p:cNvSpPr>
          <p:nvPr/>
        </p:nvSpPr>
        <p:spPr bwMode="auto">
          <a:xfrm>
            <a:off x="5945968" y="1493357"/>
            <a:ext cx="1246731" cy="1152062"/>
          </a:xfrm>
          <a:custGeom>
            <a:avLst/>
            <a:gdLst>
              <a:gd name="T0" fmla="*/ 2263 w 2553"/>
              <a:gd name="T1" fmla="*/ 960 h 2358"/>
              <a:gd name="T2" fmla="*/ 2430 w 2553"/>
              <a:gd name="T3" fmla="*/ 944 h 2358"/>
              <a:gd name="T4" fmla="*/ 2183 w 2553"/>
              <a:gd name="T5" fmla="*/ 849 h 2358"/>
              <a:gd name="T6" fmla="*/ 2141 w 2553"/>
              <a:gd name="T7" fmla="*/ 775 h 2358"/>
              <a:gd name="T8" fmla="*/ 1951 w 2553"/>
              <a:gd name="T9" fmla="*/ 590 h 2358"/>
              <a:gd name="T10" fmla="*/ 1841 w 2553"/>
              <a:gd name="T11" fmla="*/ 564 h 2358"/>
              <a:gd name="T12" fmla="*/ 1830 w 2553"/>
              <a:gd name="T13" fmla="*/ 538 h 2358"/>
              <a:gd name="T14" fmla="*/ 1398 w 2553"/>
              <a:gd name="T15" fmla="*/ 385 h 2358"/>
              <a:gd name="T16" fmla="*/ 1582 w 2553"/>
              <a:gd name="T17" fmla="*/ 459 h 2358"/>
              <a:gd name="T18" fmla="*/ 1624 w 2553"/>
              <a:gd name="T19" fmla="*/ 364 h 2358"/>
              <a:gd name="T20" fmla="*/ 1197 w 2553"/>
              <a:gd name="T21" fmla="*/ 284 h 2358"/>
              <a:gd name="T22" fmla="*/ 1292 w 2553"/>
              <a:gd name="T23" fmla="*/ 242 h 2358"/>
              <a:gd name="T24" fmla="*/ 1181 w 2553"/>
              <a:gd name="T25" fmla="*/ 163 h 2358"/>
              <a:gd name="T26" fmla="*/ 1023 w 2553"/>
              <a:gd name="T27" fmla="*/ 332 h 2358"/>
              <a:gd name="T28" fmla="*/ 1160 w 2553"/>
              <a:gd name="T29" fmla="*/ 269 h 2358"/>
              <a:gd name="T30" fmla="*/ 1007 w 2553"/>
              <a:gd name="T31" fmla="*/ 237 h 2358"/>
              <a:gd name="T32" fmla="*/ 991 w 2553"/>
              <a:gd name="T33" fmla="*/ 95 h 2358"/>
              <a:gd name="T34" fmla="*/ 965 w 2553"/>
              <a:gd name="T35" fmla="*/ 300 h 2358"/>
              <a:gd name="T36" fmla="*/ 875 w 2553"/>
              <a:gd name="T37" fmla="*/ 374 h 2358"/>
              <a:gd name="T38" fmla="*/ 891 w 2553"/>
              <a:gd name="T39" fmla="*/ 242 h 2358"/>
              <a:gd name="T40" fmla="*/ 902 w 2553"/>
              <a:gd name="T41" fmla="*/ 258 h 2358"/>
              <a:gd name="T42" fmla="*/ 881 w 2553"/>
              <a:gd name="T43" fmla="*/ 58 h 2358"/>
              <a:gd name="T44" fmla="*/ 722 w 2553"/>
              <a:gd name="T45" fmla="*/ 364 h 2358"/>
              <a:gd name="T46" fmla="*/ 743 w 2553"/>
              <a:gd name="T47" fmla="*/ 58 h 2358"/>
              <a:gd name="T48" fmla="*/ 664 w 2553"/>
              <a:gd name="T49" fmla="*/ 52 h 2358"/>
              <a:gd name="T50" fmla="*/ 659 w 2553"/>
              <a:gd name="T51" fmla="*/ 10 h 2358"/>
              <a:gd name="T52" fmla="*/ 348 w 2553"/>
              <a:gd name="T53" fmla="*/ 1065 h 2358"/>
              <a:gd name="T54" fmla="*/ 311 w 2553"/>
              <a:gd name="T55" fmla="*/ 833 h 2358"/>
              <a:gd name="T56" fmla="*/ 274 w 2553"/>
              <a:gd name="T57" fmla="*/ 643 h 2358"/>
              <a:gd name="T58" fmla="*/ 126 w 2553"/>
              <a:gd name="T59" fmla="*/ 664 h 2358"/>
              <a:gd name="T60" fmla="*/ 42 w 2553"/>
              <a:gd name="T61" fmla="*/ 480 h 2358"/>
              <a:gd name="T62" fmla="*/ 126 w 2553"/>
              <a:gd name="T63" fmla="*/ 348 h 2358"/>
              <a:gd name="T64" fmla="*/ 263 w 2553"/>
              <a:gd name="T65" fmla="*/ 174 h 2358"/>
              <a:gd name="T66" fmla="*/ 743 w 2553"/>
              <a:gd name="T67" fmla="*/ 416 h 2358"/>
              <a:gd name="T68" fmla="*/ 1070 w 2553"/>
              <a:gd name="T69" fmla="*/ 401 h 2358"/>
              <a:gd name="T70" fmla="*/ 1382 w 2553"/>
              <a:gd name="T71" fmla="*/ 548 h 2358"/>
              <a:gd name="T72" fmla="*/ 1667 w 2553"/>
              <a:gd name="T73" fmla="*/ 538 h 2358"/>
              <a:gd name="T74" fmla="*/ 1735 w 2553"/>
              <a:gd name="T75" fmla="*/ 712 h 2358"/>
              <a:gd name="T76" fmla="*/ 1983 w 2553"/>
              <a:gd name="T77" fmla="*/ 844 h 2358"/>
              <a:gd name="T78" fmla="*/ 2314 w 2553"/>
              <a:gd name="T79" fmla="*/ 1255 h 2358"/>
              <a:gd name="T80" fmla="*/ 2372 w 2553"/>
              <a:gd name="T81" fmla="*/ 1503 h 2358"/>
              <a:gd name="T82" fmla="*/ 2520 w 2553"/>
              <a:gd name="T83" fmla="*/ 1719 h 2358"/>
              <a:gd name="T84" fmla="*/ 2378 w 2553"/>
              <a:gd name="T85" fmla="*/ 1746 h 2358"/>
              <a:gd name="T86" fmla="*/ 2178 w 2553"/>
              <a:gd name="T87" fmla="*/ 1941 h 2358"/>
              <a:gd name="T88" fmla="*/ 2052 w 2553"/>
              <a:gd name="T89" fmla="*/ 1898 h 2358"/>
              <a:gd name="T90" fmla="*/ 1841 w 2553"/>
              <a:gd name="T91" fmla="*/ 1888 h 2358"/>
              <a:gd name="T92" fmla="*/ 1756 w 2553"/>
              <a:gd name="T93" fmla="*/ 1972 h 2358"/>
              <a:gd name="T94" fmla="*/ 1677 w 2553"/>
              <a:gd name="T95" fmla="*/ 2178 h 2358"/>
              <a:gd name="T96" fmla="*/ 1413 w 2553"/>
              <a:gd name="T97" fmla="*/ 2294 h 2358"/>
              <a:gd name="T98" fmla="*/ 1245 w 2553"/>
              <a:gd name="T99" fmla="*/ 2262 h 2358"/>
              <a:gd name="T100" fmla="*/ 1176 w 2553"/>
              <a:gd name="T101" fmla="*/ 2078 h 2358"/>
              <a:gd name="T102" fmla="*/ 1187 w 2553"/>
              <a:gd name="T103" fmla="*/ 1756 h 2358"/>
              <a:gd name="T104" fmla="*/ 1044 w 2553"/>
              <a:gd name="T105" fmla="*/ 1587 h 2358"/>
              <a:gd name="T106" fmla="*/ 939 w 2553"/>
              <a:gd name="T107" fmla="*/ 1413 h 2358"/>
              <a:gd name="T108" fmla="*/ 865 w 2553"/>
              <a:gd name="T109" fmla="*/ 1197 h 2358"/>
              <a:gd name="T110" fmla="*/ 728 w 2553"/>
              <a:gd name="T111" fmla="*/ 1213 h 2358"/>
              <a:gd name="T112" fmla="*/ 648 w 2553"/>
              <a:gd name="T113" fmla="*/ 1128 h 2358"/>
              <a:gd name="T114" fmla="*/ 464 w 2553"/>
              <a:gd name="T115" fmla="*/ 1176 h 2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53" h="2358">
                <a:moveTo>
                  <a:pt x="2399" y="1007"/>
                </a:moveTo>
                <a:lnTo>
                  <a:pt x="2399" y="1007"/>
                </a:lnTo>
                <a:cubicBezTo>
                  <a:pt x="2388" y="997"/>
                  <a:pt x="2383" y="991"/>
                  <a:pt x="2378" y="981"/>
                </a:cubicBezTo>
                <a:cubicBezTo>
                  <a:pt x="2378" y="986"/>
                  <a:pt x="2372" y="986"/>
                  <a:pt x="2372" y="991"/>
                </a:cubicBezTo>
                <a:cubicBezTo>
                  <a:pt x="2372" y="1018"/>
                  <a:pt x="2409" y="1023"/>
                  <a:pt x="2409" y="1049"/>
                </a:cubicBezTo>
                <a:cubicBezTo>
                  <a:pt x="2409" y="1055"/>
                  <a:pt x="2404" y="1055"/>
                  <a:pt x="2404" y="1060"/>
                </a:cubicBezTo>
                <a:cubicBezTo>
                  <a:pt x="2404" y="1076"/>
                  <a:pt x="2415" y="1076"/>
                  <a:pt x="2425" y="1081"/>
                </a:cubicBezTo>
                <a:lnTo>
                  <a:pt x="2430" y="1076"/>
                </a:lnTo>
                <a:cubicBezTo>
                  <a:pt x="2430" y="1049"/>
                  <a:pt x="2415" y="1028"/>
                  <a:pt x="2399" y="1007"/>
                </a:cubicBezTo>
                <a:close/>
                <a:moveTo>
                  <a:pt x="2263" y="960"/>
                </a:moveTo>
                <a:lnTo>
                  <a:pt x="2263" y="960"/>
                </a:lnTo>
                <a:cubicBezTo>
                  <a:pt x="2263" y="965"/>
                  <a:pt x="2263" y="965"/>
                  <a:pt x="2263" y="965"/>
                </a:cubicBezTo>
                <a:cubicBezTo>
                  <a:pt x="2284" y="970"/>
                  <a:pt x="2299" y="975"/>
                  <a:pt x="2320" y="991"/>
                </a:cubicBezTo>
                <a:cubicBezTo>
                  <a:pt x="2320" y="981"/>
                  <a:pt x="2320" y="975"/>
                  <a:pt x="2320" y="965"/>
                </a:cubicBezTo>
                <a:cubicBezTo>
                  <a:pt x="2299" y="965"/>
                  <a:pt x="2299" y="965"/>
                  <a:pt x="2299" y="965"/>
                </a:cubicBezTo>
                <a:cubicBezTo>
                  <a:pt x="2284" y="965"/>
                  <a:pt x="2278" y="960"/>
                  <a:pt x="2263" y="960"/>
                </a:cubicBezTo>
                <a:close/>
                <a:moveTo>
                  <a:pt x="2220" y="807"/>
                </a:moveTo>
                <a:lnTo>
                  <a:pt x="2220" y="807"/>
                </a:lnTo>
                <a:cubicBezTo>
                  <a:pt x="2263" y="822"/>
                  <a:pt x="2284" y="854"/>
                  <a:pt x="2330" y="865"/>
                </a:cubicBezTo>
                <a:cubicBezTo>
                  <a:pt x="2378" y="870"/>
                  <a:pt x="2383" y="944"/>
                  <a:pt x="2430" y="944"/>
                </a:cubicBezTo>
                <a:cubicBezTo>
                  <a:pt x="2441" y="944"/>
                  <a:pt x="2441" y="938"/>
                  <a:pt x="2446" y="938"/>
                </a:cubicBezTo>
                <a:cubicBezTo>
                  <a:pt x="2478" y="938"/>
                  <a:pt x="2478" y="975"/>
                  <a:pt x="2499" y="1002"/>
                </a:cubicBezTo>
                <a:cubicBezTo>
                  <a:pt x="2525" y="1023"/>
                  <a:pt x="2546" y="1033"/>
                  <a:pt x="2552" y="1065"/>
                </a:cubicBezTo>
                <a:cubicBezTo>
                  <a:pt x="2525" y="1060"/>
                  <a:pt x="2510" y="1049"/>
                  <a:pt x="2494" y="1028"/>
                </a:cubicBezTo>
                <a:cubicBezTo>
                  <a:pt x="2488" y="1018"/>
                  <a:pt x="2488" y="1007"/>
                  <a:pt x="2478" y="1002"/>
                </a:cubicBezTo>
                <a:cubicBezTo>
                  <a:pt x="2467" y="997"/>
                  <a:pt x="2462" y="997"/>
                  <a:pt x="2451" y="991"/>
                </a:cubicBezTo>
                <a:cubicBezTo>
                  <a:pt x="2430" y="981"/>
                  <a:pt x="2425" y="965"/>
                  <a:pt x="2404" y="949"/>
                </a:cubicBezTo>
                <a:cubicBezTo>
                  <a:pt x="2378" y="933"/>
                  <a:pt x="2367" y="907"/>
                  <a:pt x="2335" y="907"/>
                </a:cubicBezTo>
                <a:cubicBezTo>
                  <a:pt x="2320" y="907"/>
                  <a:pt x="2314" y="923"/>
                  <a:pt x="2299" y="923"/>
                </a:cubicBezTo>
                <a:cubicBezTo>
                  <a:pt x="2247" y="923"/>
                  <a:pt x="2236" y="849"/>
                  <a:pt x="2183" y="849"/>
                </a:cubicBezTo>
                <a:cubicBezTo>
                  <a:pt x="2183" y="838"/>
                  <a:pt x="2183" y="828"/>
                  <a:pt x="2183" y="817"/>
                </a:cubicBezTo>
                <a:cubicBezTo>
                  <a:pt x="2189" y="817"/>
                  <a:pt x="2189" y="828"/>
                  <a:pt x="2199" y="828"/>
                </a:cubicBezTo>
                <a:cubicBezTo>
                  <a:pt x="2210" y="828"/>
                  <a:pt x="2210" y="812"/>
                  <a:pt x="2220" y="807"/>
                </a:cubicBezTo>
                <a:close/>
                <a:moveTo>
                  <a:pt x="2141" y="722"/>
                </a:moveTo>
                <a:lnTo>
                  <a:pt x="2141" y="722"/>
                </a:lnTo>
                <a:cubicBezTo>
                  <a:pt x="2162" y="754"/>
                  <a:pt x="2183" y="764"/>
                  <a:pt x="2210" y="791"/>
                </a:cubicBezTo>
                <a:cubicBezTo>
                  <a:pt x="2199" y="801"/>
                  <a:pt x="2194" y="807"/>
                  <a:pt x="2178" y="807"/>
                </a:cubicBezTo>
                <a:cubicBezTo>
                  <a:pt x="2168" y="807"/>
                  <a:pt x="2173" y="786"/>
                  <a:pt x="2162" y="786"/>
                </a:cubicBezTo>
                <a:cubicBezTo>
                  <a:pt x="2157" y="786"/>
                  <a:pt x="2152" y="786"/>
                  <a:pt x="2146" y="786"/>
                </a:cubicBezTo>
                <a:cubicBezTo>
                  <a:pt x="2141" y="786"/>
                  <a:pt x="2146" y="780"/>
                  <a:pt x="2141" y="775"/>
                </a:cubicBezTo>
                <a:cubicBezTo>
                  <a:pt x="2141" y="764"/>
                  <a:pt x="2125" y="764"/>
                  <a:pt x="2125" y="754"/>
                </a:cubicBezTo>
                <a:cubicBezTo>
                  <a:pt x="2125" y="727"/>
                  <a:pt x="2125" y="706"/>
                  <a:pt x="2099" y="696"/>
                </a:cubicBezTo>
                <a:cubicBezTo>
                  <a:pt x="2062" y="696"/>
                  <a:pt x="2041" y="696"/>
                  <a:pt x="2009" y="717"/>
                </a:cubicBezTo>
                <a:cubicBezTo>
                  <a:pt x="2004" y="712"/>
                  <a:pt x="1999" y="701"/>
                  <a:pt x="1999" y="696"/>
                </a:cubicBezTo>
                <a:cubicBezTo>
                  <a:pt x="2020" y="691"/>
                  <a:pt x="2025" y="675"/>
                  <a:pt x="2046" y="675"/>
                </a:cubicBezTo>
                <a:cubicBezTo>
                  <a:pt x="2073" y="675"/>
                  <a:pt x="2073" y="675"/>
                  <a:pt x="2073" y="675"/>
                </a:cubicBezTo>
                <a:cubicBezTo>
                  <a:pt x="2089" y="675"/>
                  <a:pt x="2089" y="675"/>
                  <a:pt x="2089" y="675"/>
                </a:cubicBezTo>
                <a:cubicBezTo>
                  <a:pt x="2094" y="675"/>
                  <a:pt x="2099" y="680"/>
                  <a:pt x="2110" y="685"/>
                </a:cubicBezTo>
                <a:cubicBezTo>
                  <a:pt x="2120" y="696"/>
                  <a:pt x="2131" y="706"/>
                  <a:pt x="2141" y="722"/>
                </a:cubicBezTo>
                <a:close/>
                <a:moveTo>
                  <a:pt x="1951" y="590"/>
                </a:moveTo>
                <a:lnTo>
                  <a:pt x="1951" y="590"/>
                </a:lnTo>
                <a:cubicBezTo>
                  <a:pt x="1941" y="590"/>
                  <a:pt x="1930" y="590"/>
                  <a:pt x="1920" y="590"/>
                </a:cubicBezTo>
                <a:cubicBezTo>
                  <a:pt x="1920" y="596"/>
                  <a:pt x="1920" y="596"/>
                  <a:pt x="1920" y="601"/>
                </a:cubicBezTo>
                <a:cubicBezTo>
                  <a:pt x="1920" y="617"/>
                  <a:pt x="1904" y="617"/>
                  <a:pt x="1888" y="622"/>
                </a:cubicBezTo>
                <a:lnTo>
                  <a:pt x="1888" y="622"/>
                </a:lnTo>
                <a:cubicBezTo>
                  <a:pt x="1893" y="627"/>
                  <a:pt x="1893" y="627"/>
                  <a:pt x="1893" y="627"/>
                </a:cubicBezTo>
                <a:cubicBezTo>
                  <a:pt x="1920" y="627"/>
                  <a:pt x="1941" y="612"/>
                  <a:pt x="1951" y="590"/>
                </a:cubicBezTo>
                <a:close/>
                <a:moveTo>
                  <a:pt x="1862" y="538"/>
                </a:moveTo>
                <a:lnTo>
                  <a:pt x="1862" y="538"/>
                </a:lnTo>
                <a:cubicBezTo>
                  <a:pt x="1851" y="543"/>
                  <a:pt x="1841" y="553"/>
                  <a:pt x="1841" y="564"/>
                </a:cubicBezTo>
                <a:cubicBezTo>
                  <a:pt x="1841" y="569"/>
                  <a:pt x="1846" y="575"/>
                  <a:pt x="1846" y="580"/>
                </a:cubicBezTo>
                <a:cubicBezTo>
                  <a:pt x="1856" y="569"/>
                  <a:pt x="1867" y="564"/>
                  <a:pt x="1878" y="559"/>
                </a:cubicBezTo>
                <a:cubicBezTo>
                  <a:pt x="1872" y="559"/>
                  <a:pt x="1867" y="559"/>
                  <a:pt x="1862" y="559"/>
                </a:cubicBezTo>
                <a:cubicBezTo>
                  <a:pt x="1862" y="553"/>
                  <a:pt x="1862" y="543"/>
                  <a:pt x="1862" y="538"/>
                </a:cubicBezTo>
                <a:close/>
                <a:moveTo>
                  <a:pt x="1820" y="522"/>
                </a:moveTo>
                <a:lnTo>
                  <a:pt x="1820" y="522"/>
                </a:lnTo>
                <a:cubicBezTo>
                  <a:pt x="1809" y="517"/>
                  <a:pt x="1809" y="517"/>
                  <a:pt x="1809" y="517"/>
                </a:cubicBezTo>
                <a:cubicBezTo>
                  <a:pt x="1804" y="522"/>
                  <a:pt x="1804" y="527"/>
                  <a:pt x="1804" y="538"/>
                </a:cubicBezTo>
                <a:cubicBezTo>
                  <a:pt x="1804" y="543"/>
                  <a:pt x="1804" y="543"/>
                  <a:pt x="1809" y="548"/>
                </a:cubicBezTo>
                <a:cubicBezTo>
                  <a:pt x="1830" y="538"/>
                  <a:pt x="1830" y="538"/>
                  <a:pt x="1830" y="538"/>
                </a:cubicBezTo>
                <a:cubicBezTo>
                  <a:pt x="1820" y="522"/>
                  <a:pt x="1820" y="522"/>
                  <a:pt x="1820" y="522"/>
                </a:cubicBezTo>
                <a:close/>
                <a:moveTo>
                  <a:pt x="1398" y="332"/>
                </a:moveTo>
                <a:lnTo>
                  <a:pt x="1398" y="332"/>
                </a:lnTo>
                <a:cubicBezTo>
                  <a:pt x="1387" y="332"/>
                  <a:pt x="1387" y="332"/>
                  <a:pt x="1387" y="332"/>
                </a:cubicBezTo>
                <a:cubicBezTo>
                  <a:pt x="1387" y="337"/>
                  <a:pt x="1387" y="342"/>
                  <a:pt x="1387" y="348"/>
                </a:cubicBezTo>
                <a:cubicBezTo>
                  <a:pt x="1413" y="348"/>
                  <a:pt x="1413" y="348"/>
                  <a:pt x="1413" y="348"/>
                </a:cubicBezTo>
                <a:lnTo>
                  <a:pt x="1413" y="342"/>
                </a:lnTo>
                <a:cubicBezTo>
                  <a:pt x="1413" y="337"/>
                  <a:pt x="1408" y="332"/>
                  <a:pt x="1398" y="332"/>
                </a:cubicBezTo>
                <a:close/>
                <a:moveTo>
                  <a:pt x="1398" y="385"/>
                </a:moveTo>
                <a:lnTo>
                  <a:pt x="1398" y="385"/>
                </a:lnTo>
                <a:cubicBezTo>
                  <a:pt x="1398" y="401"/>
                  <a:pt x="1413" y="401"/>
                  <a:pt x="1419" y="411"/>
                </a:cubicBezTo>
                <a:cubicBezTo>
                  <a:pt x="1435" y="427"/>
                  <a:pt x="1440" y="438"/>
                  <a:pt x="1450" y="459"/>
                </a:cubicBezTo>
                <a:cubicBezTo>
                  <a:pt x="1461" y="464"/>
                  <a:pt x="1450" y="438"/>
                  <a:pt x="1450" y="427"/>
                </a:cubicBezTo>
                <a:cubicBezTo>
                  <a:pt x="1450" y="411"/>
                  <a:pt x="1466" y="406"/>
                  <a:pt x="1482" y="406"/>
                </a:cubicBezTo>
                <a:cubicBezTo>
                  <a:pt x="1498" y="406"/>
                  <a:pt x="1508" y="422"/>
                  <a:pt x="1519" y="438"/>
                </a:cubicBezTo>
                <a:cubicBezTo>
                  <a:pt x="1524" y="422"/>
                  <a:pt x="1519" y="401"/>
                  <a:pt x="1535" y="401"/>
                </a:cubicBezTo>
                <a:cubicBezTo>
                  <a:pt x="1545" y="401"/>
                  <a:pt x="1545" y="411"/>
                  <a:pt x="1550" y="411"/>
                </a:cubicBezTo>
                <a:cubicBezTo>
                  <a:pt x="1572" y="411"/>
                  <a:pt x="1587" y="406"/>
                  <a:pt x="1603" y="401"/>
                </a:cubicBezTo>
                <a:cubicBezTo>
                  <a:pt x="1598" y="427"/>
                  <a:pt x="1582" y="432"/>
                  <a:pt x="1577" y="459"/>
                </a:cubicBezTo>
                <a:cubicBezTo>
                  <a:pt x="1582" y="459"/>
                  <a:pt x="1582" y="459"/>
                  <a:pt x="1582" y="459"/>
                </a:cubicBezTo>
                <a:cubicBezTo>
                  <a:pt x="1598" y="453"/>
                  <a:pt x="1598" y="453"/>
                  <a:pt x="1598" y="453"/>
                </a:cubicBezTo>
                <a:cubicBezTo>
                  <a:pt x="1603" y="459"/>
                  <a:pt x="1609" y="469"/>
                  <a:pt x="1614" y="469"/>
                </a:cubicBezTo>
                <a:cubicBezTo>
                  <a:pt x="1619" y="469"/>
                  <a:pt x="1651" y="453"/>
                  <a:pt x="1630" y="453"/>
                </a:cubicBezTo>
                <a:cubicBezTo>
                  <a:pt x="1619" y="453"/>
                  <a:pt x="1603" y="448"/>
                  <a:pt x="1603" y="438"/>
                </a:cubicBezTo>
                <a:cubicBezTo>
                  <a:pt x="1603" y="427"/>
                  <a:pt x="1614" y="427"/>
                  <a:pt x="1619" y="422"/>
                </a:cubicBezTo>
                <a:cubicBezTo>
                  <a:pt x="1630" y="416"/>
                  <a:pt x="1630" y="406"/>
                  <a:pt x="1640" y="406"/>
                </a:cubicBezTo>
                <a:cubicBezTo>
                  <a:pt x="1667" y="406"/>
                  <a:pt x="1677" y="427"/>
                  <a:pt x="1703" y="438"/>
                </a:cubicBezTo>
                <a:cubicBezTo>
                  <a:pt x="1698" y="422"/>
                  <a:pt x="1698" y="406"/>
                  <a:pt x="1682" y="401"/>
                </a:cubicBezTo>
                <a:cubicBezTo>
                  <a:pt x="1672" y="395"/>
                  <a:pt x="1667" y="401"/>
                  <a:pt x="1656" y="395"/>
                </a:cubicBezTo>
                <a:cubicBezTo>
                  <a:pt x="1640" y="390"/>
                  <a:pt x="1635" y="379"/>
                  <a:pt x="1624" y="364"/>
                </a:cubicBezTo>
                <a:cubicBezTo>
                  <a:pt x="1624" y="369"/>
                  <a:pt x="1624" y="374"/>
                  <a:pt x="1624" y="379"/>
                </a:cubicBezTo>
                <a:cubicBezTo>
                  <a:pt x="1614" y="379"/>
                  <a:pt x="1614" y="364"/>
                  <a:pt x="1603" y="364"/>
                </a:cubicBezTo>
                <a:cubicBezTo>
                  <a:pt x="1587" y="364"/>
                  <a:pt x="1582" y="379"/>
                  <a:pt x="1572" y="379"/>
                </a:cubicBezTo>
                <a:cubicBezTo>
                  <a:pt x="1561" y="379"/>
                  <a:pt x="1556" y="369"/>
                  <a:pt x="1545" y="369"/>
                </a:cubicBezTo>
                <a:cubicBezTo>
                  <a:pt x="1540" y="369"/>
                  <a:pt x="1535" y="379"/>
                  <a:pt x="1529" y="379"/>
                </a:cubicBezTo>
                <a:cubicBezTo>
                  <a:pt x="1519" y="379"/>
                  <a:pt x="1514" y="369"/>
                  <a:pt x="1503" y="369"/>
                </a:cubicBezTo>
                <a:cubicBezTo>
                  <a:pt x="1482" y="369"/>
                  <a:pt x="1471" y="379"/>
                  <a:pt x="1450" y="379"/>
                </a:cubicBezTo>
                <a:cubicBezTo>
                  <a:pt x="1440" y="379"/>
                  <a:pt x="1445" y="364"/>
                  <a:pt x="1435" y="364"/>
                </a:cubicBezTo>
                <a:cubicBezTo>
                  <a:pt x="1419" y="358"/>
                  <a:pt x="1398" y="369"/>
                  <a:pt x="1398" y="385"/>
                </a:cubicBezTo>
                <a:close/>
                <a:moveTo>
                  <a:pt x="1197" y="284"/>
                </a:moveTo>
                <a:lnTo>
                  <a:pt x="1197" y="284"/>
                </a:lnTo>
                <a:cubicBezTo>
                  <a:pt x="1187" y="284"/>
                  <a:pt x="1181" y="284"/>
                  <a:pt x="1171" y="284"/>
                </a:cubicBezTo>
                <a:cubicBezTo>
                  <a:pt x="1171" y="300"/>
                  <a:pt x="1171" y="300"/>
                  <a:pt x="1171" y="300"/>
                </a:cubicBezTo>
                <a:cubicBezTo>
                  <a:pt x="1176" y="300"/>
                  <a:pt x="1176" y="300"/>
                  <a:pt x="1176" y="300"/>
                </a:cubicBezTo>
                <a:cubicBezTo>
                  <a:pt x="1187" y="300"/>
                  <a:pt x="1197" y="295"/>
                  <a:pt x="1197" y="284"/>
                </a:cubicBezTo>
                <a:close/>
                <a:moveTo>
                  <a:pt x="1324" y="216"/>
                </a:moveTo>
                <a:lnTo>
                  <a:pt x="1324" y="216"/>
                </a:lnTo>
                <a:cubicBezTo>
                  <a:pt x="1313" y="205"/>
                  <a:pt x="1313" y="205"/>
                  <a:pt x="1313" y="205"/>
                </a:cubicBezTo>
                <a:cubicBezTo>
                  <a:pt x="1297" y="216"/>
                  <a:pt x="1292" y="227"/>
                  <a:pt x="1281" y="242"/>
                </a:cubicBezTo>
                <a:cubicBezTo>
                  <a:pt x="1287" y="242"/>
                  <a:pt x="1287" y="242"/>
                  <a:pt x="1292" y="242"/>
                </a:cubicBezTo>
                <a:cubicBezTo>
                  <a:pt x="1292" y="258"/>
                  <a:pt x="1292" y="269"/>
                  <a:pt x="1292" y="284"/>
                </a:cubicBezTo>
                <a:lnTo>
                  <a:pt x="1297" y="284"/>
                </a:lnTo>
                <a:cubicBezTo>
                  <a:pt x="1308" y="269"/>
                  <a:pt x="1318" y="258"/>
                  <a:pt x="1318" y="232"/>
                </a:cubicBezTo>
                <a:cubicBezTo>
                  <a:pt x="1329" y="232"/>
                  <a:pt x="1329" y="232"/>
                  <a:pt x="1334" y="232"/>
                </a:cubicBezTo>
                <a:cubicBezTo>
                  <a:pt x="1334" y="232"/>
                  <a:pt x="1329" y="227"/>
                  <a:pt x="1329" y="221"/>
                </a:cubicBezTo>
                <a:cubicBezTo>
                  <a:pt x="1324" y="221"/>
                  <a:pt x="1324" y="216"/>
                  <a:pt x="1324" y="216"/>
                </a:cubicBezTo>
                <a:close/>
                <a:moveTo>
                  <a:pt x="1208" y="158"/>
                </a:moveTo>
                <a:lnTo>
                  <a:pt x="1208" y="158"/>
                </a:lnTo>
                <a:cubicBezTo>
                  <a:pt x="1202" y="158"/>
                  <a:pt x="1202" y="153"/>
                  <a:pt x="1197" y="153"/>
                </a:cubicBezTo>
                <a:cubicBezTo>
                  <a:pt x="1192" y="153"/>
                  <a:pt x="1181" y="158"/>
                  <a:pt x="1181" y="163"/>
                </a:cubicBezTo>
                <a:cubicBezTo>
                  <a:pt x="1181" y="190"/>
                  <a:pt x="1181" y="200"/>
                  <a:pt x="1187" y="221"/>
                </a:cubicBezTo>
                <a:cubicBezTo>
                  <a:pt x="1192" y="221"/>
                  <a:pt x="1197" y="216"/>
                  <a:pt x="1208" y="216"/>
                </a:cubicBezTo>
                <a:cubicBezTo>
                  <a:pt x="1229" y="216"/>
                  <a:pt x="1245" y="274"/>
                  <a:pt x="1245" y="232"/>
                </a:cubicBezTo>
                <a:cubicBezTo>
                  <a:pt x="1245" y="216"/>
                  <a:pt x="1234" y="216"/>
                  <a:pt x="1218" y="211"/>
                </a:cubicBezTo>
                <a:cubicBezTo>
                  <a:pt x="1218" y="205"/>
                  <a:pt x="1224" y="200"/>
                  <a:pt x="1224" y="195"/>
                </a:cubicBezTo>
                <a:cubicBezTo>
                  <a:pt x="1224" y="179"/>
                  <a:pt x="1213" y="168"/>
                  <a:pt x="1208" y="158"/>
                </a:cubicBezTo>
                <a:close/>
                <a:moveTo>
                  <a:pt x="1028" y="300"/>
                </a:moveTo>
                <a:lnTo>
                  <a:pt x="1028" y="300"/>
                </a:lnTo>
                <a:cubicBezTo>
                  <a:pt x="1023" y="300"/>
                  <a:pt x="1023" y="300"/>
                  <a:pt x="1023" y="300"/>
                </a:cubicBezTo>
                <a:cubicBezTo>
                  <a:pt x="1023" y="311"/>
                  <a:pt x="1023" y="316"/>
                  <a:pt x="1023" y="332"/>
                </a:cubicBezTo>
                <a:cubicBezTo>
                  <a:pt x="1028" y="332"/>
                  <a:pt x="1034" y="327"/>
                  <a:pt x="1034" y="321"/>
                </a:cubicBezTo>
                <a:cubicBezTo>
                  <a:pt x="1034" y="316"/>
                  <a:pt x="1039" y="311"/>
                  <a:pt x="1039" y="306"/>
                </a:cubicBezTo>
                <a:cubicBezTo>
                  <a:pt x="1039" y="306"/>
                  <a:pt x="1034" y="306"/>
                  <a:pt x="1028" y="300"/>
                </a:cubicBezTo>
                <a:close/>
                <a:moveTo>
                  <a:pt x="1097" y="242"/>
                </a:moveTo>
                <a:lnTo>
                  <a:pt x="1097" y="242"/>
                </a:lnTo>
                <a:cubicBezTo>
                  <a:pt x="1097" y="248"/>
                  <a:pt x="1092" y="248"/>
                  <a:pt x="1092" y="248"/>
                </a:cubicBezTo>
                <a:cubicBezTo>
                  <a:pt x="1092" y="263"/>
                  <a:pt x="1107" y="269"/>
                  <a:pt x="1107" y="284"/>
                </a:cubicBezTo>
                <a:cubicBezTo>
                  <a:pt x="1113" y="284"/>
                  <a:pt x="1118" y="279"/>
                  <a:pt x="1123" y="279"/>
                </a:cubicBezTo>
                <a:cubicBezTo>
                  <a:pt x="1134" y="279"/>
                  <a:pt x="1139" y="295"/>
                  <a:pt x="1150" y="300"/>
                </a:cubicBezTo>
                <a:cubicBezTo>
                  <a:pt x="1155" y="284"/>
                  <a:pt x="1155" y="279"/>
                  <a:pt x="1160" y="269"/>
                </a:cubicBezTo>
                <a:cubicBezTo>
                  <a:pt x="1134" y="269"/>
                  <a:pt x="1123" y="253"/>
                  <a:pt x="1097" y="242"/>
                </a:cubicBezTo>
                <a:close/>
                <a:moveTo>
                  <a:pt x="970" y="68"/>
                </a:moveTo>
                <a:lnTo>
                  <a:pt x="970" y="68"/>
                </a:lnTo>
                <a:cubicBezTo>
                  <a:pt x="960" y="68"/>
                  <a:pt x="960" y="84"/>
                  <a:pt x="954" y="95"/>
                </a:cubicBezTo>
                <a:cubicBezTo>
                  <a:pt x="949" y="100"/>
                  <a:pt x="933" y="100"/>
                  <a:pt x="933" y="110"/>
                </a:cubicBezTo>
                <a:cubicBezTo>
                  <a:pt x="933" y="121"/>
                  <a:pt x="944" y="126"/>
                  <a:pt x="939" y="142"/>
                </a:cubicBezTo>
                <a:cubicBezTo>
                  <a:pt x="954" y="142"/>
                  <a:pt x="954" y="163"/>
                  <a:pt x="970" y="163"/>
                </a:cubicBezTo>
                <a:cubicBezTo>
                  <a:pt x="976" y="163"/>
                  <a:pt x="976" y="158"/>
                  <a:pt x="981" y="158"/>
                </a:cubicBezTo>
                <a:cubicBezTo>
                  <a:pt x="997" y="184"/>
                  <a:pt x="1023" y="190"/>
                  <a:pt x="1023" y="216"/>
                </a:cubicBezTo>
                <a:cubicBezTo>
                  <a:pt x="1023" y="227"/>
                  <a:pt x="1013" y="232"/>
                  <a:pt x="1007" y="237"/>
                </a:cubicBezTo>
                <a:cubicBezTo>
                  <a:pt x="997" y="248"/>
                  <a:pt x="1002" y="258"/>
                  <a:pt x="1002" y="269"/>
                </a:cubicBezTo>
                <a:cubicBezTo>
                  <a:pt x="997" y="269"/>
                  <a:pt x="997" y="269"/>
                  <a:pt x="997" y="269"/>
                </a:cubicBezTo>
                <a:cubicBezTo>
                  <a:pt x="991" y="269"/>
                  <a:pt x="991" y="263"/>
                  <a:pt x="986" y="263"/>
                </a:cubicBezTo>
                <a:cubicBezTo>
                  <a:pt x="981" y="263"/>
                  <a:pt x="981" y="269"/>
                  <a:pt x="976" y="274"/>
                </a:cubicBezTo>
                <a:cubicBezTo>
                  <a:pt x="1013" y="284"/>
                  <a:pt x="1013" y="284"/>
                  <a:pt x="1013" y="284"/>
                </a:cubicBezTo>
                <a:cubicBezTo>
                  <a:pt x="1018" y="253"/>
                  <a:pt x="1034" y="242"/>
                  <a:pt x="1039" y="211"/>
                </a:cubicBezTo>
                <a:cubicBezTo>
                  <a:pt x="1039" y="190"/>
                  <a:pt x="1055" y="184"/>
                  <a:pt x="1070" y="174"/>
                </a:cubicBezTo>
                <a:cubicBezTo>
                  <a:pt x="1076" y="168"/>
                  <a:pt x="1092" y="174"/>
                  <a:pt x="1092" y="163"/>
                </a:cubicBezTo>
                <a:cubicBezTo>
                  <a:pt x="1092" y="137"/>
                  <a:pt x="1055" y="142"/>
                  <a:pt x="1034" y="132"/>
                </a:cubicBezTo>
                <a:cubicBezTo>
                  <a:pt x="1018" y="121"/>
                  <a:pt x="1013" y="105"/>
                  <a:pt x="991" y="95"/>
                </a:cubicBezTo>
                <a:cubicBezTo>
                  <a:pt x="981" y="89"/>
                  <a:pt x="986" y="68"/>
                  <a:pt x="970" y="68"/>
                </a:cubicBezTo>
                <a:close/>
                <a:moveTo>
                  <a:pt x="954" y="227"/>
                </a:moveTo>
                <a:lnTo>
                  <a:pt x="954" y="227"/>
                </a:lnTo>
                <a:cubicBezTo>
                  <a:pt x="970" y="237"/>
                  <a:pt x="981" y="242"/>
                  <a:pt x="960" y="242"/>
                </a:cubicBezTo>
                <a:cubicBezTo>
                  <a:pt x="933" y="263"/>
                  <a:pt x="918" y="290"/>
                  <a:pt x="944" y="242"/>
                </a:cubicBezTo>
                <a:cubicBezTo>
                  <a:pt x="944" y="232"/>
                  <a:pt x="939" y="232"/>
                  <a:pt x="939" y="221"/>
                </a:cubicBezTo>
                <a:cubicBezTo>
                  <a:pt x="939" y="216"/>
                  <a:pt x="939" y="216"/>
                  <a:pt x="944" y="211"/>
                </a:cubicBezTo>
                <a:cubicBezTo>
                  <a:pt x="949" y="216"/>
                  <a:pt x="949" y="221"/>
                  <a:pt x="954" y="227"/>
                </a:cubicBezTo>
                <a:close/>
                <a:moveTo>
                  <a:pt x="965" y="300"/>
                </a:moveTo>
                <a:lnTo>
                  <a:pt x="965" y="300"/>
                </a:lnTo>
                <a:cubicBezTo>
                  <a:pt x="970" y="306"/>
                  <a:pt x="976" y="311"/>
                  <a:pt x="981" y="321"/>
                </a:cubicBezTo>
                <a:cubicBezTo>
                  <a:pt x="976" y="321"/>
                  <a:pt x="970" y="316"/>
                  <a:pt x="965" y="316"/>
                </a:cubicBezTo>
                <a:cubicBezTo>
                  <a:pt x="954" y="316"/>
                  <a:pt x="954" y="327"/>
                  <a:pt x="949" y="332"/>
                </a:cubicBezTo>
                <a:cubicBezTo>
                  <a:pt x="939" y="342"/>
                  <a:pt x="939" y="353"/>
                  <a:pt x="939" y="369"/>
                </a:cubicBezTo>
                <a:cubicBezTo>
                  <a:pt x="939" y="401"/>
                  <a:pt x="939" y="385"/>
                  <a:pt x="939" y="395"/>
                </a:cubicBezTo>
                <a:cubicBezTo>
                  <a:pt x="933" y="395"/>
                  <a:pt x="933" y="395"/>
                  <a:pt x="933" y="395"/>
                </a:cubicBezTo>
                <a:cubicBezTo>
                  <a:pt x="923" y="385"/>
                  <a:pt x="918" y="374"/>
                  <a:pt x="902" y="374"/>
                </a:cubicBezTo>
                <a:cubicBezTo>
                  <a:pt x="886" y="374"/>
                  <a:pt x="881" y="443"/>
                  <a:pt x="881" y="401"/>
                </a:cubicBezTo>
                <a:cubicBezTo>
                  <a:pt x="881" y="401"/>
                  <a:pt x="886" y="395"/>
                  <a:pt x="886" y="390"/>
                </a:cubicBezTo>
                <a:cubicBezTo>
                  <a:pt x="886" y="385"/>
                  <a:pt x="881" y="379"/>
                  <a:pt x="875" y="374"/>
                </a:cubicBezTo>
                <a:cubicBezTo>
                  <a:pt x="881" y="374"/>
                  <a:pt x="881" y="374"/>
                  <a:pt x="881" y="374"/>
                </a:cubicBezTo>
                <a:cubicBezTo>
                  <a:pt x="881" y="369"/>
                  <a:pt x="881" y="369"/>
                  <a:pt x="881" y="364"/>
                </a:cubicBezTo>
                <a:cubicBezTo>
                  <a:pt x="881" y="353"/>
                  <a:pt x="891" y="348"/>
                  <a:pt x="902" y="348"/>
                </a:cubicBezTo>
                <a:cubicBezTo>
                  <a:pt x="912" y="348"/>
                  <a:pt x="907" y="369"/>
                  <a:pt x="918" y="369"/>
                </a:cubicBezTo>
                <a:cubicBezTo>
                  <a:pt x="923" y="369"/>
                  <a:pt x="923" y="369"/>
                  <a:pt x="928" y="369"/>
                </a:cubicBezTo>
                <a:cubicBezTo>
                  <a:pt x="928" y="337"/>
                  <a:pt x="928" y="337"/>
                  <a:pt x="928" y="337"/>
                </a:cubicBezTo>
                <a:cubicBezTo>
                  <a:pt x="928" y="332"/>
                  <a:pt x="944" y="279"/>
                  <a:pt x="949" y="290"/>
                </a:cubicBezTo>
                <a:cubicBezTo>
                  <a:pt x="949" y="295"/>
                  <a:pt x="954" y="295"/>
                  <a:pt x="954" y="300"/>
                </a:cubicBezTo>
                <a:cubicBezTo>
                  <a:pt x="965" y="300"/>
                  <a:pt x="965" y="300"/>
                  <a:pt x="965" y="300"/>
                </a:cubicBezTo>
                <a:close/>
                <a:moveTo>
                  <a:pt x="891" y="242"/>
                </a:moveTo>
                <a:lnTo>
                  <a:pt x="891" y="242"/>
                </a:lnTo>
                <a:cubicBezTo>
                  <a:pt x="891" y="258"/>
                  <a:pt x="886" y="269"/>
                  <a:pt x="875" y="279"/>
                </a:cubicBezTo>
                <a:cubicBezTo>
                  <a:pt x="865" y="290"/>
                  <a:pt x="859" y="306"/>
                  <a:pt x="849" y="306"/>
                </a:cubicBezTo>
                <a:cubicBezTo>
                  <a:pt x="844" y="306"/>
                  <a:pt x="844" y="300"/>
                  <a:pt x="838" y="300"/>
                </a:cubicBezTo>
                <a:cubicBezTo>
                  <a:pt x="823" y="300"/>
                  <a:pt x="817" y="311"/>
                  <a:pt x="807" y="321"/>
                </a:cubicBezTo>
                <a:cubicBezTo>
                  <a:pt x="823" y="337"/>
                  <a:pt x="838" y="342"/>
                  <a:pt x="859" y="348"/>
                </a:cubicBezTo>
                <a:cubicBezTo>
                  <a:pt x="870" y="327"/>
                  <a:pt x="886" y="321"/>
                  <a:pt x="896" y="300"/>
                </a:cubicBezTo>
                <a:cubicBezTo>
                  <a:pt x="891" y="290"/>
                  <a:pt x="891" y="290"/>
                  <a:pt x="891" y="290"/>
                </a:cubicBezTo>
                <a:cubicBezTo>
                  <a:pt x="896" y="290"/>
                  <a:pt x="907" y="284"/>
                  <a:pt x="907" y="279"/>
                </a:cubicBezTo>
                <a:cubicBezTo>
                  <a:pt x="907" y="274"/>
                  <a:pt x="902" y="269"/>
                  <a:pt x="902" y="258"/>
                </a:cubicBezTo>
                <a:cubicBezTo>
                  <a:pt x="902" y="253"/>
                  <a:pt x="902" y="242"/>
                  <a:pt x="891" y="242"/>
                </a:cubicBezTo>
                <a:close/>
                <a:moveTo>
                  <a:pt x="902" y="105"/>
                </a:moveTo>
                <a:lnTo>
                  <a:pt x="902" y="105"/>
                </a:lnTo>
                <a:cubicBezTo>
                  <a:pt x="896" y="105"/>
                  <a:pt x="896" y="105"/>
                  <a:pt x="891" y="105"/>
                </a:cubicBezTo>
                <a:cubicBezTo>
                  <a:pt x="886" y="105"/>
                  <a:pt x="881" y="105"/>
                  <a:pt x="875" y="110"/>
                </a:cubicBezTo>
                <a:cubicBezTo>
                  <a:pt x="881" y="116"/>
                  <a:pt x="881" y="132"/>
                  <a:pt x="891" y="132"/>
                </a:cubicBezTo>
                <a:cubicBezTo>
                  <a:pt x="902" y="132"/>
                  <a:pt x="907" y="121"/>
                  <a:pt x="912" y="110"/>
                </a:cubicBezTo>
                <a:cubicBezTo>
                  <a:pt x="907" y="110"/>
                  <a:pt x="902" y="110"/>
                  <a:pt x="902" y="105"/>
                </a:cubicBezTo>
                <a:close/>
                <a:moveTo>
                  <a:pt x="881" y="58"/>
                </a:moveTo>
                <a:lnTo>
                  <a:pt x="881" y="58"/>
                </a:lnTo>
                <a:cubicBezTo>
                  <a:pt x="875" y="68"/>
                  <a:pt x="870" y="73"/>
                  <a:pt x="870" y="84"/>
                </a:cubicBezTo>
                <a:cubicBezTo>
                  <a:pt x="870" y="89"/>
                  <a:pt x="870" y="89"/>
                  <a:pt x="870" y="89"/>
                </a:cubicBezTo>
                <a:cubicBezTo>
                  <a:pt x="881" y="95"/>
                  <a:pt x="886" y="89"/>
                  <a:pt x="896" y="89"/>
                </a:cubicBezTo>
                <a:cubicBezTo>
                  <a:pt x="891" y="79"/>
                  <a:pt x="886" y="68"/>
                  <a:pt x="881" y="58"/>
                </a:cubicBezTo>
                <a:close/>
                <a:moveTo>
                  <a:pt x="765" y="321"/>
                </a:moveTo>
                <a:lnTo>
                  <a:pt x="765" y="321"/>
                </a:lnTo>
                <a:cubicBezTo>
                  <a:pt x="759" y="321"/>
                  <a:pt x="759" y="321"/>
                  <a:pt x="754" y="316"/>
                </a:cubicBezTo>
                <a:cubicBezTo>
                  <a:pt x="749" y="321"/>
                  <a:pt x="754" y="332"/>
                  <a:pt x="743" y="332"/>
                </a:cubicBezTo>
                <a:cubicBezTo>
                  <a:pt x="738" y="337"/>
                  <a:pt x="728" y="337"/>
                  <a:pt x="722" y="348"/>
                </a:cubicBezTo>
                <a:cubicBezTo>
                  <a:pt x="722" y="364"/>
                  <a:pt x="722" y="364"/>
                  <a:pt x="722" y="364"/>
                </a:cubicBezTo>
                <a:lnTo>
                  <a:pt x="722" y="369"/>
                </a:lnTo>
                <a:cubicBezTo>
                  <a:pt x="722" y="369"/>
                  <a:pt x="722" y="374"/>
                  <a:pt x="728" y="374"/>
                </a:cubicBezTo>
                <a:cubicBezTo>
                  <a:pt x="743" y="374"/>
                  <a:pt x="749" y="358"/>
                  <a:pt x="765" y="358"/>
                </a:cubicBezTo>
                <a:cubicBezTo>
                  <a:pt x="770" y="358"/>
                  <a:pt x="770" y="364"/>
                  <a:pt x="775" y="364"/>
                </a:cubicBezTo>
                <a:cubicBezTo>
                  <a:pt x="786" y="364"/>
                  <a:pt x="791" y="358"/>
                  <a:pt x="791" y="353"/>
                </a:cubicBezTo>
                <a:cubicBezTo>
                  <a:pt x="791" y="332"/>
                  <a:pt x="791" y="332"/>
                  <a:pt x="791" y="332"/>
                </a:cubicBezTo>
                <a:cubicBezTo>
                  <a:pt x="791" y="332"/>
                  <a:pt x="791" y="332"/>
                  <a:pt x="786" y="332"/>
                </a:cubicBezTo>
                <a:cubicBezTo>
                  <a:pt x="780" y="332"/>
                  <a:pt x="770" y="327"/>
                  <a:pt x="765" y="321"/>
                </a:cubicBezTo>
                <a:close/>
                <a:moveTo>
                  <a:pt x="743" y="58"/>
                </a:moveTo>
                <a:lnTo>
                  <a:pt x="743" y="58"/>
                </a:lnTo>
                <a:cubicBezTo>
                  <a:pt x="765" y="58"/>
                  <a:pt x="775" y="68"/>
                  <a:pt x="796" y="68"/>
                </a:cubicBezTo>
                <a:cubicBezTo>
                  <a:pt x="817" y="68"/>
                  <a:pt x="828" y="42"/>
                  <a:pt x="838" y="21"/>
                </a:cubicBezTo>
                <a:cubicBezTo>
                  <a:pt x="833" y="21"/>
                  <a:pt x="833" y="21"/>
                  <a:pt x="833" y="21"/>
                </a:cubicBezTo>
                <a:cubicBezTo>
                  <a:pt x="817" y="21"/>
                  <a:pt x="807" y="26"/>
                  <a:pt x="791" y="31"/>
                </a:cubicBezTo>
                <a:cubicBezTo>
                  <a:pt x="765" y="37"/>
                  <a:pt x="659" y="58"/>
                  <a:pt x="743" y="58"/>
                </a:cubicBezTo>
                <a:close/>
                <a:moveTo>
                  <a:pt x="638" y="47"/>
                </a:moveTo>
                <a:lnTo>
                  <a:pt x="638" y="47"/>
                </a:lnTo>
                <a:cubicBezTo>
                  <a:pt x="643" y="31"/>
                  <a:pt x="664" y="21"/>
                  <a:pt x="670" y="31"/>
                </a:cubicBezTo>
                <a:cubicBezTo>
                  <a:pt x="670" y="37"/>
                  <a:pt x="664" y="37"/>
                  <a:pt x="664" y="42"/>
                </a:cubicBezTo>
                <a:cubicBezTo>
                  <a:pt x="664" y="47"/>
                  <a:pt x="664" y="47"/>
                  <a:pt x="664" y="52"/>
                </a:cubicBezTo>
                <a:cubicBezTo>
                  <a:pt x="664" y="63"/>
                  <a:pt x="659" y="63"/>
                  <a:pt x="654" y="68"/>
                </a:cubicBezTo>
                <a:cubicBezTo>
                  <a:pt x="654" y="58"/>
                  <a:pt x="648" y="52"/>
                  <a:pt x="638" y="47"/>
                </a:cubicBezTo>
                <a:close/>
                <a:moveTo>
                  <a:pt x="585" y="0"/>
                </a:moveTo>
                <a:lnTo>
                  <a:pt x="585" y="0"/>
                </a:lnTo>
                <a:cubicBezTo>
                  <a:pt x="564" y="5"/>
                  <a:pt x="554" y="5"/>
                  <a:pt x="538" y="5"/>
                </a:cubicBezTo>
                <a:cubicBezTo>
                  <a:pt x="538" y="10"/>
                  <a:pt x="538" y="10"/>
                  <a:pt x="538" y="10"/>
                </a:cubicBezTo>
                <a:cubicBezTo>
                  <a:pt x="554" y="42"/>
                  <a:pt x="554" y="42"/>
                  <a:pt x="554" y="42"/>
                </a:cubicBezTo>
                <a:cubicBezTo>
                  <a:pt x="564" y="21"/>
                  <a:pt x="585" y="10"/>
                  <a:pt x="606" y="10"/>
                </a:cubicBezTo>
                <a:cubicBezTo>
                  <a:pt x="617" y="10"/>
                  <a:pt x="622" y="10"/>
                  <a:pt x="633" y="10"/>
                </a:cubicBezTo>
                <a:cubicBezTo>
                  <a:pt x="643" y="10"/>
                  <a:pt x="648" y="10"/>
                  <a:pt x="659" y="10"/>
                </a:cubicBezTo>
                <a:cubicBezTo>
                  <a:pt x="654" y="5"/>
                  <a:pt x="648" y="0"/>
                  <a:pt x="643" y="0"/>
                </a:cubicBezTo>
                <a:cubicBezTo>
                  <a:pt x="633" y="0"/>
                  <a:pt x="627" y="5"/>
                  <a:pt x="622" y="5"/>
                </a:cubicBezTo>
                <a:cubicBezTo>
                  <a:pt x="606" y="5"/>
                  <a:pt x="596" y="0"/>
                  <a:pt x="585" y="0"/>
                </a:cubicBezTo>
                <a:close/>
                <a:moveTo>
                  <a:pt x="416" y="1197"/>
                </a:moveTo>
                <a:lnTo>
                  <a:pt x="416" y="1197"/>
                </a:lnTo>
                <a:lnTo>
                  <a:pt x="416" y="1197"/>
                </a:lnTo>
                <a:cubicBezTo>
                  <a:pt x="406" y="1165"/>
                  <a:pt x="401" y="1149"/>
                  <a:pt x="380" y="1128"/>
                </a:cubicBezTo>
                <a:cubicBezTo>
                  <a:pt x="369" y="1123"/>
                  <a:pt x="358" y="1118"/>
                  <a:pt x="353" y="1102"/>
                </a:cubicBezTo>
                <a:cubicBezTo>
                  <a:pt x="353" y="1097"/>
                  <a:pt x="353" y="1097"/>
                  <a:pt x="353" y="1092"/>
                </a:cubicBezTo>
                <a:cubicBezTo>
                  <a:pt x="353" y="1081"/>
                  <a:pt x="348" y="1076"/>
                  <a:pt x="348" y="1065"/>
                </a:cubicBezTo>
                <a:cubicBezTo>
                  <a:pt x="348" y="1055"/>
                  <a:pt x="348" y="1044"/>
                  <a:pt x="348" y="1033"/>
                </a:cubicBezTo>
                <a:cubicBezTo>
                  <a:pt x="343" y="1023"/>
                  <a:pt x="332" y="1023"/>
                  <a:pt x="322" y="1023"/>
                </a:cubicBezTo>
                <a:cubicBezTo>
                  <a:pt x="322" y="997"/>
                  <a:pt x="322" y="981"/>
                  <a:pt x="327" y="954"/>
                </a:cubicBezTo>
                <a:cubicBezTo>
                  <a:pt x="332" y="944"/>
                  <a:pt x="337" y="933"/>
                  <a:pt x="337" y="923"/>
                </a:cubicBezTo>
                <a:cubicBezTo>
                  <a:pt x="337" y="912"/>
                  <a:pt x="332" y="912"/>
                  <a:pt x="332" y="902"/>
                </a:cubicBezTo>
                <a:cubicBezTo>
                  <a:pt x="337" y="896"/>
                  <a:pt x="337" y="891"/>
                  <a:pt x="337" y="881"/>
                </a:cubicBezTo>
                <a:lnTo>
                  <a:pt x="337" y="875"/>
                </a:lnTo>
                <a:cubicBezTo>
                  <a:pt x="332" y="875"/>
                  <a:pt x="327" y="875"/>
                  <a:pt x="322" y="870"/>
                </a:cubicBezTo>
                <a:cubicBezTo>
                  <a:pt x="316" y="865"/>
                  <a:pt x="322" y="859"/>
                  <a:pt x="316" y="849"/>
                </a:cubicBezTo>
                <a:cubicBezTo>
                  <a:pt x="316" y="844"/>
                  <a:pt x="311" y="844"/>
                  <a:pt x="311" y="833"/>
                </a:cubicBezTo>
                <a:cubicBezTo>
                  <a:pt x="311" y="822"/>
                  <a:pt x="322" y="817"/>
                  <a:pt x="327" y="812"/>
                </a:cubicBezTo>
                <a:cubicBezTo>
                  <a:pt x="337" y="807"/>
                  <a:pt x="353" y="801"/>
                  <a:pt x="353" y="791"/>
                </a:cubicBezTo>
                <a:cubicBezTo>
                  <a:pt x="353" y="780"/>
                  <a:pt x="343" y="775"/>
                  <a:pt x="332" y="770"/>
                </a:cubicBezTo>
                <a:cubicBezTo>
                  <a:pt x="327" y="764"/>
                  <a:pt x="327" y="759"/>
                  <a:pt x="322" y="759"/>
                </a:cubicBezTo>
                <a:cubicBezTo>
                  <a:pt x="322" y="759"/>
                  <a:pt x="322" y="759"/>
                  <a:pt x="316" y="754"/>
                </a:cubicBezTo>
                <a:cubicBezTo>
                  <a:pt x="311" y="749"/>
                  <a:pt x="311" y="743"/>
                  <a:pt x="311" y="738"/>
                </a:cubicBezTo>
                <a:cubicBezTo>
                  <a:pt x="306" y="722"/>
                  <a:pt x="306" y="717"/>
                  <a:pt x="300" y="701"/>
                </a:cubicBezTo>
                <a:cubicBezTo>
                  <a:pt x="300" y="685"/>
                  <a:pt x="300" y="675"/>
                  <a:pt x="295" y="664"/>
                </a:cubicBezTo>
                <a:cubicBezTo>
                  <a:pt x="290" y="659"/>
                  <a:pt x="290" y="648"/>
                  <a:pt x="285" y="648"/>
                </a:cubicBezTo>
                <a:cubicBezTo>
                  <a:pt x="279" y="643"/>
                  <a:pt x="279" y="648"/>
                  <a:pt x="274" y="643"/>
                </a:cubicBezTo>
                <a:cubicBezTo>
                  <a:pt x="269" y="643"/>
                  <a:pt x="263" y="643"/>
                  <a:pt x="258" y="643"/>
                </a:cubicBezTo>
                <a:cubicBezTo>
                  <a:pt x="248" y="638"/>
                  <a:pt x="248" y="638"/>
                  <a:pt x="237" y="638"/>
                </a:cubicBezTo>
                <a:cubicBezTo>
                  <a:pt x="237" y="638"/>
                  <a:pt x="237" y="638"/>
                  <a:pt x="232" y="638"/>
                </a:cubicBezTo>
                <a:cubicBezTo>
                  <a:pt x="232" y="638"/>
                  <a:pt x="232" y="638"/>
                  <a:pt x="226" y="638"/>
                </a:cubicBezTo>
                <a:cubicBezTo>
                  <a:pt x="226" y="643"/>
                  <a:pt x="221" y="648"/>
                  <a:pt x="221" y="648"/>
                </a:cubicBezTo>
                <a:cubicBezTo>
                  <a:pt x="211" y="659"/>
                  <a:pt x="205" y="659"/>
                  <a:pt x="200" y="664"/>
                </a:cubicBezTo>
                <a:cubicBezTo>
                  <a:pt x="195" y="675"/>
                  <a:pt x="190" y="680"/>
                  <a:pt x="179" y="691"/>
                </a:cubicBezTo>
                <a:cubicBezTo>
                  <a:pt x="179" y="691"/>
                  <a:pt x="174" y="696"/>
                  <a:pt x="169" y="696"/>
                </a:cubicBezTo>
                <a:cubicBezTo>
                  <a:pt x="163" y="696"/>
                  <a:pt x="158" y="691"/>
                  <a:pt x="153" y="685"/>
                </a:cubicBezTo>
                <a:cubicBezTo>
                  <a:pt x="142" y="675"/>
                  <a:pt x="137" y="670"/>
                  <a:pt x="126" y="664"/>
                </a:cubicBezTo>
                <a:cubicBezTo>
                  <a:pt x="111" y="654"/>
                  <a:pt x="100" y="643"/>
                  <a:pt x="84" y="633"/>
                </a:cubicBezTo>
                <a:cubicBezTo>
                  <a:pt x="68" y="622"/>
                  <a:pt x="63" y="606"/>
                  <a:pt x="42" y="596"/>
                </a:cubicBezTo>
                <a:cubicBezTo>
                  <a:pt x="31" y="590"/>
                  <a:pt x="26" y="585"/>
                  <a:pt x="16" y="580"/>
                </a:cubicBezTo>
                <a:cubicBezTo>
                  <a:pt x="10" y="575"/>
                  <a:pt x="0" y="569"/>
                  <a:pt x="0" y="564"/>
                </a:cubicBezTo>
                <a:cubicBezTo>
                  <a:pt x="0" y="553"/>
                  <a:pt x="10" y="548"/>
                  <a:pt x="10" y="538"/>
                </a:cubicBezTo>
                <a:cubicBezTo>
                  <a:pt x="10" y="532"/>
                  <a:pt x="5" y="532"/>
                  <a:pt x="5" y="527"/>
                </a:cubicBezTo>
                <a:cubicBezTo>
                  <a:pt x="5" y="522"/>
                  <a:pt x="0" y="522"/>
                  <a:pt x="0" y="522"/>
                </a:cubicBezTo>
                <a:cubicBezTo>
                  <a:pt x="0" y="517"/>
                  <a:pt x="5" y="511"/>
                  <a:pt x="10" y="511"/>
                </a:cubicBezTo>
                <a:cubicBezTo>
                  <a:pt x="16" y="506"/>
                  <a:pt x="21" y="501"/>
                  <a:pt x="31" y="495"/>
                </a:cubicBezTo>
                <a:cubicBezTo>
                  <a:pt x="37" y="490"/>
                  <a:pt x="42" y="485"/>
                  <a:pt x="42" y="480"/>
                </a:cubicBezTo>
                <a:cubicBezTo>
                  <a:pt x="47" y="469"/>
                  <a:pt x="52" y="464"/>
                  <a:pt x="52" y="459"/>
                </a:cubicBezTo>
                <a:cubicBezTo>
                  <a:pt x="52" y="443"/>
                  <a:pt x="47" y="438"/>
                  <a:pt x="42" y="427"/>
                </a:cubicBezTo>
                <a:cubicBezTo>
                  <a:pt x="31" y="416"/>
                  <a:pt x="21" y="416"/>
                  <a:pt x="21" y="401"/>
                </a:cubicBezTo>
                <a:cubicBezTo>
                  <a:pt x="21" y="395"/>
                  <a:pt x="26" y="390"/>
                  <a:pt x="26" y="385"/>
                </a:cubicBezTo>
                <a:cubicBezTo>
                  <a:pt x="26" y="379"/>
                  <a:pt x="26" y="374"/>
                  <a:pt x="26" y="369"/>
                </a:cubicBezTo>
                <a:cubicBezTo>
                  <a:pt x="26" y="364"/>
                  <a:pt x="26" y="358"/>
                  <a:pt x="31" y="358"/>
                </a:cubicBezTo>
                <a:cubicBezTo>
                  <a:pt x="42" y="358"/>
                  <a:pt x="47" y="364"/>
                  <a:pt x="58" y="364"/>
                </a:cubicBezTo>
                <a:cubicBezTo>
                  <a:pt x="74" y="364"/>
                  <a:pt x="84" y="358"/>
                  <a:pt x="100" y="358"/>
                </a:cubicBezTo>
                <a:cubicBezTo>
                  <a:pt x="105" y="358"/>
                  <a:pt x="111" y="353"/>
                  <a:pt x="116" y="353"/>
                </a:cubicBezTo>
                <a:cubicBezTo>
                  <a:pt x="121" y="348"/>
                  <a:pt x="126" y="348"/>
                  <a:pt x="126" y="348"/>
                </a:cubicBezTo>
                <a:cubicBezTo>
                  <a:pt x="132" y="342"/>
                  <a:pt x="137" y="342"/>
                  <a:pt x="142" y="342"/>
                </a:cubicBezTo>
                <a:cubicBezTo>
                  <a:pt x="153" y="342"/>
                  <a:pt x="163" y="348"/>
                  <a:pt x="163" y="358"/>
                </a:cubicBezTo>
                <a:cubicBezTo>
                  <a:pt x="169" y="364"/>
                  <a:pt x="169" y="364"/>
                  <a:pt x="169" y="364"/>
                </a:cubicBezTo>
                <a:cubicBezTo>
                  <a:pt x="190" y="353"/>
                  <a:pt x="200" y="348"/>
                  <a:pt x="221" y="342"/>
                </a:cubicBezTo>
                <a:cubicBezTo>
                  <a:pt x="226" y="342"/>
                  <a:pt x="232" y="342"/>
                  <a:pt x="237" y="337"/>
                </a:cubicBezTo>
                <a:cubicBezTo>
                  <a:pt x="237" y="337"/>
                  <a:pt x="237" y="337"/>
                  <a:pt x="237" y="332"/>
                </a:cubicBezTo>
                <a:cubicBezTo>
                  <a:pt x="242" y="327"/>
                  <a:pt x="242" y="327"/>
                  <a:pt x="242" y="316"/>
                </a:cubicBezTo>
                <a:cubicBezTo>
                  <a:pt x="242" y="300"/>
                  <a:pt x="237" y="290"/>
                  <a:pt x="232" y="274"/>
                </a:cubicBezTo>
                <a:cubicBezTo>
                  <a:pt x="226" y="263"/>
                  <a:pt x="226" y="253"/>
                  <a:pt x="221" y="242"/>
                </a:cubicBezTo>
                <a:cubicBezTo>
                  <a:pt x="263" y="174"/>
                  <a:pt x="263" y="174"/>
                  <a:pt x="263" y="174"/>
                </a:cubicBezTo>
                <a:lnTo>
                  <a:pt x="263" y="174"/>
                </a:lnTo>
                <a:cubicBezTo>
                  <a:pt x="274" y="190"/>
                  <a:pt x="285" y="200"/>
                  <a:pt x="311" y="205"/>
                </a:cubicBezTo>
                <a:cubicBezTo>
                  <a:pt x="332" y="211"/>
                  <a:pt x="327" y="242"/>
                  <a:pt x="343" y="263"/>
                </a:cubicBezTo>
                <a:cubicBezTo>
                  <a:pt x="353" y="284"/>
                  <a:pt x="374" y="284"/>
                  <a:pt x="395" y="295"/>
                </a:cubicBezTo>
                <a:cubicBezTo>
                  <a:pt x="432" y="311"/>
                  <a:pt x="453" y="316"/>
                  <a:pt x="490" y="342"/>
                </a:cubicBezTo>
                <a:cubicBezTo>
                  <a:pt x="543" y="379"/>
                  <a:pt x="575" y="416"/>
                  <a:pt x="643" y="416"/>
                </a:cubicBezTo>
                <a:cubicBezTo>
                  <a:pt x="664" y="416"/>
                  <a:pt x="664" y="416"/>
                  <a:pt x="664" y="416"/>
                </a:cubicBezTo>
                <a:cubicBezTo>
                  <a:pt x="675" y="416"/>
                  <a:pt x="675" y="411"/>
                  <a:pt x="685" y="411"/>
                </a:cubicBezTo>
                <a:cubicBezTo>
                  <a:pt x="691" y="411"/>
                  <a:pt x="691" y="416"/>
                  <a:pt x="701" y="416"/>
                </a:cubicBezTo>
                <a:cubicBezTo>
                  <a:pt x="717" y="422"/>
                  <a:pt x="728" y="411"/>
                  <a:pt x="743" y="416"/>
                </a:cubicBezTo>
                <a:cubicBezTo>
                  <a:pt x="754" y="427"/>
                  <a:pt x="749" y="438"/>
                  <a:pt x="754" y="443"/>
                </a:cubicBezTo>
                <a:cubicBezTo>
                  <a:pt x="765" y="453"/>
                  <a:pt x="780" y="448"/>
                  <a:pt x="791" y="453"/>
                </a:cubicBezTo>
                <a:cubicBezTo>
                  <a:pt x="817" y="464"/>
                  <a:pt x="828" y="485"/>
                  <a:pt x="854" y="485"/>
                </a:cubicBezTo>
                <a:cubicBezTo>
                  <a:pt x="881" y="485"/>
                  <a:pt x="881" y="485"/>
                  <a:pt x="881" y="485"/>
                </a:cubicBezTo>
                <a:cubicBezTo>
                  <a:pt x="891" y="485"/>
                  <a:pt x="891" y="474"/>
                  <a:pt x="902" y="474"/>
                </a:cubicBezTo>
                <a:cubicBezTo>
                  <a:pt x="933" y="469"/>
                  <a:pt x="949" y="464"/>
                  <a:pt x="976" y="448"/>
                </a:cubicBezTo>
                <a:cubicBezTo>
                  <a:pt x="1002" y="427"/>
                  <a:pt x="1044" y="438"/>
                  <a:pt x="1044" y="406"/>
                </a:cubicBezTo>
                <a:cubicBezTo>
                  <a:pt x="1044" y="395"/>
                  <a:pt x="1060" y="390"/>
                  <a:pt x="1070" y="385"/>
                </a:cubicBezTo>
                <a:cubicBezTo>
                  <a:pt x="1076" y="385"/>
                  <a:pt x="1076" y="385"/>
                  <a:pt x="1076" y="385"/>
                </a:cubicBezTo>
                <a:cubicBezTo>
                  <a:pt x="1070" y="390"/>
                  <a:pt x="1070" y="395"/>
                  <a:pt x="1070" y="401"/>
                </a:cubicBezTo>
                <a:lnTo>
                  <a:pt x="1076" y="406"/>
                </a:lnTo>
                <a:cubicBezTo>
                  <a:pt x="1092" y="406"/>
                  <a:pt x="1097" y="390"/>
                  <a:pt x="1113" y="390"/>
                </a:cubicBezTo>
                <a:cubicBezTo>
                  <a:pt x="1129" y="390"/>
                  <a:pt x="1134" y="416"/>
                  <a:pt x="1150" y="416"/>
                </a:cubicBezTo>
                <a:cubicBezTo>
                  <a:pt x="1176" y="416"/>
                  <a:pt x="1176" y="416"/>
                  <a:pt x="1176" y="416"/>
                </a:cubicBezTo>
                <a:cubicBezTo>
                  <a:pt x="1192" y="416"/>
                  <a:pt x="1197" y="438"/>
                  <a:pt x="1208" y="438"/>
                </a:cubicBezTo>
                <a:cubicBezTo>
                  <a:pt x="1234" y="438"/>
                  <a:pt x="1239" y="416"/>
                  <a:pt x="1250" y="395"/>
                </a:cubicBezTo>
                <a:cubicBezTo>
                  <a:pt x="1255" y="411"/>
                  <a:pt x="1266" y="411"/>
                  <a:pt x="1276" y="411"/>
                </a:cubicBezTo>
                <a:cubicBezTo>
                  <a:pt x="1292" y="411"/>
                  <a:pt x="1292" y="411"/>
                  <a:pt x="1292" y="411"/>
                </a:cubicBezTo>
                <a:cubicBezTo>
                  <a:pt x="1292" y="438"/>
                  <a:pt x="1313" y="453"/>
                  <a:pt x="1324" y="474"/>
                </a:cubicBezTo>
                <a:cubicBezTo>
                  <a:pt x="1339" y="511"/>
                  <a:pt x="1350" y="527"/>
                  <a:pt x="1382" y="548"/>
                </a:cubicBezTo>
                <a:cubicBezTo>
                  <a:pt x="1398" y="559"/>
                  <a:pt x="1408" y="575"/>
                  <a:pt x="1424" y="575"/>
                </a:cubicBezTo>
                <a:cubicBezTo>
                  <a:pt x="1435" y="575"/>
                  <a:pt x="1435" y="564"/>
                  <a:pt x="1445" y="564"/>
                </a:cubicBezTo>
                <a:cubicBezTo>
                  <a:pt x="1456" y="564"/>
                  <a:pt x="1456" y="575"/>
                  <a:pt x="1461" y="580"/>
                </a:cubicBezTo>
                <a:cubicBezTo>
                  <a:pt x="1482" y="590"/>
                  <a:pt x="1487" y="612"/>
                  <a:pt x="1508" y="612"/>
                </a:cubicBezTo>
                <a:cubicBezTo>
                  <a:pt x="1535" y="612"/>
                  <a:pt x="1519" y="575"/>
                  <a:pt x="1535" y="553"/>
                </a:cubicBezTo>
                <a:cubicBezTo>
                  <a:pt x="1545" y="548"/>
                  <a:pt x="1556" y="553"/>
                  <a:pt x="1572" y="553"/>
                </a:cubicBezTo>
                <a:cubicBezTo>
                  <a:pt x="1582" y="553"/>
                  <a:pt x="1582" y="543"/>
                  <a:pt x="1587" y="538"/>
                </a:cubicBezTo>
                <a:cubicBezTo>
                  <a:pt x="1630" y="522"/>
                  <a:pt x="1661" y="532"/>
                  <a:pt x="1698" y="506"/>
                </a:cubicBezTo>
                <a:cubicBezTo>
                  <a:pt x="1698" y="511"/>
                  <a:pt x="1698" y="511"/>
                  <a:pt x="1698" y="511"/>
                </a:cubicBezTo>
                <a:cubicBezTo>
                  <a:pt x="1698" y="527"/>
                  <a:pt x="1682" y="522"/>
                  <a:pt x="1667" y="538"/>
                </a:cubicBezTo>
                <a:cubicBezTo>
                  <a:pt x="1667" y="543"/>
                  <a:pt x="1672" y="543"/>
                  <a:pt x="1672" y="548"/>
                </a:cubicBezTo>
                <a:cubicBezTo>
                  <a:pt x="1672" y="553"/>
                  <a:pt x="1672" y="559"/>
                  <a:pt x="1672" y="564"/>
                </a:cubicBezTo>
                <a:cubicBezTo>
                  <a:pt x="1656" y="564"/>
                  <a:pt x="1651" y="564"/>
                  <a:pt x="1640" y="564"/>
                </a:cubicBezTo>
                <a:cubicBezTo>
                  <a:pt x="1598" y="564"/>
                  <a:pt x="1566" y="596"/>
                  <a:pt x="1566" y="633"/>
                </a:cubicBezTo>
                <a:cubicBezTo>
                  <a:pt x="1566" y="643"/>
                  <a:pt x="1582" y="643"/>
                  <a:pt x="1593" y="654"/>
                </a:cubicBezTo>
                <a:cubicBezTo>
                  <a:pt x="1598" y="664"/>
                  <a:pt x="1593" y="675"/>
                  <a:pt x="1593" y="691"/>
                </a:cubicBezTo>
                <a:cubicBezTo>
                  <a:pt x="1603" y="691"/>
                  <a:pt x="1609" y="691"/>
                  <a:pt x="1619" y="691"/>
                </a:cubicBezTo>
                <a:cubicBezTo>
                  <a:pt x="1630" y="691"/>
                  <a:pt x="1635" y="701"/>
                  <a:pt x="1645" y="701"/>
                </a:cubicBezTo>
                <a:cubicBezTo>
                  <a:pt x="1661" y="701"/>
                  <a:pt x="1672" y="691"/>
                  <a:pt x="1688" y="691"/>
                </a:cubicBezTo>
                <a:cubicBezTo>
                  <a:pt x="1709" y="691"/>
                  <a:pt x="1714" y="706"/>
                  <a:pt x="1735" y="712"/>
                </a:cubicBezTo>
                <a:cubicBezTo>
                  <a:pt x="1772" y="733"/>
                  <a:pt x="1798" y="733"/>
                  <a:pt x="1835" y="754"/>
                </a:cubicBezTo>
                <a:cubicBezTo>
                  <a:pt x="1856" y="764"/>
                  <a:pt x="1862" y="786"/>
                  <a:pt x="1883" y="796"/>
                </a:cubicBezTo>
                <a:cubicBezTo>
                  <a:pt x="1883" y="796"/>
                  <a:pt x="1883" y="796"/>
                  <a:pt x="1883" y="791"/>
                </a:cubicBezTo>
                <a:cubicBezTo>
                  <a:pt x="1883" y="791"/>
                  <a:pt x="1883" y="786"/>
                  <a:pt x="1883" y="780"/>
                </a:cubicBezTo>
                <a:cubicBezTo>
                  <a:pt x="1883" y="775"/>
                  <a:pt x="1883" y="775"/>
                  <a:pt x="1883" y="770"/>
                </a:cubicBezTo>
                <a:cubicBezTo>
                  <a:pt x="1914" y="770"/>
                  <a:pt x="1930" y="775"/>
                  <a:pt x="1967" y="775"/>
                </a:cubicBezTo>
                <a:cubicBezTo>
                  <a:pt x="1957" y="786"/>
                  <a:pt x="1951" y="796"/>
                  <a:pt x="1946" y="807"/>
                </a:cubicBezTo>
                <a:cubicBezTo>
                  <a:pt x="1957" y="801"/>
                  <a:pt x="1962" y="796"/>
                  <a:pt x="1978" y="796"/>
                </a:cubicBezTo>
                <a:cubicBezTo>
                  <a:pt x="1983" y="796"/>
                  <a:pt x="1983" y="807"/>
                  <a:pt x="1983" y="817"/>
                </a:cubicBezTo>
                <a:cubicBezTo>
                  <a:pt x="1983" y="844"/>
                  <a:pt x="1983" y="844"/>
                  <a:pt x="1983" y="844"/>
                </a:cubicBezTo>
                <a:cubicBezTo>
                  <a:pt x="1983" y="870"/>
                  <a:pt x="1988" y="881"/>
                  <a:pt x="1999" y="907"/>
                </a:cubicBezTo>
                <a:cubicBezTo>
                  <a:pt x="2009" y="928"/>
                  <a:pt x="2009" y="944"/>
                  <a:pt x="2031" y="965"/>
                </a:cubicBezTo>
                <a:cubicBezTo>
                  <a:pt x="2062" y="997"/>
                  <a:pt x="2083" y="1007"/>
                  <a:pt x="2104" y="1044"/>
                </a:cubicBezTo>
                <a:cubicBezTo>
                  <a:pt x="2131" y="1086"/>
                  <a:pt x="2152" y="1107"/>
                  <a:pt x="2173" y="1144"/>
                </a:cubicBezTo>
                <a:cubicBezTo>
                  <a:pt x="2194" y="1181"/>
                  <a:pt x="2210" y="1223"/>
                  <a:pt x="2252" y="1223"/>
                </a:cubicBezTo>
                <a:cubicBezTo>
                  <a:pt x="2273" y="1223"/>
                  <a:pt x="2284" y="1207"/>
                  <a:pt x="2304" y="1207"/>
                </a:cubicBezTo>
                <a:cubicBezTo>
                  <a:pt x="2314" y="1207"/>
                  <a:pt x="2314" y="1207"/>
                  <a:pt x="2314" y="1207"/>
                </a:cubicBezTo>
                <a:cubicBezTo>
                  <a:pt x="2314" y="1218"/>
                  <a:pt x="2314" y="1218"/>
                  <a:pt x="2314" y="1218"/>
                </a:cubicBezTo>
                <a:cubicBezTo>
                  <a:pt x="2314" y="1229"/>
                  <a:pt x="2304" y="1234"/>
                  <a:pt x="2304" y="1250"/>
                </a:cubicBezTo>
                <a:cubicBezTo>
                  <a:pt x="2304" y="1250"/>
                  <a:pt x="2314" y="1250"/>
                  <a:pt x="2314" y="1255"/>
                </a:cubicBezTo>
                <a:cubicBezTo>
                  <a:pt x="2341" y="1266"/>
                  <a:pt x="2346" y="1281"/>
                  <a:pt x="2362" y="1303"/>
                </a:cubicBezTo>
                <a:cubicBezTo>
                  <a:pt x="2378" y="1329"/>
                  <a:pt x="2393" y="1345"/>
                  <a:pt x="2409" y="1360"/>
                </a:cubicBezTo>
                <a:lnTo>
                  <a:pt x="2409" y="1360"/>
                </a:lnTo>
                <a:cubicBezTo>
                  <a:pt x="2393" y="1376"/>
                  <a:pt x="2388" y="1381"/>
                  <a:pt x="2378" y="1403"/>
                </a:cubicBezTo>
                <a:cubicBezTo>
                  <a:pt x="2378" y="1408"/>
                  <a:pt x="2378" y="1408"/>
                  <a:pt x="2378" y="1413"/>
                </a:cubicBezTo>
                <a:cubicBezTo>
                  <a:pt x="2378" y="1424"/>
                  <a:pt x="2383" y="1429"/>
                  <a:pt x="2388" y="1434"/>
                </a:cubicBezTo>
                <a:cubicBezTo>
                  <a:pt x="2393" y="1440"/>
                  <a:pt x="2399" y="1450"/>
                  <a:pt x="2399" y="1455"/>
                </a:cubicBezTo>
                <a:cubicBezTo>
                  <a:pt x="2399" y="1461"/>
                  <a:pt x="2393" y="1466"/>
                  <a:pt x="2393" y="1471"/>
                </a:cubicBezTo>
                <a:cubicBezTo>
                  <a:pt x="2388" y="1477"/>
                  <a:pt x="2383" y="1477"/>
                  <a:pt x="2383" y="1477"/>
                </a:cubicBezTo>
                <a:cubicBezTo>
                  <a:pt x="2378" y="1487"/>
                  <a:pt x="2372" y="1492"/>
                  <a:pt x="2372" y="1503"/>
                </a:cubicBezTo>
                <a:cubicBezTo>
                  <a:pt x="2372" y="1513"/>
                  <a:pt x="2378" y="1524"/>
                  <a:pt x="2383" y="1535"/>
                </a:cubicBezTo>
                <a:cubicBezTo>
                  <a:pt x="2388" y="1545"/>
                  <a:pt x="2388" y="1550"/>
                  <a:pt x="2393" y="1561"/>
                </a:cubicBezTo>
                <a:cubicBezTo>
                  <a:pt x="2399" y="1571"/>
                  <a:pt x="2399" y="1577"/>
                  <a:pt x="2399" y="1587"/>
                </a:cubicBezTo>
                <a:cubicBezTo>
                  <a:pt x="2404" y="1598"/>
                  <a:pt x="2415" y="1603"/>
                  <a:pt x="2430" y="1608"/>
                </a:cubicBezTo>
                <a:cubicBezTo>
                  <a:pt x="2441" y="1614"/>
                  <a:pt x="2446" y="1614"/>
                  <a:pt x="2457" y="1619"/>
                </a:cubicBezTo>
                <a:cubicBezTo>
                  <a:pt x="2462" y="1619"/>
                  <a:pt x="2467" y="1619"/>
                  <a:pt x="2473" y="1624"/>
                </a:cubicBezTo>
                <a:cubicBezTo>
                  <a:pt x="2478" y="1629"/>
                  <a:pt x="2483" y="1629"/>
                  <a:pt x="2488" y="1635"/>
                </a:cubicBezTo>
                <a:cubicBezTo>
                  <a:pt x="2504" y="1640"/>
                  <a:pt x="2504" y="1651"/>
                  <a:pt x="2520" y="1656"/>
                </a:cubicBezTo>
                <a:cubicBezTo>
                  <a:pt x="2531" y="1666"/>
                  <a:pt x="2541" y="1672"/>
                  <a:pt x="2541" y="1682"/>
                </a:cubicBezTo>
                <a:cubicBezTo>
                  <a:pt x="2541" y="1698"/>
                  <a:pt x="2536" y="1709"/>
                  <a:pt x="2520" y="1719"/>
                </a:cubicBezTo>
                <a:cubicBezTo>
                  <a:pt x="2515" y="1719"/>
                  <a:pt x="2504" y="1724"/>
                  <a:pt x="2504" y="1735"/>
                </a:cubicBezTo>
                <a:cubicBezTo>
                  <a:pt x="2504" y="1735"/>
                  <a:pt x="2504" y="1740"/>
                  <a:pt x="2504" y="1746"/>
                </a:cubicBezTo>
                <a:cubicBezTo>
                  <a:pt x="2504" y="1751"/>
                  <a:pt x="2504" y="1756"/>
                  <a:pt x="2510" y="1767"/>
                </a:cubicBezTo>
                <a:cubicBezTo>
                  <a:pt x="2510" y="1767"/>
                  <a:pt x="2510" y="1767"/>
                  <a:pt x="2510" y="1772"/>
                </a:cubicBezTo>
                <a:lnTo>
                  <a:pt x="2510" y="1772"/>
                </a:lnTo>
                <a:cubicBezTo>
                  <a:pt x="2488" y="1772"/>
                  <a:pt x="2483" y="1761"/>
                  <a:pt x="2462" y="1756"/>
                </a:cubicBezTo>
                <a:cubicBezTo>
                  <a:pt x="2457" y="1751"/>
                  <a:pt x="2446" y="1751"/>
                  <a:pt x="2436" y="1746"/>
                </a:cubicBezTo>
                <a:cubicBezTo>
                  <a:pt x="2430" y="1746"/>
                  <a:pt x="2430" y="1740"/>
                  <a:pt x="2425" y="1740"/>
                </a:cubicBezTo>
                <a:cubicBezTo>
                  <a:pt x="2420" y="1735"/>
                  <a:pt x="2420" y="1735"/>
                  <a:pt x="2415" y="1735"/>
                </a:cubicBezTo>
                <a:cubicBezTo>
                  <a:pt x="2399" y="1735"/>
                  <a:pt x="2393" y="1746"/>
                  <a:pt x="2378" y="1746"/>
                </a:cubicBezTo>
                <a:cubicBezTo>
                  <a:pt x="2367" y="1746"/>
                  <a:pt x="2356" y="1746"/>
                  <a:pt x="2346" y="1740"/>
                </a:cubicBezTo>
                <a:cubicBezTo>
                  <a:pt x="2341" y="1740"/>
                  <a:pt x="2341" y="1735"/>
                  <a:pt x="2335" y="1735"/>
                </a:cubicBezTo>
                <a:cubicBezTo>
                  <a:pt x="2325" y="1735"/>
                  <a:pt x="2325" y="1746"/>
                  <a:pt x="2314" y="1751"/>
                </a:cubicBezTo>
                <a:cubicBezTo>
                  <a:pt x="2309" y="1761"/>
                  <a:pt x="2304" y="1767"/>
                  <a:pt x="2293" y="1772"/>
                </a:cubicBezTo>
                <a:cubicBezTo>
                  <a:pt x="2273" y="1788"/>
                  <a:pt x="2278" y="1803"/>
                  <a:pt x="2263" y="1825"/>
                </a:cubicBezTo>
                <a:cubicBezTo>
                  <a:pt x="2247" y="1840"/>
                  <a:pt x="2236" y="1851"/>
                  <a:pt x="2220" y="1867"/>
                </a:cubicBezTo>
                <a:cubicBezTo>
                  <a:pt x="2215" y="1877"/>
                  <a:pt x="2210" y="1883"/>
                  <a:pt x="2205" y="1893"/>
                </a:cubicBezTo>
                <a:cubicBezTo>
                  <a:pt x="2199" y="1904"/>
                  <a:pt x="2194" y="1909"/>
                  <a:pt x="2194" y="1920"/>
                </a:cubicBezTo>
                <a:cubicBezTo>
                  <a:pt x="2194" y="1925"/>
                  <a:pt x="2194" y="1925"/>
                  <a:pt x="2194" y="1935"/>
                </a:cubicBezTo>
                <a:cubicBezTo>
                  <a:pt x="2194" y="1941"/>
                  <a:pt x="2183" y="1941"/>
                  <a:pt x="2178" y="1941"/>
                </a:cubicBezTo>
                <a:cubicBezTo>
                  <a:pt x="2173" y="1941"/>
                  <a:pt x="2168" y="1946"/>
                  <a:pt x="2162" y="1946"/>
                </a:cubicBezTo>
                <a:cubicBezTo>
                  <a:pt x="2162" y="1946"/>
                  <a:pt x="2157" y="1946"/>
                  <a:pt x="2152" y="1946"/>
                </a:cubicBezTo>
                <a:cubicBezTo>
                  <a:pt x="2146" y="1946"/>
                  <a:pt x="2146" y="1957"/>
                  <a:pt x="2141" y="1967"/>
                </a:cubicBezTo>
                <a:cubicBezTo>
                  <a:pt x="2136" y="1972"/>
                  <a:pt x="2131" y="1972"/>
                  <a:pt x="2125" y="1978"/>
                </a:cubicBezTo>
                <a:cubicBezTo>
                  <a:pt x="2125" y="1983"/>
                  <a:pt x="2120" y="1988"/>
                  <a:pt x="2115" y="1988"/>
                </a:cubicBezTo>
                <a:cubicBezTo>
                  <a:pt x="2104" y="1988"/>
                  <a:pt x="2099" y="1978"/>
                  <a:pt x="2094" y="1967"/>
                </a:cubicBezTo>
                <a:cubicBezTo>
                  <a:pt x="2089" y="1962"/>
                  <a:pt x="2089" y="1957"/>
                  <a:pt x="2083" y="1946"/>
                </a:cubicBezTo>
                <a:cubicBezTo>
                  <a:pt x="2078" y="1935"/>
                  <a:pt x="2078" y="1930"/>
                  <a:pt x="2073" y="1920"/>
                </a:cubicBezTo>
                <a:cubicBezTo>
                  <a:pt x="2067" y="1909"/>
                  <a:pt x="2067" y="1904"/>
                  <a:pt x="2062" y="1904"/>
                </a:cubicBezTo>
                <a:cubicBezTo>
                  <a:pt x="2062" y="1898"/>
                  <a:pt x="2057" y="1898"/>
                  <a:pt x="2052" y="1898"/>
                </a:cubicBezTo>
                <a:cubicBezTo>
                  <a:pt x="2041" y="1898"/>
                  <a:pt x="2036" y="1909"/>
                  <a:pt x="2020" y="1909"/>
                </a:cubicBezTo>
                <a:cubicBezTo>
                  <a:pt x="2009" y="1909"/>
                  <a:pt x="2009" y="1898"/>
                  <a:pt x="2009" y="1893"/>
                </a:cubicBezTo>
                <a:cubicBezTo>
                  <a:pt x="2004" y="1888"/>
                  <a:pt x="1999" y="1883"/>
                  <a:pt x="1994" y="1883"/>
                </a:cubicBezTo>
                <a:cubicBezTo>
                  <a:pt x="1988" y="1883"/>
                  <a:pt x="1983" y="1883"/>
                  <a:pt x="1978" y="1877"/>
                </a:cubicBezTo>
                <a:cubicBezTo>
                  <a:pt x="1967" y="1872"/>
                  <a:pt x="1962" y="1867"/>
                  <a:pt x="1951" y="1867"/>
                </a:cubicBezTo>
                <a:cubicBezTo>
                  <a:pt x="1941" y="1867"/>
                  <a:pt x="1935" y="1877"/>
                  <a:pt x="1925" y="1883"/>
                </a:cubicBezTo>
                <a:cubicBezTo>
                  <a:pt x="1920" y="1888"/>
                  <a:pt x="1920" y="1888"/>
                  <a:pt x="1914" y="1893"/>
                </a:cubicBezTo>
                <a:cubicBezTo>
                  <a:pt x="1909" y="1898"/>
                  <a:pt x="1904" y="1904"/>
                  <a:pt x="1893" y="1904"/>
                </a:cubicBezTo>
                <a:cubicBezTo>
                  <a:pt x="1883" y="1904"/>
                  <a:pt x="1878" y="1893"/>
                  <a:pt x="1862" y="1893"/>
                </a:cubicBezTo>
                <a:cubicBezTo>
                  <a:pt x="1856" y="1888"/>
                  <a:pt x="1851" y="1888"/>
                  <a:pt x="1841" y="1888"/>
                </a:cubicBezTo>
                <a:cubicBezTo>
                  <a:pt x="1830" y="1883"/>
                  <a:pt x="1820" y="1883"/>
                  <a:pt x="1820" y="1872"/>
                </a:cubicBezTo>
                <a:cubicBezTo>
                  <a:pt x="1814" y="1862"/>
                  <a:pt x="1814" y="1856"/>
                  <a:pt x="1814" y="1840"/>
                </a:cubicBezTo>
                <a:cubicBezTo>
                  <a:pt x="1798" y="1846"/>
                  <a:pt x="1788" y="1851"/>
                  <a:pt x="1772" y="1851"/>
                </a:cubicBezTo>
                <a:cubicBezTo>
                  <a:pt x="1761" y="1851"/>
                  <a:pt x="1756" y="1851"/>
                  <a:pt x="1746" y="1851"/>
                </a:cubicBezTo>
                <a:cubicBezTo>
                  <a:pt x="1740" y="1856"/>
                  <a:pt x="1735" y="1856"/>
                  <a:pt x="1735" y="1867"/>
                </a:cubicBezTo>
                <a:cubicBezTo>
                  <a:pt x="1735" y="1872"/>
                  <a:pt x="1735" y="1877"/>
                  <a:pt x="1735" y="1888"/>
                </a:cubicBezTo>
                <a:cubicBezTo>
                  <a:pt x="1735" y="1893"/>
                  <a:pt x="1735" y="1898"/>
                  <a:pt x="1735" y="1909"/>
                </a:cubicBezTo>
                <a:cubicBezTo>
                  <a:pt x="1735" y="1914"/>
                  <a:pt x="1740" y="1920"/>
                  <a:pt x="1740" y="1925"/>
                </a:cubicBezTo>
                <a:cubicBezTo>
                  <a:pt x="1740" y="1946"/>
                  <a:pt x="1740" y="1946"/>
                  <a:pt x="1740" y="1946"/>
                </a:cubicBezTo>
                <a:cubicBezTo>
                  <a:pt x="1740" y="1957"/>
                  <a:pt x="1746" y="1962"/>
                  <a:pt x="1756" y="1972"/>
                </a:cubicBezTo>
                <a:cubicBezTo>
                  <a:pt x="1767" y="1978"/>
                  <a:pt x="1772" y="1983"/>
                  <a:pt x="1783" y="1988"/>
                </a:cubicBezTo>
                <a:cubicBezTo>
                  <a:pt x="1783" y="2009"/>
                  <a:pt x="1783" y="2025"/>
                  <a:pt x="1783" y="2046"/>
                </a:cubicBezTo>
                <a:cubicBezTo>
                  <a:pt x="1783" y="2051"/>
                  <a:pt x="1788" y="2057"/>
                  <a:pt x="1788" y="2067"/>
                </a:cubicBezTo>
                <a:cubicBezTo>
                  <a:pt x="1788" y="2078"/>
                  <a:pt x="1777" y="2083"/>
                  <a:pt x="1767" y="2088"/>
                </a:cubicBezTo>
                <a:cubicBezTo>
                  <a:pt x="1761" y="2094"/>
                  <a:pt x="1756" y="2099"/>
                  <a:pt x="1751" y="2109"/>
                </a:cubicBezTo>
                <a:cubicBezTo>
                  <a:pt x="1746" y="2109"/>
                  <a:pt x="1740" y="2115"/>
                  <a:pt x="1735" y="2115"/>
                </a:cubicBezTo>
                <a:cubicBezTo>
                  <a:pt x="1724" y="2115"/>
                  <a:pt x="1714" y="2109"/>
                  <a:pt x="1703" y="2109"/>
                </a:cubicBezTo>
                <a:cubicBezTo>
                  <a:pt x="1698" y="2125"/>
                  <a:pt x="1693" y="2136"/>
                  <a:pt x="1688" y="2146"/>
                </a:cubicBezTo>
                <a:cubicBezTo>
                  <a:pt x="1688" y="2157"/>
                  <a:pt x="1682" y="2162"/>
                  <a:pt x="1682" y="2168"/>
                </a:cubicBezTo>
                <a:cubicBezTo>
                  <a:pt x="1682" y="2173"/>
                  <a:pt x="1682" y="2178"/>
                  <a:pt x="1677" y="2178"/>
                </a:cubicBezTo>
                <a:cubicBezTo>
                  <a:pt x="1677" y="2183"/>
                  <a:pt x="1672" y="2183"/>
                  <a:pt x="1672" y="2189"/>
                </a:cubicBezTo>
                <a:cubicBezTo>
                  <a:pt x="1672" y="2194"/>
                  <a:pt x="1672" y="2199"/>
                  <a:pt x="1677" y="2204"/>
                </a:cubicBezTo>
                <a:cubicBezTo>
                  <a:pt x="1682" y="2215"/>
                  <a:pt x="1682" y="2225"/>
                  <a:pt x="1698" y="2231"/>
                </a:cubicBezTo>
                <a:cubicBezTo>
                  <a:pt x="1688" y="2241"/>
                  <a:pt x="1677" y="2246"/>
                  <a:pt x="1667" y="2246"/>
                </a:cubicBezTo>
                <a:cubicBezTo>
                  <a:pt x="1656" y="2252"/>
                  <a:pt x="1645" y="2257"/>
                  <a:pt x="1635" y="2257"/>
                </a:cubicBezTo>
                <a:cubicBezTo>
                  <a:pt x="1603" y="2257"/>
                  <a:pt x="1587" y="2231"/>
                  <a:pt x="1556" y="2231"/>
                </a:cubicBezTo>
                <a:cubicBezTo>
                  <a:pt x="1524" y="2225"/>
                  <a:pt x="1508" y="2220"/>
                  <a:pt x="1477" y="2215"/>
                </a:cubicBezTo>
                <a:cubicBezTo>
                  <a:pt x="1471" y="2215"/>
                  <a:pt x="1466" y="2225"/>
                  <a:pt x="1466" y="2231"/>
                </a:cubicBezTo>
                <a:cubicBezTo>
                  <a:pt x="1461" y="2241"/>
                  <a:pt x="1456" y="2241"/>
                  <a:pt x="1445" y="2252"/>
                </a:cubicBezTo>
                <a:cubicBezTo>
                  <a:pt x="1435" y="2268"/>
                  <a:pt x="1429" y="2278"/>
                  <a:pt x="1413" y="2294"/>
                </a:cubicBezTo>
                <a:cubicBezTo>
                  <a:pt x="1413" y="2294"/>
                  <a:pt x="1413" y="2299"/>
                  <a:pt x="1408" y="2299"/>
                </a:cubicBezTo>
                <a:cubicBezTo>
                  <a:pt x="1398" y="2310"/>
                  <a:pt x="1387" y="2315"/>
                  <a:pt x="1382" y="2326"/>
                </a:cubicBezTo>
                <a:cubicBezTo>
                  <a:pt x="1376" y="2336"/>
                  <a:pt x="1376" y="2342"/>
                  <a:pt x="1371" y="2347"/>
                </a:cubicBezTo>
                <a:cubicBezTo>
                  <a:pt x="1366" y="2357"/>
                  <a:pt x="1355" y="2352"/>
                  <a:pt x="1350" y="2352"/>
                </a:cubicBezTo>
                <a:cubicBezTo>
                  <a:pt x="1334" y="2352"/>
                  <a:pt x="1324" y="2347"/>
                  <a:pt x="1308" y="2347"/>
                </a:cubicBezTo>
                <a:cubicBezTo>
                  <a:pt x="1303" y="2347"/>
                  <a:pt x="1297" y="2352"/>
                  <a:pt x="1292" y="2347"/>
                </a:cubicBezTo>
                <a:lnTo>
                  <a:pt x="1292" y="2347"/>
                </a:lnTo>
                <a:cubicBezTo>
                  <a:pt x="1281" y="2331"/>
                  <a:pt x="1271" y="2326"/>
                  <a:pt x="1260" y="2310"/>
                </a:cubicBezTo>
                <a:cubicBezTo>
                  <a:pt x="1255" y="2305"/>
                  <a:pt x="1250" y="2299"/>
                  <a:pt x="1245" y="2294"/>
                </a:cubicBezTo>
                <a:cubicBezTo>
                  <a:pt x="1239" y="2283"/>
                  <a:pt x="1245" y="2273"/>
                  <a:pt x="1245" y="2262"/>
                </a:cubicBezTo>
                <a:cubicBezTo>
                  <a:pt x="1239" y="2246"/>
                  <a:pt x="1239" y="2241"/>
                  <a:pt x="1239" y="2225"/>
                </a:cubicBezTo>
                <a:cubicBezTo>
                  <a:pt x="1239" y="2204"/>
                  <a:pt x="1239" y="2204"/>
                  <a:pt x="1239" y="2204"/>
                </a:cubicBezTo>
                <a:cubicBezTo>
                  <a:pt x="1239" y="2189"/>
                  <a:pt x="1234" y="2183"/>
                  <a:pt x="1234" y="2168"/>
                </a:cubicBezTo>
                <a:cubicBezTo>
                  <a:pt x="1234" y="2162"/>
                  <a:pt x="1234" y="2157"/>
                  <a:pt x="1234" y="2152"/>
                </a:cubicBezTo>
                <a:cubicBezTo>
                  <a:pt x="1234" y="2146"/>
                  <a:pt x="1229" y="2141"/>
                  <a:pt x="1224" y="2136"/>
                </a:cubicBezTo>
                <a:cubicBezTo>
                  <a:pt x="1218" y="2131"/>
                  <a:pt x="1208" y="2125"/>
                  <a:pt x="1202" y="2120"/>
                </a:cubicBezTo>
                <a:cubicBezTo>
                  <a:pt x="1197" y="2115"/>
                  <a:pt x="1192" y="2115"/>
                  <a:pt x="1192" y="2109"/>
                </a:cubicBezTo>
                <a:cubicBezTo>
                  <a:pt x="1187" y="2104"/>
                  <a:pt x="1187" y="2099"/>
                  <a:pt x="1187" y="2088"/>
                </a:cubicBezTo>
                <a:cubicBezTo>
                  <a:pt x="1181" y="2088"/>
                  <a:pt x="1181" y="2083"/>
                  <a:pt x="1176" y="2078"/>
                </a:cubicBezTo>
                <a:lnTo>
                  <a:pt x="1176" y="2078"/>
                </a:lnTo>
                <a:cubicBezTo>
                  <a:pt x="1176" y="2046"/>
                  <a:pt x="1176" y="2046"/>
                  <a:pt x="1176" y="2046"/>
                </a:cubicBezTo>
                <a:cubicBezTo>
                  <a:pt x="1176" y="2036"/>
                  <a:pt x="1176" y="2025"/>
                  <a:pt x="1171" y="2009"/>
                </a:cubicBezTo>
                <a:cubicBezTo>
                  <a:pt x="1165" y="1999"/>
                  <a:pt x="1160" y="1993"/>
                  <a:pt x="1160" y="1978"/>
                </a:cubicBezTo>
                <a:cubicBezTo>
                  <a:pt x="1160" y="1962"/>
                  <a:pt x="1165" y="1957"/>
                  <a:pt x="1165" y="1941"/>
                </a:cubicBezTo>
                <a:cubicBezTo>
                  <a:pt x="1165" y="1925"/>
                  <a:pt x="1160" y="1914"/>
                  <a:pt x="1160" y="1904"/>
                </a:cubicBezTo>
                <a:cubicBezTo>
                  <a:pt x="1160" y="1888"/>
                  <a:pt x="1165" y="1883"/>
                  <a:pt x="1165" y="1872"/>
                </a:cubicBezTo>
                <a:cubicBezTo>
                  <a:pt x="1165" y="1856"/>
                  <a:pt x="1155" y="1851"/>
                  <a:pt x="1155" y="1840"/>
                </a:cubicBezTo>
                <a:cubicBezTo>
                  <a:pt x="1155" y="1830"/>
                  <a:pt x="1160" y="1825"/>
                  <a:pt x="1160" y="1819"/>
                </a:cubicBezTo>
                <a:cubicBezTo>
                  <a:pt x="1171" y="1798"/>
                  <a:pt x="1176" y="1782"/>
                  <a:pt x="1187" y="1761"/>
                </a:cubicBezTo>
                <a:cubicBezTo>
                  <a:pt x="1187" y="1756"/>
                  <a:pt x="1187" y="1756"/>
                  <a:pt x="1187" y="1756"/>
                </a:cubicBezTo>
                <a:cubicBezTo>
                  <a:pt x="1181" y="1756"/>
                  <a:pt x="1176" y="1756"/>
                  <a:pt x="1171" y="1756"/>
                </a:cubicBezTo>
                <a:cubicBezTo>
                  <a:pt x="1160" y="1751"/>
                  <a:pt x="1160" y="1746"/>
                  <a:pt x="1150" y="1740"/>
                </a:cubicBezTo>
                <a:cubicBezTo>
                  <a:pt x="1144" y="1735"/>
                  <a:pt x="1139" y="1735"/>
                  <a:pt x="1129" y="1730"/>
                </a:cubicBezTo>
                <a:cubicBezTo>
                  <a:pt x="1129" y="1724"/>
                  <a:pt x="1123" y="1724"/>
                  <a:pt x="1123" y="1719"/>
                </a:cubicBezTo>
                <a:cubicBezTo>
                  <a:pt x="1113" y="1703"/>
                  <a:pt x="1107" y="1698"/>
                  <a:pt x="1102" y="1682"/>
                </a:cubicBezTo>
                <a:cubicBezTo>
                  <a:pt x="1102" y="1677"/>
                  <a:pt x="1097" y="1672"/>
                  <a:pt x="1097" y="1666"/>
                </a:cubicBezTo>
                <a:cubicBezTo>
                  <a:pt x="1086" y="1656"/>
                  <a:pt x="1086" y="1645"/>
                  <a:pt x="1081" y="1635"/>
                </a:cubicBezTo>
                <a:cubicBezTo>
                  <a:pt x="1076" y="1624"/>
                  <a:pt x="1076" y="1619"/>
                  <a:pt x="1076" y="1614"/>
                </a:cubicBezTo>
                <a:cubicBezTo>
                  <a:pt x="1070" y="1603"/>
                  <a:pt x="1060" y="1598"/>
                  <a:pt x="1055" y="1592"/>
                </a:cubicBezTo>
                <a:cubicBezTo>
                  <a:pt x="1049" y="1587"/>
                  <a:pt x="1049" y="1587"/>
                  <a:pt x="1044" y="1587"/>
                </a:cubicBezTo>
                <a:cubicBezTo>
                  <a:pt x="1002" y="1592"/>
                  <a:pt x="1002" y="1592"/>
                  <a:pt x="1002" y="1592"/>
                </a:cubicBezTo>
                <a:cubicBezTo>
                  <a:pt x="991" y="1587"/>
                  <a:pt x="986" y="1582"/>
                  <a:pt x="981" y="1571"/>
                </a:cubicBezTo>
                <a:cubicBezTo>
                  <a:pt x="981" y="1571"/>
                  <a:pt x="976" y="1571"/>
                  <a:pt x="970" y="1566"/>
                </a:cubicBezTo>
                <a:cubicBezTo>
                  <a:pt x="965" y="1556"/>
                  <a:pt x="960" y="1545"/>
                  <a:pt x="954" y="1535"/>
                </a:cubicBezTo>
                <a:cubicBezTo>
                  <a:pt x="891" y="1503"/>
                  <a:pt x="891" y="1503"/>
                  <a:pt x="891" y="1503"/>
                </a:cubicBezTo>
                <a:cubicBezTo>
                  <a:pt x="891" y="1498"/>
                  <a:pt x="891" y="1498"/>
                  <a:pt x="891" y="1492"/>
                </a:cubicBezTo>
                <a:cubicBezTo>
                  <a:pt x="896" y="1487"/>
                  <a:pt x="902" y="1487"/>
                  <a:pt x="902" y="1487"/>
                </a:cubicBezTo>
                <a:cubicBezTo>
                  <a:pt x="907" y="1477"/>
                  <a:pt x="912" y="1471"/>
                  <a:pt x="918" y="1461"/>
                </a:cubicBezTo>
                <a:cubicBezTo>
                  <a:pt x="923" y="1445"/>
                  <a:pt x="923" y="1440"/>
                  <a:pt x="928" y="1429"/>
                </a:cubicBezTo>
                <a:cubicBezTo>
                  <a:pt x="933" y="1424"/>
                  <a:pt x="939" y="1418"/>
                  <a:pt x="939" y="1413"/>
                </a:cubicBezTo>
                <a:cubicBezTo>
                  <a:pt x="939" y="1403"/>
                  <a:pt x="933" y="1403"/>
                  <a:pt x="928" y="1397"/>
                </a:cubicBezTo>
                <a:cubicBezTo>
                  <a:pt x="923" y="1392"/>
                  <a:pt x="923" y="1387"/>
                  <a:pt x="912" y="1381"/>
                </a:cubicBezTo>
                <a:cubicBezTo>
                  <a:pt x="907" y="1376"/>
                  <a:pt x="902" y="1371"/>
                  <a:pt x="896" y="1366"/>
                </a:cubicBezTo>
                <a:cubicBezTo>
                  <a:pt x="912" y="1308"/>
                  <a:pt x="912" y="1308"/>
                  <a:pt x="912" y="1308"/>
                </a:cubicBezTo>
                <a:cubicBezTo>
                  <a:pt x="907" y="1297"/>
                  <a:pt x="896" y="1297"/>
                  <a:pt x="891" y="1292"/>
                </a:cubicBezTo>
                <a:cubicBezTo>
                  <a:pt x="886" y="1287"/>
                  <a:pt x="886" y="1287"/>
                  <a:pt x="881" y="1281"/>
                </a:cubicBezTo>
                <a:cubicBezTo>
                  <a:pt x="875" y="1276"/>
                  <a:pt x="870" y="1276"/>
                  <a:pt x="870" y="1271"/>
                </a:cubicBezTo>
                <a:cubicBezTo>
                  <a:pt x="865" y="1260"/>
                  <a:pt x="870" y="1250"/>
                  <a:pt x="870" y="1244"/>
                </a:cubicBezTo>
                <a:cubicBezTo>
                  <a:pt x="865" y="1234"/>
                  <a:pt x="854" y="1229"/>
                  <a:pt x="854" y="1218"/>
                </a:cubicBezTo>
                <a:cubicBezTo>
                  <a:pt x="854" y="1207"/>
                  <a:pt x="859" y="1202"/>
                  <a:pt x="865" y="1197"/>
                </a:cubicBezTo>
                <a:cubicBezTo>
                  <a:pt x="870" y="1186"/>
                  <a:pt x="870" y="1181"/>
                  <a:pt x="875" y="1165"/>
                </a:cubicBezTo>
                <a:cubicBezTo>
                  <a:pt x="875" y="1160"/>
                  <a:pt x="875" y="1149"/>
                  <a:pt x="875" y="1139"/>
                </a:cubicBezTo>
                <a:cubicBezTo>
                  <a:pt x="875" y="1128"/>
                  <a:pt x="881" y="1123"/>
                  <a:pt x="886" y="1113"/>
                </a:cubicBezTo>
                <a:cubicBezTo>
                  <a:pt x="859" y="1123"/>
                  <a:pt x="849" y="1128"/>
                  <a:pt x="823" y="1134"/>
                </a:cubicBezTo>
                <a:cubicBezTo>
                  <a:pt x="812" y="1134"/>
                  <a:pt x="807" y="1134"/>
                  <a:pt x="796" y="1139"/>
                </a:cubicBezTo>
                <a:cubicBezTo>
                  <a:pt x="791" y="1139"/>
                  <a:pt x="786" y="1139"/>
                  <a:pt x="786" y="1139"/>
                </a:cubicBezTo>
                <a:cubicBezTo>
                  <a:pt x="780" y="1139"/>
                  <a:pt x="780" y="1144"/>
                  <a:pt x="780" y="1149"/>
                </a:cubicBezTo>
                <a:cubicBezTo>
                  <a:pt x="775" y="1160"/>
                  <a:pt x="775" y="1160"/>
                  <a:pt x="775" y="1160"/>
                </a:cubicBezTo>
                <a:cubicBezTo>
                  <a:pt x="770" y="1176"/>
                  <a:pt x="765" y="1186"/>
                  <a:pt x="754" y="1197"/>
                </a:cubicBezTo>
                <a:cubicBezTo>
                  <a:pt x="749" y="1202"/>
                  <a:pt x="738" y="1207"/>
                  <a:pt x="728" y="1213"/>
                </a:cubicBezTo>
                <a:cubicBezTo>
                  <a:pt x="712" y="1218"/>
                  <a:pt x="701" y="1223"/>
                  <a:pt x="685" y="1234"/>
                </a:cubicBezTo>
                <a:cubicBezTo>
                  <a:pt x="680" y="1234"/>
                  <a:pt x="680" y="1234"/>
                  <a:pt x="675" y="1239"/>
                </a:cubicBezTo>
                <a:cubicBezTo>
                  <a:pt x="670" y="1239"/>
                  <a:pt x="670" y="1244"/>
                  <a:pt x="664" y="1244"/>
                </a:cubicBezTo>
                <a:cubicBezTo>
                  <a:pt x="659" y="1244"/>
                  <a:pt x="654" y="1239"/>
                  <a:pt x="654" y="1234"/>
                </a:cubicBezTo>
                <a:cubicBezTo>
                  <a:pt x="648" y="1234"/>
                  <a:pt x="643" y="1229"/>
                  <a:pt x="643" y="1223"/>
                </a:cubicBezTo>
                <a:cubicBezTo>
                  <a:pt x="643" y="1213"/>
                  <a:pt x="648" y="1202"/>
                  <a:pt x="654" y="1192"/>
                </a:cubicBezTo>
                <a:cubicBezTo>
                  <a:pt x="654" y="1176"/>
                  <a:pt x="654" y="1171"/>
                  <a:pt x="659" y="1155"/>
                </a:cubicBezTo>
                <a:cubicBezTo>
                  <a:pt x="659" y="1149"/>
                  <a:pt x="659" y="1144"/>
                  <a:pt x="659" y="1139"/>
                </a:cubicBezTo>
                <a:cubicBezTo>
                  <a:pt x="659" y="1128"/>
                  <a:pt x="659" y="1128"/>
                  <a:pt x="659" y="1128"/>
                </a:cubicBezTo>
                <a:cubicBezTo>
                  <a:pt x="659" y="1128"/>
                  <a:pt x="654" y="1128"/>
                  <a:pt x="648" y="1128"/>
                </a:cubicBezTo>
                <a:cubicBezTo>
                  <a:pt x="643" y="1128"/>
                  <a:pt x="638" y="1128"/>
                  <a:pt x="633" y="1128"/>
                </a:cubicBezTo>
                <a:cubicBezTo>
                  <a:pt x="617" y="1128"/>
                  <a:pt x="606" y="1128"/>
                  <a:pt x="591" y="1128"/>
                </a:cubicBezTo>
                <a:cubicBezTo>
                  <a:pt x="585" y="1128"/>
                  <a:pt x="585" y="1128"/>
                  <a:pt x="580" y="1128"/>
                </a:cubicBezTo>
                <a:cubicBezTo>
                  <a:pt x="575" y="1128"/>
                  <a:pt x="569" y="1128"/>
                  <a:pt x="559" y="1123"/>
                </a:cubicBezTo>
                <a:cubicBezTo>
                  <a:pt x="554" y="1123"/>
                  <a:pt x="548" y="1118"/>
                  <a:pt x="543" y="1113"/>
                </a:cubicBezTo>
                <a:cubicBezTo>
                  <a:pt x="538" y="1107"/>
                  <a:pt x="538" y="1102"/>
                  <a:pt x="533" y="1102"/>
                </a:cubicBezTo>
                <a:cubicBezTo>
                  <a:pt x="527" y="1102"/>
                  <a:pt x="527" y="1107"/>
                  <a:pt x="522" y="1113"/>
                </a:cubicBezTo>
                <a:cubicBezTo>
                  <a:pt x="522" y="1118"/>
                  <a:pt x="517" y="1123"/>
                  <a:pt x="511" y="1128"/>
                </a:cubicBezTo>
                <a:cubicBezTo>
                  <a:pt x="501" y="1139"/>
                  <a:pt x="496" y="1149"/>
                  <a:pt x="485" y="1160"/>
                </a:cubicBezTo>
                <a:cubicBezTo>
                  <a:pt x="474" y="1165"/>
                  <a:pt x="469" y="1171"/>
                  <a:pt x="464" y="1176"/>
                </a:cubicBezTo>
                <a:cubicBezTo>
                  <a:pt x="459" y="1181"/>
                  <a:pt x="453" y="1186"/>
                  <a:pt x="448" y="1186"/>
                </a:cubicBezTo>
                <a:cubicBezTo>
                  <a:pt x="437" y="1192"/>
                  <a:pt x="427" y="1192"/>
                  <a:pt x="416" y="1197"/>
                </a:cubicBezTo>
                <a:close/>
              </a:path>
            </a:pathLst>
          </a:custGeom>
          <a:solidFill>
            <a:srgbClr val="A4A4A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0" name="Freeform 88"/>
          <p:cNvSpPr>
            <a:spLocks noChangeArrowheads="1"/>
          </p:cNvSpPr>
          <p:nvPr/>
        </p:nvSpPr>
        <p:spPr bwMode="auto">
          <a:xfrm>
            <a:off x="4718616" y="1377076"/>
            <a:ext cx="1468516" cy="1190824"/>
          </a:xfrm>
          <a:custGeom>
            <a:avLst/>
            <a:gdLst>
              <a:gd name="T0" fmla="*/ 2547 w 3007"/>
              <a:gd name="T1" fmla="*/ 333 h 2438"/>
              <a:gd name="T2" fmla="*/ 2853 w 3007"/>
              <a:gd name="T3" fmla="*/ 180 h 2438"/>
              <a:gd name="T4" fmla="*/ 2943 w 3007"/>
              <a:gd name="T5" fmla="*/ 190 h 2438"/>
              <a:gd name="T6" fmla="*/ 2637 w 3007"/>
              <a:gd name="T7" fmla="*/ 164 h 2438"/>
              <a:gd name="T8" fmla="*/ 2516 w 3007"/>
              <a:gd name="T9" fmla="*/ 153 h 2438"/>
              <a:gd name="T10" fmla="*/ 2400 w 3007"/>
              <a:gd name="T11" fmla="*/ 132 h 2438"/>
              <a:gd name="T12" fmla="*/ 2136 w 3007"/>
              <a:gd name="T13" fmla="*/ 317 h 2438"/>
              <a:gd name="T14" fmla="*/ 2352 w 3007"/>
              <a:gd name="T15" fmla="*/ 285 h 2438"/>
              <a:gd name="T16" fmla="*/ 2373 w 3007"/>
              <a:gd name="T17" fmla="*/ 232 h 2438"/>
              <a:gd name="T18" fmla="*/ 2299 w 3007"/>
              <a:gd name="T19" fmla="*/ 227 h 2438"/>
              <a:gd name="T20" fmla="*/ 2099 w 3007"/>
              <a:gd name="T21" fmla="*/ 169 h 2438"/>
              <a:gd name="T22" fmla="*/ 2215 w 3007"/>
              <a:gd name="T23" fmla="*/ 27 h 2438"/>
              <a:gd name="T24" fmla="*/ 2294 w 3007"/>
              <a:gd name="T25" fmla="*/ 48 h 2438"/>
              <a:gd name="T26" fmla="*/ 2057 w 3007"/>
              <a:gd name="T27" fmla="*/ 74 h 2438"/>
              <a:gd name="T28" fmla="*/ 1693 w 3007"/>
              <a:gd name="T29" fmla="*/ 185 h 2438"/>
              <a:gd name="T30" fmla="*/ 965 w 3007"/>
              <a:gd name="T31" fmla="*/ 2258 h 2438"/>
              <a:gd name="T32" fmla="*/ 944 w 3007"/>
              <a:gd name="T33" fmla="*/ 2147 h 2438"/>
              <a:gd name="T34" fmla="*/ 1076 w 3007"/>
              <a:gd name="T35" fmla="*/ 2369 h 2438"/>
              <a:gd name="T36" fmla="*/ 1324 w 3007"/>
              <a:gd name="T37" fmla="*/ 2363 h 2438"/>
              <a:gd name="T38" fmla="*/ 1434 w 3007"/>
              <a:gd name="T39" fmla="*/ 2363 h 2438"/>
              <a:gd name="T40" fmla="*/ 1609 w 3007"/>
              <a:gd name="T41" fmla="*/ 2384 h 2438"/>
              <a:gd name="T42" fmla="*/ 1002 w 3007"/>
              <a:gd name="T43" fmla="*/ 1140 h 2438"/>
              <a:gd name="T44" fmla="*/ 891 w 3007"/>
              <a:gd name="T45" fmla="*/ 992 h 2438"/>
              <a:gd name="T46" fmla="*/ 817 w 3007"/>
              <a:gd name="T47" fmla="*/ 813 h 2438"/>
              <a:gd name="T48" fmla="*/ 801 w 3007"/>
              <a:gd name="T49" fmla="*/ 580 h 2438"/>
              <a:gd name="T50" fmla="*/ 817 w 3007"/>
              <a:gd name="T51" fmla="*/ 454 h 2438"/>
              <a:gd name="T52" fmla="*/ 854 w 3007"/>
              <a:gd name="T53" fmla="*/ 343 h 2438"/>
              <a:gd name="T54" fmla="*/ 1118 w 3007"/>
              <a:gd name="T55" fmla="*/ 343 h 2438"/>
              <a:gd name="T56" fmla="*/ 1603 w 3007"/>
              <a:gd name="T57" fmla="*/ 322 h 2438"/>
              <a:gd name="T58" fmla="*/ 2104 w 3007"/>
              <a:gd name="T59" fmla="*/ 359 h 2438"/>
              <a:gd name="T60" fmla="*/ 2489 w 3007"/>
              <a:gd name="T61" fmla="*/ 359 h 2438"/>
              <a:gd name="T62" fmla="*/ 2748 w 3007"/>
              <a:gd name="T63" fmla="*/ 296 h 2438"/>
              <a:gd name="T64" fmla="*/ 2769 w 3007"/>
              <a:gd name="T65" fmla="*/ 406 h 2438"/>
              <a:gd name="T66" fmla="*/ 2685 w 3007"/>
              <a:gd name="T67" fmla="*/ 602 h 2438"/>
              <a:gd name="T68" fmla="*/ 2542 w 3007"/>
              <a:gd name="T69" fmla="*/ 623 h 2438"/>
              <a:gd name="T70" fmla="*/ 2526 w 3007"/>
              <a:gd name="T71" fmla="*/ 776 h 2438"/>
              <a:gd name="T72" fmla="*/ 2716 w 3007"/>
              <a:gd name="T73" fmla="*/ 902 h 2438"/>
              <a:gd name="T74" fmla="*/ 2816 w 3007"/>
              <a:gd name="T75" fmla="*/ 939 h 2438"/>
              <a:gd name="T76" fmla="*/ 2838 w 3007"/>
              <a:gd name="T77" fmla="*/ 1108 h 2438"/>
              <a:gd name="T78" fmla="*/ 2869 w 3007"/>
              <a:gd name="T79" fmla="*/ 1330 h 2438"/>
              <a:gd name="T80" fmla="*/ 2832 w 3007"/>
              <a:gd name="T81" fmla="*/ 1519 h 2438"/>
              <a:gd name="T82" fmla="*/ 2542 w 3007"/>
              <a:gd name="T83" fmla="*/ 1562 h 2438"/>
              <a:gd name="T84" fmla="*/ 2315 w 3007"/>
              <a:gd name="T85" fmla="*/ 1556 h 2438"/>
              <a:gd name="T86" fmla="*/ 2210 w 3007"/>
              <a:gd name="T87" fmla="*/ 1709 h 2438"/>
              <a:gd name="T88" fmla="*/ 2194 w 3007"/>
              <a:gd name="T89" fmla="*/ 1936 h 2438"/>
              <a:gd name="T90" fmla="*/ 2257 w 3007"/>
              <a:gd name="T91" fmla="*/ 2063 h 2438"/>
              <a:gd name="T92" fmla="*/ 2484 w 3007"/>
              <a:gd name="T93" fmla="*/ 2226 h 2438"/>
              <a:gd name="T94" fmla="*/ 2721 w 3007"/>
              <a:gd name="T95" fmla="*/ 2210 h 2438"/>
              <a:gd name="T96" fmla="*/ 2695 w 3007"/>
              <a:gd name="T97" fmla="*/ 2369 h 2438"/>
              <a:gd name="T98" fmla="*/ 2025 w 3007"/>
              <a:gd name="T99" fmla="*/ 2363 h 2438"/>
              <a:gd name="T100" fmla="*/ 1677 w 3007"/>
              <a:gd name="T101" fmla="*/ 1947 h 2438"/>
              <a:gd name="T102" fmla="*/ 1587 w 3007"/>
              <a:gd name="T103" fmla="*/ 2200 h 2438"/>
              <a:gd name="T104" fmla="*/ 1492 w 3007"/>
              <a:gd name="T105" fmla="*/ 2258 h 2438"/>
              <a:gd name="T106" fmla="*/ 1129 w 3007"/>
              <a:gd name="T107" fmla="*/ 2084 h 2438"/>
              <a:gd name="T108" fmla="*/ 865 w 3007"/>
              <a:gd name="T109" fmla="*/ 2142 h 2438"/>
              <a:gd name="T110" fmla="*/ 712 w 3007"/>
              <a:gd name="T111" fmla="*/ 2142 h 2438"/>
              <a:gd name="T112" fmla="*/ 459 w 3007"/>
              <a:gd name="T113" fmla="*/ 1952 h 2438"/>
              <a:gd name="T114" fmla="*/ 58 w 3007"/>
              <a:gd name="T115" fmla="*/ 1751 h 2438"/>
              <a:gd name="T116" fmla="*/ 295 w 3007"/>
              <a:gd name="T117" fmla="*/ 1646 h 2438"/>
              <a:gd name="T118" fmla="*/ 791 w 3007"/>
              <a:gd name="T119" fmla="*/ 1598 h 2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07" h="2438">
                <a:moveTo>
                  <a:pt x="2547" y="333"/>
                </a:moveTo>
                <a:lnTo>
                  <a:pt x="2547" y="333"/>
                </a:lnTo>
                <a:cubicBezTo>
                  <a:pt x="2542" y="333"/>
                  <a:pt x="2542" y="333"/>
                  <a:pt x="2542" y="333"/>
                </a:cubicBezTo>
                <a:cubicBezTo>
                  <a:pt x="2553" y="333"/>
                  <a:pt x="2563" y="322"/>
                  <a:pt x="2574" y="327"/>
                </a:cubicBezTo>
                <a:cubicBezTo>
                  <a:pt x="2574" y="317"/>
                  <a:pt x="2584" y="311"/>
                  <a:pt x="2590" y="306"/>
                </a:cubicBezTo>
                <a:cubicBezTo>
                  <a:pt x="2590" y="296"/>
                  <a:pt x="2590" y="296"/>
                  <a:pt x="2590" y="296"/>
                </a:cubicBezTo>
                <a:cubicBezTo>
                  <a:pt x="2584" y="296"/>
                  <a:pt x="2584" y="296"/>
                  <a:pt x="2579" y="296"/>
                </a:cubicBezTo>
                <a:cubicBezTo>
                  <a:pt x="2574" y="296"/>
                  <a:pt x="2574" y="301"/>
                  <a:pt x="2568" y="306"/>
                </a:cubicBezTo>
                <a:cubicBezTo>
                  <a:pt x="2563" y="317"/>
                  <a:pt x="2553" y="322"/>
                  <a:pt x="2547" y="333"/>
                </a:cubicBezTo>
                <a:close/>
                <a:moveTo>
                  <a:pt x="2758" y="106"/>
                </a:moveTo>
                <a:lnTo>
                  <a:pt x="2758" y="106"/>
                </a:lnTo>
                <a:cubicBezTo>
                  <a:pt x="2758" y="111"/>
                  <a:pt x="2758" y="111"/>
                  <a:pt x="2758" y="111"/>
                </a:cubicBezTo>
                <a:cubicBezTo>
                  <a:pt x="2758" y="127"/>
                  <a:pt x="2764" y="137"/>
                  <a:pt x="2764" y="159"/>
                </a:cubicBezTo>
                <a:cubicBezTo>
                  <a:pt x="2785" y="159"/>
                  <a:pt x="2785" y="180"/>
                  <a:pt x="2801" y="196"/>
                </a:cubicBezTo>
                <a:cubicBezTo>
                  <a:pt x="2806" y="190"/>
                  <a:pt x="2806" y="185"/>
                  <a:pt x="2811" y="185"/>
                </a:cubicBezTo>
                <a:cubicBezTo>
                  <a:pt x="2822" y="185"/>
                  <a:pt x="2822" y="196"/>
                  <a:pt x="2822" y="201"/>
                </a:cubicBezTo>
                <a:lnTo>
                  <a:pt x="2827" y="206"/>
                </a:lnTo>
                <a:cubicBezTo>
                  <a:pt x="2832" y="190"/>
                  <a:pt x="2838" y="180"/>
                  <a:pt x="2853" y="180"/>
                </a:cubicBezTo>
                <a:cubicBezTo>
                  <a:pt x="2864" y="180"/>
                  <a:pt x="2874" y="185"/>
                  <a:pt x="2874" y="196"/>
                </a:cubicBezTo>
                <a:cubicBezTo>
                  <a:pt x="2885" y="190"/>
                  <a:pt x="2885" y="180"/>
                  <a:pt x="2896" y="180"/>
                </a:cubicBezTo>
                <a:cubicBezTo>
                  <a:pt x="2917" y="180"/>
                  <a:pt x="2927" y="211"/>
                  <a:pt x="2948" y="211"/>
                </a:cubicBezTo>
                <a:cubicBezTo>
                  <a:pt x="2959" y="211"/>
                  <a:pt x="2964" y="201"/>
                  <a:pt x="2969" y="201"/>
                </a:cubicBezTo>
                <a:cubicBezTo>
                  <a:pt x="2985" y="196"/>
                  <a:pt x="2996" y="201"/>
                  <a:pt x="3006" y="190"/>
                </a:cubicBezTo>
                <a:cubicBezTo>
                  <a:pt x="3001" y="180"/>
                  <a:pt x="2996" y="174"/>
                  <a:pt x="2996" y="164"/>
                </a:cubicBezTo>
                <a:cubicBezTo>
                  <a:pt x="2996" y="164"/>
                  <a:pt x="2996" y="164"/>
                  <a:pt x="2990" y="164"/>
                </a:cubicBezTo>
                <a:cubicBezTo>
                  <a:pt x="2985" y="174"/>
                  <a:pt x="2980" y="190"/>
                  <a:pt x="2964" y="190"/>
                </a:cubicBezTo>
                <a:cubicBezTo>
                  <a:pt x="2953" y="190"/>
                  <a:pt x="2953" y="190"/>
                  <a:pt x="2943" y="190"/>
                </a:cubicBezTo>
                <a:cubicBezTo>
                  <a:pt x="2901" y="190"/>
                  <a:pt x="2880" y="148"/>
                  <a:pt x="2838" y="148"/>
                </a:cubicBezTo>
                <a:cubicBezTo>
                  <a:pt x="2822" y="148"/>
                  <a:pt x="2822" y="159"/>
                  <a:pt x="2811" y="169"/>
                </a:cubicBezTo>
                <a:cubicBezTo>
                  <a:pt x="2790" y="148"/>
                  <a:pt x="2790" y="116"/>
                  <a:pt x="2758" y="106"/>
                </a:cubicBezTo>
                <a:close/>
                <a:moveTo>
                  <a:pt x="2632" y="132"/>
                </a:moveTo>
                <a:lnTo>
                  <a:pt x="2632" y="132"/>
                </a:lnTo>
                <a:cubicBezTo>
                  <a:pt x="2600" y="143"/>
                  <a:pt x="2595" y="169"/>
                  <a:pt x="2568" y="196"/>
                </a:cubicBezTo>
                <a:cubicBezTo>
                  <a:pt x="2579" y="196"/>
                  <a:pt x="2590" y="196"/>
                  <a:pt x="2600" y="196"/>
                </a:cubicBezTo>
                <a:cubicBezTo>
                  <a:pt x="2600" y="180"/>
                  <a:pt x="2595" y="153"/>
                  <a:pt x="2611" y="153"/>
                </a:cubicBezTo>
                <a:cubicBezTo>
                  <a:pt x="2621" y="153"/>
                  <a:pt x="2627" y="164"/>
                  <a:pt x="2637" y="164"/>
                </a:cubicBezTo>
                <a:cubicBezTo>
                  <a:pt x="2642" y="164"/>
                  <a:pt x="2642" y="164"/>
                  <a:pt x="2642" y="164"/>
                </a:cubicBezTo>
                <a:cubicBezTo>
                  <a:pt x="2637" y="148"/>
                  <a:pt x="2637" y="148"/>
                  <a:pt x="2637" y="148"/>
                </a:cubicBezTo>
                <a:cubicBezTo>
                  <a:pt x="2632" y="132"/>
                  <a:pt x="2632" y="132"/>
                  <a:pt x="2632" y="132"/>
                </a:cubicBezTo>
                <a:close/>
                <a:moveTo>
                  <a:pt x="2505" y="143"/>
                </a:moveTo>
                <a:lnTo>
                  <a:pt x="2505" y="143"/>
                </a:lnTo>
                <a:cubicBezTo>
                  <a:pt x="2500" y="137"/>
                  <a:pt x="2500" y="137"/>
                  <a:pt x="2495" y="137"/>
                </a:cubicBezTo>
                <a:cubicBezTo>
                  <a:pt x="2495" y="137"/>
                  <a:pt x="2489" y="137"/>
                  <a:pt x="2489" y="143"/>
                </a:cubicBezTo>
                <a:cubicBezTo>
                  <a:pt x="2489" y="148"/>
                  <a:pt x="2495" y="159"/>
                  <a:pt x="2505" y="159"/>
                </a:cubicBezTo>
                <a:cubicBezTo>
                  <a:pt x="2510" y="159"/>
                  <a:pt x="2510" y="159"/>
                  <a:pt x="2516" y="153"/>
                </a:cubicBezTo>
                <a:cubicBezTo>
                  <a:pt x="2516" y="148"/>
                  <a:pt x="2510" y="143"/>
                  <a:pt x="2505" y="143"/>
                </a:cubicBezTo>
                <a:close/>
                <a:moveTo>
                  <a:pt x="2357" y="95"/>
                </a:moveTo>
                <a:lnTo>
                  <a:pt x="2357" y="95"/>
                </a:lnTo>
                <a:cubicBezTo>
                  <a:pt x="2357" y="106"/>
                  <a:pt x="2347" y="111"/>
                  <a:pt x="2347" y="116"/>
                </a:cubicBezTo>
                <a:cubicBezTo>
                  <a:pt x="2347" y="127"/>
                  <a:pt x="2357" y="127"/>
                  <a:pt x="2368" y="132"/>
                </a:cubicBezTo>
                <a:cubicBezTo>
                  <a:pt x="2379" y="137"/>
                  <a:pt x="2389" y="143"/>
                  <a:pt x="2400" y="148"/>
                </a:cubicBezTo>
                <a:cubicBezTo>
                  <a:pt x="2410" y="148"/>
                  <a:pt x="2410" y="148"/>
                  <a:pt x="2410" y="148"/>
                </a:cubicBezTo>
                <a:cubicBezTo>
                  <a:pt x="2410" y="132"/>
                  <a:pt x="2410" y="132"/>
                  <a:pt x="2410" y="132"/>
                </a:cubicBezTo>
                <a:cubicBezTo>
                  <a:pt x="2405" y="132"/>
                  <a:pt x="2405" y="132"/>
                  <a:pt x="2400" y="132"/>
                </a:cubicBezTo>
                <a:cubicBezTo>
                  <a:pt x="2394" y="132"/>
                  <a:pt x="2394" y="122"/>
                  <a:pt x="2389" y="116"/>
                </a:cubicBezTo>
                <a:cubicBezTo>
                  <a:pt x="2384" y="106"/>
                  <a:pt x="2373" y="95"/>
                  <a:pt x="2357" y="95"/>
                </a:cubicBezTo>
                <a:close/>
                <a:moveTo>
                  <a:pt x="2299" y="227"/>
                </a:moveTo>
                <a:lnTo>
                  <a:pt x="2299" y="227"/>
                </a:lnTo>
                <a:cubicBezTo>
                  <a:pt x="2273" y="243"/>
                  <a:pt x="2257" y="248"/>
                  <a:pt x="2231" y="259"/>
                </a:cubicBezTo>
                <a:cubicBezTo>
                  <a:pt x="2215" y="269"/>
                  <a:pt x="2210" y="275"/>
                  <a:pt x="2199" y="285"/>
                </a:cubicBezTo>
                <a:cubicBezTo>
                  <a:pt x="2194" y="290"/>
                  <a:pt x="2194" y="296"/>
                  <a:pt x="2183" y="296"/>
                </a:cubicBezTo>
                <a:lnTo>
                  <a:pt x="2178" y="296"/>
                </a:lnTo>
                <a:cubicBezTo>
                  <a:pt x="2157" y="296"/>
                  <a:pt x="2152" y="311"/>
                  <a:pt x="2136" y="317"/>
                </a:cubicBezTo>
                <a:cubicBezTo>
                  <a:pt x="2125" y="322"/>
                  <a:pt x="2104" y="317"/>
                  <a:pt x="2104" y="333"/>
                </a:cubicBezTo>
                <a:cubicBezTo>
                  <a:pt x="2104" y="343"/>
                  <a:pt x="2110" y="343"/>
                  <a:pt x="2115" y="354"/>
                </a:cubicBezTo>
                <a:cubicBezTo>
                  <a:pt x="2131" y="327"/>
                  <a:pt x="2147" y="322"/>
                  <a:pt x="2173" y="311"/>
                </a:cubicBezTo>
                <a:cubicBezTo>
                  <a:pt x="2199" y="301"/>
                  <a:pt x="2215" y="285"/>
                  <a:pt x="2247" y="285"/>
                </a:cubicBezTo>
                <a:cubicBezTo>
                  <a:pt x="2257" y="285"/>
                  <a:pt x="2263" y="290"/>
                  <a:pt x="2273" y="290"/>
                </a:cubicBezTo>
                <a:cubicBezTo>
                  <a:pt x="2273" y="285"/>
                  <a:pt x="2273" y="280"/>
                  <a:pt x="2273" y="275"/>
                </a:cubicBezTo>
                <a:cubicBezTo>
                  <a:pt x="2289" y="275"/>
                  <a:pt x="2299" y="264"/>
                  <a:pt x="2321" y="264"/>
                </a:cubicBezTo>
                <a:cubicBezTo>
                  <a:pt x="2331" y="264"/>
                  <a:pt x="2326" y="280"/>
                  <a:pt x="2336" y="285"/>
                </a:cubicBezTo>
                <a:cubicBezTo>
                  <a:pt x="2342" y="290"/>
                  <a:pt x="2347" y="285"/>
                  <a:pt x="2352" y="285"/>
                </a:cubicBezTo>
                <a:cubicBezTo>
                  <a:pt x="2363" y="285"/>
                  <a:pt x="2368" y="285"/>
                  <a:pt x="2379" y="285"/>
                </a:cubicBezTo>
                <a:cubicBezTo>
                  <a:pt x="2379" y="285"/>
                  <a:pt x="2379" y="285"/>
                  <a:pt x="2379" y="280"/>
                </a:cubicBezTo>
                <a:cubicBezTo>
                  <a:pt x="2379" y="280"/>
                  <a:pt x="2379" y="275"/>
                  <a:pt x="2379" y="269"/>
                </a:cubicBezTo>
                <a:cubicBezTo>
                  <a:pt x="2384" y="275"/>
                  <a:pt x="2384" y="275"/>
                  <a:pt x="2389" y="275"/>
                </a:cubicBezTo>
                <a:cubicBezTo>
                  <a:pt x="2405" y="275"/>
                  <a:pt x="2416" y="264"/>
                  <a:pt x="2416" y="254"/>
                </a:cubicBezTo>
                <a:cubicBezTo>
                  <a:pt x="2416" y="243"/>
                  <a:pt x="2394" y="243"/>
                  <a:pt x="2384" y="232"/>
                </a:cubicBezTo>
                <a:cubicBezTo>
                  <a:pt x="2379" y="227"/>
                  <a:pt x="2379" y="217"/>
                  <a:pt x="2373" y="211"/>
                </a:cubicBezTo>
                <a:cubicBezTo>
                  <a:pt x="2368" y="217"/>
                  <a:pt x="2368" y="217"/>
                  <a:pt x="2368" y="217"/>
                </a:cubicBezTo>
                <a:cubicBezTo>
                  <a:pt x="2373" y="232"/>
                  <a:pt x="2373" y="232"/>
                  <a:pt x="2373" y="232"/>
                </a:cubicBezTo>
                <a:cubicBezTo>
                  <a:pt x="2357" y="227"/>
                  <a:pt x="2352" y="217"/>
                  <a:pt x="2342" y="206"/>
                </a:cubicBezTo>
                <a:cubicBezTo>
                  <a:pt x="2352" y="201"/>
                  <a:pt x="2357" y="196"/>
                  <a:pt x="2363" y="185"/>
                </a:cubicBezTo>
                <a:cubicBezTo>
                  <a:pt x="2363" y="174"/>
                  <a:pt x="2363" y="174"/>
                  <a:pt x="2363" y="174"/>
                </a:cubicBezTo>
                <a:cubicBezTo>
                  <a:pt x="2363" y="174"/>
                  <a:pt x="2357" y="174"/>
                  <a:pt x="2357" y="169"/>
                </a:cubicBezTo>
                <a:cubicBezTo>
                  <a:pt x="2347" y="185"/>
                  <a:pt x="2331" y="190"/>
                  <a:pt x="2331" y="211"/>
                </a:cubicBezTo>
                <a:cubicBezTo>
                  <a:pt x="2331" y="227"/>
                  <a:pt x="2352" y="222"/>
                  <a:pt x="2363" y="232"/>
                </a:cubicBezTo>
                <a:cubicBezTo>
                  <a:pt x="2368" y="243"/>
                  <a:pt x="2363" y="248"/>
                  <a:pt x="2368" y="259"/>
                </a:cubicBezTo>
                <a:cubicBezTo>
                  <a:pt x="2347" y="259"/>
                  <a:pt x="2347" y="259"/>
                  <a:pt x="2347" y="259"/>
                </a:cubicBezTo>
                <a:cubicBezTo>
                  <a:pt x="2326" y="259"/>
                  <a:pt x="2315" y="243"/>
                  <a:pt x="2299" y="227"/>
                </a:cubicBezTo>
                <a:close/>
                <a:moveTo>
                  <a:pt x="2305" y="190"/>
                </a:moveTo>
                <a:lnTo>
                  <a:pt x="2305" y="190"/>
                </a:lnTo>
                <a:cubicBezTo>
                  <a:pt x="2310" y="196"/>
                  <a:pt x="2310" y="196"/>
                  <a:pt x="2310" y="201"/>
                </a:cubicBezTo>
                <a:cubicBezTo>
                  <a:pt x="2310" y="206"/>
                  <a:pt x="2310" y="206"/>
                  <a:pt x="2310" y="206"/>
                </a:cubicBezTo>
                <a:cubicBezTo>
                  <a:pt x="2305" y="206"/>
                  <a:pt x="2299" y="211"/>
                  <a:pt x="2289" y="217"/>
                </a:cubicBezTo>
                <a:cubicBezTo>
                  <a:pt x="2294" y="206"/>
                  <a:pt x="2289" y="201"/>
                  <a:pt x="2289" y="190"/>
                </a:cubicBezTo>
                <a:cubicBezTo>
                  <a:pt x="2299" y="190"/>
                  <a:pt x="2299" y="190"/>
                  <a:pt x="2305" y="190"/>
                </a:cubicBezTo>
                <a:close/>
                <a:moveTo>
                  <a:pt x="2099" y="169"/>
                </a:moveTo>
                <a:lnTo>
                  <a:pt x="2099" y="169"/>
                </a:lnTo>
                <a:cubicBezTo>
                  <a:pt x="2088" y="169"/>
                  <a:pt x="2083" y="169"/>
                  <a:pt x="2078" y="169"/>
                </a:cubicBezTo>
                <a:cubicBezTo>
                  <a:pt x="2073" y="174"/>
                  <a:pt x="2073" y="174"/>
                  <a:pt x="2073" y="174"/>
                </a:cubicBezTo>
                <a:cubicBezTo>
                  <a:pt x="2083" y="180"/>
                  <a:pt x="2083" y="190"/>
                  <a:pt x="2088" y="201"/>
                </a:cubicBezTo>
                <a:cubicBezTo>
                  <a:pt x="2099" y="196"/>
                  <a:pt x="2099" y="180"/>
                  <a:pt x="2099" y="169"/>
                </a:cubicBezTo>
                <a:close/>
                <a:moveTo>
                  <a:pt x="2242" y="21"/>
                </a:moveTo>
                <a:lnTo>
                  <a:pt x="2242" y="21"/>
                </a:lnTo>
                <a:cubicBezTo>
                  <a:pt x="2236" y="16"/>
                  <a:pt x="2236" y="6"/>
                  <a:pt x="2231" y="0"/>
                </a:cubicBezTo>
                <a:cubicBezTo>
                  <a:pt x="2215" y="11"/>
                  <a:pt x="2199" y="16"/>
                  <a:pt x="2183" y="21"/>
                </a:cubicBezTo>
                <a:cubicBezTo>
                  <a:pt x="2194" y="27"/>
                  <a:pt x="2199" y="27"/>
                  <a:pt x="2215" y="27"/>
                </a:cubicBezTo>
                <a:cubicBezTo>
                  <a:pt x="2220" y="27"/>
                  <a:pt x="2220" y="27"/>
                  <a:pt x="2226" y="27"/>
                </a:cubicBezTo>
                <a:lnTo>
                  <a:pt x="2231" y="32"/>
                </a:lnTo>
                <a:cubicBezTo>
                  <a:pt x="2231" y="43"/>
                  <a:pt x="2231" y="48"/>
                  <a:pt x="2231" y="58"/>
                </a:cubicBezTo>
                <a:cubicBezTo>
                  <a:pt x="2220" y="53"/>
                  <a:pt x="2220" y="53"/>
                  <a:pt x="2210" y="48"/>
                </a:cubicBezTo>
                <a:cubicBezTo>
                  <a:pt x="2215" y="58"/>
                  <a:pt x="2220" y="69"/>
                  <a:pt x="2231" y="69"/>
                </a:cubicBezTo>
                <a:cubicBezTo>
                  <a:pt x="2236" y="69"/>
                  <a:pt x="2242" y="64"/>
                  <a:pt x="2247" y="64"/>
                </a:cubicBezTo>
                <a:cubicBezTo>
                  <a:pt x="2257" y="64"/>
                  <a:pt x="2257" y="79"/>
                  <a:pt x="2273" y="79"/>
                </a:cubicBezTo>
                <a:cubicBezTo>
                  <a:pt x="2278" y="79"/>
                  <a:pt x="2284" y="74"/>
                  <a:pt x="2294" y="74"/>
                </a:cubicBezTo>
                <a:cubicBezTo>
                  <a:pt x="2294" y="48"/>
                  <a:pt x="2294" y="48"/>
                  <a:pt x="2294" y="48"/>
                </a:cubicBezTo>
                <a:lnTo>
                  <a:pt x="2294" y="48"/>
                </a:lnTo>
                <a:cubicBezTo>
                  <a:pt x="2284" y="53"/>
                  <a:pt x="2278" y="58"/>
                  <a:pt x="2268" y="58"/>
                </a:cubicBezTo>
                <a:cubicBezTo>
                  <a:pt x="2252" y="58"/>
                  <a:pt x="2247" y="37"/>
                  <a:pt x="2242" y="21"/>
                </a:cubicBezTo>
                <a:close/>
                <a:moveTo>
                  <a:pt x="2067" y="64"/>
                </a:moveTo>
                <a:lnTo>
                  <a:pt x="2067" y="64"/>
                </a:lnTo>
                <a:cubicBezTo>
                  <a:pt x="2078" y="53"/>
                  <a:pt x="2078" y="53"/>
                  <a:pt x="2078" y="53"/>
                </a:cubicBezTo>
                <a:cubicBezTo>
                  <a:pt x="2078" y="48"/>
                  <a:pt x="2073" y="43"/>
                  <a:pt x="2073" y="32"/>
                </a:cubicBezTo>
                <a:cubicBezTo>
                  <a:pt x="2057" y="43"/>
                  <a:pt x="2057" y="53"/>
                  <a:pt x="2052" y="64"/>
                </a:cubicBezTo>
                <a:cubicBezTo>
                  <a:pt x="2057" y="74"/>
                  <a:pt x="2057" y="74"/>
                  <a:pt x="2057" y="74"/>
                </a:cubicBezTo>
                <a:cubicBezTo>
                  <a:pt x="2057" y="79"/>
                  <a:pt x="2057" y="79"/>
                  <a:pt x="2057" y="79"/>
                </a:cubicBezTo>
                <a:cubicBezTo>
                  <a:pt x="2062" y="74"/>
                  <a:pt x="2062" y="69"/>
                  <a:pt x="2067" y="64"/>
                </a:cubicBezTo>
                <a:close/>
                <a:moveTo>
                  <a:pt x="1561" y="269"/>
                </a:moveTo>
                <a:lnTo>
                  <a:pt x="1561" y="269"/>
                </a:lnTo>
                <a:cubicBezTo>
                  <a:pt x="1619" y="254"/>
                  <a:pt x="1645" y="232"/>
                  <a:pt x="1698" y="201"/>
                </a:cubicBezTo>
                <a:cubicBezTo>
                  <a:pt x="1719" y="190"/>
                  <a:pt x="1730" y="180"/>
                  <a:pt x="1756" y="174"/>
                </a:cubicBezTo>
                <a:cubicBezTo>
                  <a:pt x="1783" y="164"/>
                  <a:pt x="1804" y="164"/>
                  <a:pt x="1825" y="148"/>
                </a:cubicBezTo>
                <a:cubicBezTo>
                  <a:pt x="1814" y="137"/>
                  <a:pt x="1798" y="143"/>
                  <a:pt x="1783" y="148"/>
                </a:cubicBezTo>
                <a:cubicBezTo>
                  <a:pt x="1746" y="164"/>
                  <a:pt x="1725" y="174"/>
                  <a:pt x="1693" y="185"/>
                </a:cubicBezTo>
                <a:cubicBezTo>
                  <a:pt x="1651" y="201"/>
                  <a:pt x="1635" y="222"/>
                  <a:pt x="1598" y="243"/>
                </a:cubicBezTo>
                <a:cubicBezTo>
                  <a:pt x="1582" y="254"/>
                  <a:pt x="1572" y="254"/>
                  <a:pt x="1561" y="269"/>
                </a:cubicBezTo>
                <a:close/>
                <a:moveTo>
                  <a:pt x="965" y="2258"/>
                </a:moveTo>
                <a:lnTo>
                  <a:pt x="965" y="2258"/>
                </a:lnTo>
                <a:cubicBezTo>
                  <a:pt x="960" y="2274"/>
                  <a:pt x="965" y="2284"/>
                  <a:pt x="965" y="2305"/>
                </a:cubicBezTo>
                <a:cubicBezTo>
                  <a:pt x="970" y="2305"/>
                  <a:pt x="970" y="2300"/>
                  <a:pt x="976" y="2300"/>
                </a:cubicBezTo>
                <a:cubicBezTo>
                  <a:pt x="981" y="2300"/>
                  <a:pt x="986" y="2305"/>
                  <a:pt x="991" y="2305"/>
                </a:cubicBezTo>
                <a:cubicBezTo>
                  <a:pt x="991" y="2300"/>
                  <a:pt x="991" y="2300"/>
                  <a:pt x="991" y="2300"/>
                </a:cubicBezTo>
                <a:cubicBezTo>
                  <a:pt x="981" y="2284"/>
                  <a:pt x="981" y="2268"/>
                  <a:pt x="965" y="2258"/>
                </a:cubicBezTo>
                <a:close/>
                <a:moveTo>
                  <a:pt x="949" y="2131"/>
                </a:moveTo>
                <a:lnTo>
                  <a:pt x="949" y="2131"/>
                </a:lnTo>
                <a:cubicBezTo>
                  <a:pt x="965" y="2131"/>
                  <a:pt x="976" y="2142"/>
                  <a:pt x="976" y="2152"/>
                </a:cubicBezTo>
                <a:cubicBezTo>
                  <a:pt x="976" y="2158"/>
                  <a:pt x="949" y="2268"/>
                  <a:pt x="949" y="2216"/>
                </a:cubicBezTo>
                <a:cubicBezTo>
                  <a:pt x="949" y="2200"/>
                  <a:pt x="960" y="2195"/>
                  <a:pt x="960" y="2179"/>
                </a:cubicBezTo>
                <a:cubicBezTo>
                  <a:pt x="960" y="2158"/>
                  <a:pt x="960" y="2158"/>
                  <a:pt x="960" y="2158"/>
                </a:cubicBezTo>
                <a:cubicBezTo>
                  <a:pt x="949" y="2152"/>
                  <a:pt x="949" y="2152"/>
                  <a:pt x="949" y="2152"/>
                </a:cubicBezTo>
                <a:cubicBezTo>
                  <a:pt x="949" y="2158"/>
                  <a:pt x="944" y="2158"/>
                  <a:pt x="939" y="2158"/>
                </a:cubicBezTo>
                <a:cubicBezTo>
                  <a:pt x="944" y="2152"/>
                  <a:pt x="944" y="2152"/>
                  <a:pt x="944" y="2147"/>
                </a:cubicBezTo>
                <a:cubicBezTo>
                  <a:pt x="944" y="2142"/>
                  <a:pt x="944" y="2136"/>
                  <a:pt x="944" y="2131"/>
                </a:cubicBezTo>
                <a:cubicBezTo>
                  <a:pt x="949" y="2131"/>
                  <a:pt x="949" y="2131"/>
                  <a:pt x="949" y="2131"/>
                </a:cubicBezTo>
                <a:close/>
                <a:moveTo>
                  <a:pt x="1012" y="2310"/>
                </a:moveTo>
                <a:lnTo>
                  <a:pt x="1012" y="2310"/>
                </a:lnTo>
                <a:cubicBezTo>
                  <a:pt x="1012" y="2316"/>
                  <a:pt x="1012" y="2316"/>
                  <a:pt x="1012" y="2316"/>
                </a:cubicBezTo>
                <a:cubicBezTo>
                  <a:pt x="1012" y="2337"/>
                  <a:pt x="1023" y="2347"/>
                  <a:pt x="1023" y="2363"/>
                </a:cubicBezTo>
                <a:cubicBezTo>
                  <a:pt x="1034" y="2358"/>
                  <a:pt x="1034" y="2347"/>
                  <a:pt x="1044" y="2347"/>
                </a:cubicBezTo>
                <a:cubicBezTo>
                  <a:pt x="1055" y="2347"/>
                  <a:pt x="1055" y="2358"/>
                  <a:pt x="1060" y="2358"/>
                </a:cubicBezTo>
                <a:cubicBezTo>
                  <a:pt x="1070" y="2363"/>
                  <a:pt x="1076" y="2363"/>
                  <a:pt x="1076" y="2369"/>
                </a:cubicBezTo>
                <a:cubicBezTo>
                  <a:pt x="1076" y="2379"/>
                  <a:pt x="1076" y="2379"/>
                  <a:pt x="1070" y="2390"/>
                </a:cubicBezTo>
                <a:cubicBezTo>
                  <a:pt x="1086" y="2384"/>
                  <a:pt x="1086" y="2374"/>
                  <a:pt x="1092" y="2363"/>
                </a:cubicBezTo>
                <a:cubicBezTo>
                  <a:pt x="1065" y="2337"/>
                  <a:pt x="1049" y="2321"/>
                  <a:pt x="1012" y="2310"/>
                </a:cubicBezTo>
                <a:close/>
                <a:moveTo>
                  <a:pt x="1303" y="2332"/>
                </a:moveTo>
                <a:lnTo>
                  <a:pt x="1303" y="2332"/>
                </a:lnTo>
                <a:cubicBezTo>
                  <a:pt x="1297" y="2326"/>
                  <a:pt x="1292" y="2332"/>
                  <a:pt x="1287" y="2332"/>
                </a:cubicBezTo>
                <a:cubicBezTo>
                  <a:pt x="1229" y="2332"/>
                  <a:pt x="1271" y="2332"/>
                  <a:pt x="1308" y="2363"/>
                </a:cubicBezTo>
                <a:cubicBezTo>
                  <a:pt x="1318" y="2369"/>
                  <a:pt x="1318" y="2384"/>
                  <a:pt x="1329" y="2390"/>
                </a:cubicBezTo>
                <a:cubicBezTo>
                  <a:pt x="1387" y="2437"/>
                  <a:pt x="1345" y="2390"/>
                  <a:pt x="1324" y="2363"/>
                </a:cubicBezTo>
                <a:cubicBezTo>
                  <a:pt x="1313" y="2353"/>
                  <a:pt x="1297" y="2358"/>
                  <a:pt x="1297" y="2342"/>
                </a:cubicBezTo>
                <a:cubicBezTo>
                  <a:pt x="1297" y="2337"/>
                  <a:pt x="1303" y="2337"/>
                  <a:pt x="1303" y="2332"/>
                </a:cubicBezTo>
                <a:close/>
                <a:moveTo>
                  <a:pt x="1440" y="2379"/>
                </a:moveTo>
                <a:lnTo>
                  <a:pt x="1440" y="2379"/>
                </a:lnTo>
                <a:cubicBezTo>
                  <a:pt x="1440" y="2395"/>
                  <a:pt x="1514" y="2421"/>
                  <a:pt x="1455" y="2421"/>
                </a:cubicBezTo>
                <a:cubicBezTo>
                  <a:pt x="1440" y="2421"/>
                  <a:pt x="1434" y="2406"/>
                  <a:pt x="1419" y="2400"/>
                </a:cubicBezTo>
                <a:cubicBezTo>
                  <a:pt x="1377" y="2411"/>
                  <a:pt x="1419" y="2400"/>
                  <a:pt x="1419" y="2379"/>
                </a:cubicBezTo>
                <a:cubicBezTo>
                  <a:pt x="1419" y="2358"/>
                  <a:pt x="1408" y="2363"/>
                  <a:pt x="1429" y="2363"/>
                </a:cubicBezTo>
                <a:cubicBezTo>
                  <a:pt x="1434" y="2363"/>
                  <a:pt x="1434" y="2363"/>
                  <a:pt x="1434" y="2363"/>
                </a:cubicBezTo>
                <a:cubicBezTo>
                  <a:pt x="1440" y="2363"/>
                  <a:pt x="1440" y="2363"/>
                  <a:pt x="1440" y="2363"/>
                </a:cubicBezTo>
                <a:cubicBezTo>
                  <a:pt x="1440" y="2369"/>
                  <a:pt x="1440" y="2369"/>
                  <a:pt x="1440" y="2379"/>
                </a:cubicBezTo>
                <a:close/>
                <a:moveTo>
                  <a:pt x="1609" y="2384"/>
                </a:moveTo>
                <a:lnTo>
                  <a:pt x="1609" y="2384"/>
                </a:lnTo>
                <a:cubicBezTo>
                  <a:pt x="1598" y="2384"/>
                  <a:pt x="1598" y="2374"/>
                  <a:pt x="1587" y="2374"/>
                </a:cubicBezTo>
                <a:cubicBezTo>
                  <a:pt x="1582" y="2379"/>
                  <a:pt x="1577" y="2384"/>
                  <a:pt x="1566" y="2390"/>
                </a:cubicBezTo>
                <a:cubicBezTo>
                  <a:pt x="1614" y="2390"/>
                  <a:pt x="1614" y="2390"/>
                  <a:pt x="1614" y="2390"/>
                </a:cubicBezTo>
                <a:cubicBezTo>
                  <a:pt x="1624" y="2390"/>
                  <a:pt x="1635" y="2390"/>
                  <a:pt x="1645" y="2384"/>
                </a:cubicBezTo>
                <a:cubicBezTo>
                  <a:pt x="1635" y="2374"/>
                  <a:pt x="1619" y="2384"/>
                  <a:pt x="1609" y="2384"/>
                </a:cubicBezTo>
                <a:close/>
                <a:moveTo>
                  <a:pt x="907" y="1361"/>
                </a:moveTo>
                <a:lnTo>
                  <a:pt x="907" y="1361"/>
                </a:lnTo>
                <a:lnTo>
                  <a:pt x="907" y="1361"/>
                </a:lnTo>
                <a:cubicBezTo>
                  <a:pt x="918" y="1345"/>
                  <a:pt x="933" y="1335"/>
                  <a:pt x="949" y="1319"/>
                </a:cubicBezTo>
                <a:cubicBezTo>
                  <a:pt x="960" y="1303"/>
                  <a:pt x="960" y="1293"/>
                  <a:pt x="970" y="1277"/>
                </a:cubicBezTo>
                <a:cubicBezTo>
                  <a:pt x="976" y="1261"/>
                  <a:pt x="981" y="1245"/>
                  <a:pt x="991" y="1229"/>
                </a:cubicBezTo>
                <a:cubicBezTo>
                  <a:pt x="991" y="1219"/>
                  <a:pt x="991" y="1213"/>
                  <a:pt x="997" y="1208"/>
                </a:cubicBezTo>
                <a:cubicBezTo>
                  <a:pt x="997" y="1203"/>
                  <a:pt x="1002" y="1198"/>
                  <a:pt x="1002" y="1192"/>
                </a:cubicBezTo>
                <a:cubicBezTo>
                  <a:pt x="1002" y="1140"/>
                  <a:pt x="1002" y="1140"/>
                  <a:pt x="1002" y="1140"/>
                </a:cubicBezTo>
                <a:cubicBezTo>
                  <a:pt x="1002" y="1124"/>
                  <a:pt x="1002" y="1119"/>
                  <a:pt x="1007" y="1103"/>
                </a:cubicBezTo>
                <a:cubicBezTo>
                  <a:pt x="1007" y="1097"/>
                  <a:pt x="1012" y="1097"/>
                  <a:pt x="1012" y="1092"/>
                </a:cubicBezTo>
                <a:cubicBezTo>
                  <a:pt x="1012" y="1087"/>
                  <a:pt x="1002" y="1087"/>
                  <a:pt x="997" y="1082"/>
                </a:cubicBezTo>
                <a:cubicBezTo>
                  <a:pt x="991" y="1082"/>
                  <a:pt x="986" y="1076"/>
                  <a:pt x="981" y="1076"/>
                </a:cubicBezTo>
                <a:cubicBezTo>
                  <a:pt x="965" y="1066"/>
                  <a:pt x="955" y="1060"/>
                  <a:pt x="944" y="1055"/>
                </a:cubicBezTo>
                <a:cubicBezTo>
                  <a:pt x="928" y="1050"/>
                  <a:pt x="923" y="1050"/>
                  <a:pt x="907" y="1045"/>
                </a:cubicBezTo>
                <a:cubicBezTo>
                  <a:pt x="896" y="1039"/>
                  <a:pt x="891" y="1034"/>
                  <a:pt x="881" y="1024"/>
                </a:cubicBezTo>
                <a:lnTo>
                  <a:pt x="875" y="1018"/>
                </a:lnTo>
                <a:cubicBezTo>
                  <a:pt x="875" y="1008"/>
                  <a:pt x="886" y="1002"/>
                  <a:pt x="891" y="992"/>
                </a:cubicBezTo>
                <a:cubicBezTo>
                  <a:pt x="896" y="987"/>
                  <a:pt x="896" y="981"/>
                  <a:pt x="902" y="971"/>
                </a:cubicBezTo>
                <a:cubicBezTo>
                  <a:pt x="907" y="955"/>
                  <a:pt x="918" y="944"/>
                  <a:pt x="918" y="929"/>
                </a:cubicBezTo>
                <a:cubicBezTo>
                  <a:pt x="918" y="918"/>
                  <a:pt x="912" y="913"/>
                  <a:pt x="907" y="908"/>
                </a:cubicBezTo>
                <a:cubicBezTo>
                  <a:pt x="896" y="902"/>
                  <a:pt x="891" y="897"/>
                  <a:pt x="881" y="892"/>
                </a:cubicBezTo>
                <a:cubicBezTo>
                  <a:pt x="870" y="881"/>
                  <a:pt x="860" y="881"/>
                  <a:pt x="849" y="871"/>
                </a:cubicBezTo>
                <a:cubicBezTo>
                  <a:pt x="844" y="860"/>
                  <a:pt x="844" y="855"/>
                  <a:pt x="838" y="850"/>
                </a:cubicBezTo>
                <a:cubicBezTo>
                  <a:pt x="838" y="844"/>
                  <a:pt x="833" y="839"/>
                  <a:pt x="833" y="834"/>
                </a:cubicBezTo>
                <a:cubicBezTo>
                  <a:pt x="828" y="828"/>
                  <a:pt x="828" y="823"/>
                  <a:pt x="823" y="818"/>
                </a:cubicBezTo>
                <a:cubicBezTo>
                  <a:pt x="823" y="818"/>
                  <a:pt x="817" y="818"/>
                  <a:pt x="817" y="813"/>
                </a:cubicBezTo>
                <a:cubicBezTo>
                  <a:pt x="817" y="802"/>
                  <a:pt x="828" y="797"/>
                  <a:pt x="828" y="791"/>
                </a:cubicBezTo>
                <a:cubicBezTo>
                  <a:pt x="828" y="781"/>
                  <a:pt x="828" y="776"/>
                  <a:pt x="833" y="765"/>
                </a:cubicBezTo>
                <a:cubicBezTo>
                  <a:pt x="838" y="755"/>
                  <a:pt x="844" y="755"/>
                  <a:pt x="844" y="744"/>
                </a:cubicBezTo>
                <a:cubicBezTo>
                  <a:pt x="844" y="728"/>
                  <a:pt x="844" y="728"/>
                  <a:pt x="844" y="728"/>
                </a:cubicBezTo>
                <a:cubicBezTo>
                  <a:pt x="844" y="718"/>
                  <a:pt x="844" y="712"/>
                  <a:pt x="844" y="702"/>
                </a:cubicBezTo>
                <a:cubicBezTo>
                  <a:pt x="849" y="686"/>
                  <a:pt x="854" y="676"/>
                  <a:pt x="854" y="660"/>
                </a:cubicBezTo>
                <a:cubicBezTo>
                  <a:pt x="854" y="644"/>
                  <a:pt x="838" y="639"/>
                  <a:pt x="828" y="628"/>
                </a:cubicBezTo>
                <a:cubicBezTo>
                  <a:pt x="823" y="617"/>
                  <a:pt x="817" y="612"/>
                  <a:pt x="812" y="602"/>
                </a:cubicBezTo>
                <a:cubicBezTo>
                  <a:pt x="807" y="596"/>
                  <a:pt x="807" y="591"/>
                  <a:pt x="801" y="580"/>
                </a:cubicBezTo>
                <a:cubicBezTo>
                  <a:pt x="801" y="580"/>
                  <a:pt x="796" y="575"/>
                  <a:pt x="791" y="575"/>
                </a:cubicBezTo>
                <a:cubicBezTo>
                  <a:pt x="780" y="570"/>
                  <a:pt x="775" y="565"/>
                  <a:pt x="765" y="565"/>
                </a:cubicBezTo>
                <a:cubicBezTo>
                  <a:pt x="754" y="565"/>
                  <a:pt x="749" y="570"/>
                  <a:pt x="738" y="570"/>
                </a:cubicBezTo>
                <a:cubicBezTo>
                  <a:pt x="733" y="570"/>
                  <a:pt x="733" y="565"/>
                  <a:pt x="733" y="565"/>
                </a:cubicBezTo>
                <a:cubicBezTo>
                  <a:pt x="738" y="549"/>
                  <a:pt x="749" y="538"/>
                  <a:pt x="765" y="522"/>
                </a:cubicBezTo>
                <a:cubicBezTo>
                  <a:pt x="770" y="517"/>
                  <a:pt x="770" y="517"/>
                  <a:pt x="780" y="512"/>
                </a:cubicBezTo>
                <a:cubicBezTo>
                  <a:pt x="791" y="501"/>
                  <a:pt x="791" y="496"/>
                  <a:pt x="796" y="480"/>
                </a:cubicBezTo>
                <a:cubicBezTo>
                  <a:pt x="796" y="475"/>
                  <a:pt x="801" y="470"/>
                  <a:pt x="801" y="470"/>
                </a:cubicBezTo>
                <a:cubicBezTo>
                  <a:pt x="807" y="465"/>
                  <a:pt x="817" y="465"/>
                  <a:pt x="817" y="454"/>
                </a:cubicBezTo>
                <a:cubicBezTo>
                  <a:pt x="817" y="454"/>
                  <a:pt x="812" y="449"/>
                  <a:pt x="807" y="449"/>
                </a:cubicBezTo>
                <a:cubicBezTo>
                  <a:pt x="801" y="438"/>
                  <a:pt x="796" y="433"/>
                  <a:pt x="786" y="428"/>
                </a:cubicBezTo>
                <a:lnTo>
                  <a:pt x="786" y="422"/>
                </a:lnTo>
                <a:cubicBezTo>
                  <a:pt x="791" y="417"/>
                  <a:pt x="801" y="417"/>
                  <a:pt x="801" y="412"/>
                </a:cubicBezTo>
                <a:cubicBezTo>
                  <a:pt x="807" y="406"/>
                  <a:pt x="807" y="401"/>
                  <a:pt x="807" y="401"/>
                </a:cubicBezTo>
                <a:cubicBezTo>
                  <a:pt x="812" y="396"/>
                  <a:pt x="812" y="396"/>
                  <a:pt x="817" y="396"/>
                </a:cubicBezTo>
                <a:cubicBezTo>
                  <a:pt x="823" y="396"/>
                  <a:pt x="828" y="396"/>
                  <a:pt x="833" y="396"/>
                </a:cubicBezTo>
                <a:cubicBezTo>
                  <a:pt x="844" y="391"/>
                  <a:pt x="849" y="380"/>
                  <a:pt x="849" y="370"/>
                </a:cubicBezTo>
                <a:cubicBezTo>
                  <a:pt x="854" y="359"/>
                  <a:pt x="854" y="354"/>
                  <a:pt x="854" y="343"/>
                </a:cubicBezTo>
                <a:cubicBezTo>
                  <a:pt x="854" y="317"/>
                  <a:pt x="849" y="306"/>
                  <a:pt x="838" y="285"/>
                </a:cubicBezTo>
                <a:cubicBezTo>
                  <a:pt x="833" y="280"/>
                  <a:pt x="828" y="275"/>
                  <a:pt x="823" y="264"/>
                </a:cubicBezTo>
                <a:cubicBezTo>
                  <a:pt x="833" y="248"/>
                  <a:pt x="833" y="248"/>
                  <a:pt x="833" y="248"/>
                </a:cubicBezTo>
                <a:lnTo>
                  <a:pt x="833" y="248"/>
                </a:lnTo>
                <a:cubicBezTo>
                  <a:pt x="844" y="248"/>
                  <a:pt x="854" y="254"/>
                  <a:pt x="865" y="254"/>
                </a:cubicBezTo>
                <a:cubicBezTo>
                  <a:pt x="881" y="254"/>
                  <a:pt x="886" y="243"/>
                  <a:pt x="902" y="243"/>
                </a:cubicBezTo>
                <a:cubicBezTo>
                  <a:pt x="923" y="243"/>
                  <a:pt x="933" y="254"/>
                  <a:pt x="955" y="254"/>
                </a:cubicBezTo>
                <a:cubicBezTo>
                  <a:pt x="970" y="254"/>
                  <a:pt x="981" y="248"/>
                  <a:pt x="997" y="248"/>
                </a:cubicBezTo>
                <a:cubicBezTo>
                  <a:pt x="1060" y="248"/>
                  <a:pt x="1118" y="285"/>
                  <a:pt x="1118" y="343"/>
                </a:cubicBezTo>
                <a:cubicBezTo>
                  <a:pt x="1118" y="391"/>
                  <a:pt x="1070" y="412"/>
                  <a:pt x="1070" y="459"/>
                </a:cubicBezTo>
                <a:lnTo>
                  <a:pt x="1070" y="459"/>
                </a:lnTo>
                <a:cubicBezTo>
                  <a:pt x="1092" y="459"/>
                  <a:pt x="1097" y="454"/>
                  <a:pt x="1113" y="454"/>
                </a:cubicBezTo>
                <a:cubicBezTo>
                  <a:pt x="1134" y="449"/>
                  <a:pt x="1150" y="459"/>
                  <a:pt x="1166" y="443"/>
                </a:cubicBezTo>
                <a:cubicBezTo>
                  <a:pt x="1187" y="422"/>
                  <a:pt x="1192" y="401"/>
                  <a:pt x="1218" y="380"/>
                </a:cubicBezTo>
                <a:cubicBezTo>
                  <a:pt x="1223" y="370"/>
                  <a:pt x="1223" y="359"/>
                  <a:pt x="1234" y="359"/>
                </a:cubicBezTo>
                <a:cubicBezTo>
                  <a:pt x="1250" y="359"/>
                  <a:pt x="1255" y="364"/>
                  <a:pt x="1271" y="370"/>
                </a:cubicBezTo>
                <a:cubicBezTo>
                  <a:pt x="1482" y="269"/>
                  <a:pt x="1482" y="269"/>
                  <a:pt x="1482" y="269"/>
                </a:cubicBezTo>
                <a:cubicBezTo>
                  <a:pt x="1535" y="280"/>
                  <a:pt x="1566" y="285"/>
                  <a:pt x="1603" y="322"/>
                </a:cubicBezTo>
                <a:cubicBezTo>
                  <a:pt x="1677" y="385"/>
                  <a:pt x="1703" y="454"/>
                  <a:pt x="1793" y="475"/>
                </a:cubicBezTo>
                <a:cubicBezTo>
                  <a:pt x="1814" y="475"/>
                  <a:pt x="1825" y="491"/>
                  <a:pt x="1846" y="491"/>
                </a:cubicBezTo>
                <a:cubicBezTo>
                  <a:pt x="1862" y="491"/>
                  <a:pt x="1883" y="491"/>
                  <a:pt x="1883" y="470"/>
                </a:cubicBezTo>
                <a:cubicBezTo>
                  <a:pt x="1883" y="459"/>
                  <a:pt x="1883" y="459"/>
                  <a:pt x="1883" y="459"/>
                </a:cubicBezTo>
                <a:cubicBezTo>
                  <a:pt x="1883" y="417"/>
                  <a:pt x="1930" y="412"/>
                  <a:pt x="1930" y="370"/>
                </a:cubicBezTo>
                <a:cubicBezTo>
                  <a:pt x="1957" y="370"/>
                  <a:pt x="1967" y="343"/>
                  <a:pt x="1994" y="343"/>
                </a:cubicBezTo>
                <a:cubicBezTo>
                  <a:pt x="2020" y="343"/>
                  <a:pt x="2031" y="359"/>
                  <a:pt x="2057" y="359"/>
                </a:cubicBezTo>
                <a:cubicBezTo>
                  <a:pt x="2067" y="359"/>
                  <a:pt x="2067" y="338"/>
                  <a:pt x="2078" y="338"/>
                </a:cubicBezTo>
                <a:cubicBezTo>
                  <a:pt x="2088" y="338"/>
                  <a:pt x="2094" y="348"/>
                  <a:pt x="2104" y="359"/>
                </a:cubicBezTo>
                <a:cubicBezTo>
                  <a:pt x="2094" y="364"/>
                  <a:pt x="2088" y="370"/>
                  <a:pt x="2088" y="380"/>
                </a:cubicBezTo>
                <a:cubicBezTo>
                  <a:pt x="2088" y="417"/>
                  <a:pt x="2125" y="438"/>
                  <a:pt x="2162" y="438"/>
                </a:cubicBezTo>
                <a:cubicBezTo>
                  <a:pt x="2183" y="438"/>
                  <a:pt x="2189" y="417"/>
                  <a:pt x="2210" y="417"/>
                </a:cubicBezTo>
                <a:cubicBezTo>
                  <a:pt x="2236" y="417"/>
                  <a:pt x="2236" y="417"/>
                  <a:pt x="2236" y="417"/>
                </a:cubicBezTo>
                <a:cubicBezTo>
                  <a:pt x="2257" y="417"/>
                  <a:pt x="2263" y="385"/>
                  <a:pt x="2284" y="385"/>
                </a:cubicBezTo>
                <a:cubicBezTo>
                  <a:pt x="2305" y="385"/>
                  <a:pt x="2305" y="406"/>
                  <a:pt x="2321" y="417"/>
                </a:cubicBezTo>
                <a:cubicBezTo>
                  <a:pt x="2336" y="428"/>
                  <a:pt x="2352" y="433"/>
                  <a:pt x="2368" y="433"/>
                </a:cubicBezTo>
                <a:cubicBezTo>
                  <a:pt x="2400" y="433"/>
                  <a:pt x="2394" y="396"/>
                  <a:pt x="2421" y="380"/>
                </a:cubicBezTo>
                <a:cubicBezTo>
                  <a:pt x="2447" y="364"/>
                  <a:pt x="2463" y="364"/>
                  <a:pt x="2489" y="359"/>
                </a:cubicBezTo>
                <a:cubicBezTo>
                  <a:pt x="2516" y="364"/>
                  <a:pt x="2516" y="364"/>
                  <a:pt x="2516" y="364"/>
                </a:cubicBezTo>
                <a:cubicBezTo>
                  <a:pt x="2542" y="364"/>
                  <a:pt x="2542" y="364"/>
                  <a:pt x="2542" y="364"/>
                </a:cubicBezTo>
                <a:cubicBezTo>
                  <a:pt x="2547" y="364"/>
                  <a:pt x="2553" y="354"/>
                  <a:pt x="2558" y="354"/>
                </a:cubicBezTo>
                <a:cubicBezTo>
                  <a:pt x="2579" y="354"/>
                  <a:pt x="2584" y="370"/>
                  <a:pt x="2600" y="375"/>
                </a:cubicBezTo>
                <a:cubicBezTo>
                  <a:pt x="2605" y="375"/>
                  <a:pt x="2611" y="375"/>
                  <a:pt x="2616" y="375"/>
                </a:cubicBezTo>
                <a:cubicBezTo>
                  <a:pt x="2632" y="375"/>
                  <a:pt x="2642" y="380"/>
                  <a:pt x="2653" y="380"/>
                </a:cubicBezTo>
                <a:cubicBezTo>
                  <a:pt x="2674" y="380"/>
                  <a:pt x="2685" y="380"/>
                  <a:pt x="2700" y="370"/>
                </a:cubicBezTo>
                <a:cubicBezTo>
                  <a:pt x="2711" y="364"/>
                  <a:pt x="2706" y="354"/>
                  <a:pt x="2711" y="343"/>
                </a:cubicBezTo>
                <a:cubicBezTo>
                  <a:pt x="2727" y="322"/>
                  <a:pt x="2748" y="317"/>
                  <a:pt x="2748" y="296"/>
                </a:cubicBezTo>
                <a:cubicBezTo>
                  <a:pt x="2748" y="275"/>
                  <a:pt x="2748" y="275"/>
                  <a:pt x="2748" y="275"/>
                </a:cubicBezTo>
                <a:cubicBezTo>
                  <a:pt x="2748" y="264"/>
                  <a:pt x="2732" y="264"/>
                  <a:pt x="2732" y="248"/>
                </a:cubicBezTo>
                <a:lnTo>
                  <a:pt x="2737" y="248"/>
                </a:lnTo>
                <a:cubicBezTo>
                  <a:pt x="2748" y="248"/>
                  <a:pt x="2753" y="254"/>
                  <a:pt x="2758" y="259"/>
                </a:cubicBezTo>
                <a:cubicBezTo>
                  <a:pt x="2769" y="264"/>
                  <a:pt x="2779" y="259"/>
                  <a:pt x="2795" y="264"/>
                </a:cubicBezTo>
                <a:cubicBezTo>
                  <a:pt x="2785" y="275"/>
                  <a:pt x="2764" y="275"/>
                  <a:pt x="2764" y="290"/>
                </a:cubicBezTo>
                <a:cubicBezTo>
                  <a:pt x="2764" y="296"/>
                  <a:pt x="2774" y="296"/>
                  <a:pt x="2774" y="301"/>
                </a:cubicBezTo>
                <a:cubicBezTo>
                  <a:pt x="2774" y="327"/>
                  <a:pt x="2732" y="327"/>
                  <a:pt x="2732" y="354"/>
                </a:cubicBezTo>
                <a:cubicBezTo>
                  <a:pt x="2732" y="380"/>
                  <a:pt x="2753" y="391"/>
                  <a:pt x="2769" y="406"/>
                </a:cubicBezTo>
                <a:cubicBezTo>
                  <a:pt x="2774" y="406"/>
                  <a:pt x="2774" y="406"/>
                  <a:pt x="2779" y="412"/>
                </a:cubicBezTo>
                <a:lnTo>
                  <a:pt x="2779" y="412"/>
                </a:lnTo>
                <a:cubicBezTo>
                  <a:pt x="2737" y="480"/>
                  <a:pt x="2737" y="480"/>
                  <a:pt x="2737" y="480"/>
                </a:cubicBezTo>
                <a:cubicBezTo>
                  <a:pt x="2742" y="491"/>
                  <a:pt x="2742" y="501"/>
                  <a:pt x="2748" y="512"/>
                </a:cubicBezTo>
                <a:cubicBezTo>
                  <a:pt x="2753" y="528"/>
                  <a:pt x="2758" y="538"/>
                  <a:pt x="2758" y="554"/>
                </a:cubicBezTo>
                <a:cubicBezTo>
                  <a:pt x="2758" y="565"/>
                  <a:pt x="2758" y="565"/>
                  <a:pt x="2753" y="570"/>
                </a:cubicBezTo>
                <a:cubicBezTo>
                  <a:pt x="2753" y="575"/>
                  <a:pt x="2753" y="575"/>
                  <a:pt x="2753" y="575"/>
                </a:cubicBezTo>
                <a:cubicBezTo>
                  <a:pt x="2748" y="580"/>
                  <a:pt x="2742" y="580"/>
                  <a:pt x="2737" y="580"/>
                </a:cubicBezTo>
                <a:cubicBezTo>
                  <a:pt x="2716" y="586"/>
                  <a:pt x="2706" y="591"/>
                  <a:pt x="2685" y="602"/>
                </a:cubicBezTo>
                <a:cubicBezTo>
                  <a:pt x="2679" y="596"/>
                  <a:pt x="2679" y="596"/>
                  <a:pt x="2679" y="596"/>
                </a:cubicBezTo>
                <a:cubicBezTo>
                  <a:pt x="2679" y="586"/>
                  <a:pt x="2669" y="580"/>
                  <a:pt x="2658" y="580"/>
                </a:cubicBezTo>
                <a:cubicBezTo>
                  <a:pt x="2653" y="580"/>
                  <a:pt x="2648" y="580"/>
                  <a:pt x="2642" y="586"/>
                </a:cubicBezTo>
                <a:cubicBezTo>
                  <a:pt x="2642" y="586"/>
                  <a:pt x="2637" y="586"/>
                  <a:pt x="2632" y="591"/>
                </a:cubicBezTo>
                <a:cubicBezTo>
                  <a:pt x="2627" y="591"/>
                  <a:pt x="2621" y="596"/>
                  <a:pt x="2616" y="596"/>
                </a:cubicBezTo>
                <a:cubicBezTo>
                  <a:pt x="2600" y="596"/>
                  <a:pt x="2590" y="602"/>
                  <a:pt x="2574" y="602"/>
                </a:cubicBezTo>
                <a:cubicBezTo>
                  <a:pt x="2563" y="602"/>
                  <a:pt x="2558" y="596"/>
                  <a:pt x="2547" y="596"/>
                </a:cubicBezTo>
                <a:cubicBezTo>
                  <a:pt x="2542" y="596"/>
                  <a:pt x="2542" y="602"/>
                  <a:pt x="2542" y="607"/>
                </a:cubicBezTo>
                <a:cubicBezTo>
                  <a:pt x="2542" y="612"/>
                  <a:pt x="2542" y="617"/>
                  <a:pt x="2542" y="623"/>
                </a:cubicBezTo>
                <a:cubicBezTo>
                  <a:pt x="2542" y="628"/>
                  <a:pt x="2537" y="633"/>
                  <a:pt x="2537" y="639"/>
                </a:cubicBezTo>
                <a:cubicBezTo>
                  <a:pt x="2537" y="654"/>
                  <a:pt x="2547" y="654"/>
                  <a:pt x="2558" y="665"/>
                </a:cubicBezTo>
                <a:cubicBezTo>
                  <a:pt x="2563" y="676"/>
                  <a:pt x="2568" y="681"/>
                  <a:pt x="2568" y="697"/>
                </a:cubicBezTo>
                <a:cubicBezTo>
                  <a:pt x="2568" y="702"/>
                  <a:pt x="2563" y="707"/>
                  <a:pt x="2558" y="718"/>
                </a:cubicBezTo>
                <a:cubicBezTo>
                  <a:pt x="2558" y="723"/>
                  <a:pt x="2553" y="728"/>
                  <a:pt x="2547" y="733"/>
                </a:cubicBezTo>
                <a:cubicBezTo>
                  <a:pt x="2537" y="739"/>
                  <a:pt x="2532" y="744"/>
                  <a:pt x="2526" y="749"/>
                </a:cubicBezTo>
                <a:cubicBezTo>
                  <a:pt x="2521" y="749"/>
                  <a:pt x="2516" y="755"/>
                  <a:pt x="2516" y="760"/>
                </a:cubicBezTo>
                <a:cubicBezTo>
                  <a:pt x="2516" y="760"/>
                  <a:pt x="2521" y="760"/>
                  <a:pt x="2521" y="765"/>
                </a:cubicBezTo>
                <a:cubicBezTo>
                  <a:pt x="2521" y="770"/>
                  <a:pt x="2526" y="770"/>
                  <a:pt x="2526" y="776"/>
                </a:cubicBezTo>
                <a:cubicBezTo>
                  <a:pt x="2526" y="786"/>
                  <a:pt x="2516" y="791"/>
                  <a:pt x="2516" y="802"/>
                </a:cubicBezTo>
                <a:cubicBezTo>
                  <a:pt x="2516" y="807"/>
                  <a:pt x="2526" y="813"/>
                  <a:pt x="2532" y="818"/>
                </a:cubicBezTo>
                <a:cubicBezTo>
                  <a:pt x="2542" y="823"/>
                  <a:pt x="2547" y="828"/>
                  <a:pt x="2558" y="834"/>
                </a:cubicBezTo>
                <a:cubicBezTo>
                  <a:pt x="2579" y="844"/>
                  <a:pt x="2584" y="860"/>
                  <a:pt x="2600" y="871"/>
                </a:cubicBezTo>
                <a:cubicBezTo>
                  <a:pt x="2616" y="881"/>
                  <a:pt x="2627" y="892"/>
                  <a:pt x="2642" y="902"/>
                </a:cubicBezTo>
                <a:cubicBezTo>
                  <a:pt x="2653" y="908"/>
                  <a:pt x="2658" y="913"/>
                  <a:pt x="2669" y="923"/>
                </a:cubicBezTo>
                <a:cubicBezTo>
                  <a:pt x="2674" y="929"/>
                  <a:pt x="2679" y="934"/>
                  <a:pt x="2685" y="934"/>
                </a:cubicBezTo>
                <a:cubicBezTo>
                  <a:pt x="2690" y="934"/>
                  <a:pt x="2695" y="929"/>
                  <a:pt x="2695" y="929"/>
                </a:cubicBezTo>
                <a:cubicBezTo>
                  <a:pt x="2706" y="918"/>
                  <a:pt x="2711" y="913"/>
                  <a:pt x="2716" y="902"/>
                </a:cubicBezTo>
                <a:cubicBezTo>
                  <a:pt x="2721" y="897"/>
                  <a:pt x="2727" y="897"/>
                  <a:pt x="2737" y="886"/>
                </a:cubicBezTo>
                <a:cubicBezTo>
                  <a:pt x="2737" y="886"/>
                  <a:pt x="2742" y="881"/>
                  <a:pt x="2742" y="876"/>
                </a:cubicBezTo>
                <a:cubicBezTo>
                  <a:pt x="2748" y="876"/>
                  <a:pt x="2748" y="876"/>
                  <a:pt x="2748" y="876"/>
                </a:cubicBezTo>
                <a:cubicBezTo>
                  <a:pt x="2753" y="876"/>
                  <a:pt x="2753" y="876"/>
                  <a:pt x="2753" y="876"/>
                </a:cubicBezTo>
                <a:cubicBezTo>
                  <a:pt x="2764" y="876"/>
                  <a:pt x="2764" y="876"/>
                  <a:pt x="2774" y="881"/>
                </a:cubicBezTo>
                <a:cubicBezTo>
                  <a:pt x="2779" y="881"/>
                  <a:pt x="2785" y="881"/>
                  <a:pt x="2790" y="881"/>
                </a:cubicBezTo>
                <a:cubicBezTo>
                  <a:pt x="2795" y="886"/>
                  <a:pt x="2795" y="881"/>
                  <a:pt x="2801" y="886"/>
                </a:cubicBezTo>
                <a:cubicBezTo>
                  <a:pt x="2806" y="886"/>
                  <a:pt x="2806" y="897"/>
                  <a:pt x="2811" y="902"/>
                </a:cubicBezTo>
                <a:cubicBezTo>
                  <a:pt x="2816" y="913"/>
                  <a:pt x="2816" y="923"/>
                  <a:pt x="2816" y="939"/>
                </a:cubicBezTo>
                <a:cubicBezTo>
                  <a:pt x="2822" y="955"/>
                  <a:pt x="2822" y="960"/>
                  <a:pt x="2827" y="976"/>
                </a:cubicBezTo>
                <a:cubicBezTo>
                  <a:pt x="2827" y="981"/>
                  <a:pt x="2827" y="987"/>
                  <a:pt x="2832" y="992"/>
                </a:cubicBezTo>
                <a:cubicBezTo>
                  <a:pt x="2838" y="997"/>
                  <a:pt x="2838" y="997"/>
                  <a:pt x="2838" y="997"/>
                </a:cubicBezTo>
                <a:cubicBezTo>
                  <a:pt x="2843" y="997"/>
                  <a:pt x="2843" y="1002"/>
                  <a:pt x="2848" y="1008"/>
                </a:cubicBezTo>
                <a:cubicBezTo>
                  <a:pt x="2859" y="1013"/>
                  <a:pt x="2869" y="1018"/>
                  <a:pt x="2869" y="1029"/>
                </a:cubicBezTo>
                <a:cubicBezTo>
                  <a:pt x="2869" y="1039"/>
                  <a:pt x="2853" y="1045"/>
                  <a:pt x="2843" y="1050"/>
                </a:cubicBezTo>
                <a:cubicBezTo>
                  <a:pt x="2838" y="1055"/>
                  <a:pt x="2827" y="1060"/>
                  <a:pt x="2827" y="1071"/>
                </a:cubicBezTo>
                <a:cubicBezTo>
                  <a:pt x="2827" y="1082"/>
                  <a:pt x="2832" y="1082"/>
                  <a:pt x="2832" y="1087"/>
                </a:cubicBezTo>
                <a:cubicBezTo>
                  <a:pt x="2838" y="1097"/>
                  <a:pt x="2832" y="1103"/>
                  <a:pt x="2838" y="1108"/>
                </a:cubicBezTo>
                <a:cubicBezTo>
                  <a:pt x="2843" y="1113"/>
                  <a:pt x="2848" y="1113"/>
                  <a:pt x="2853" y="1113"/>
                </a:cubicBezTo>
                <a:lnTo>
                  <a:pt x="2853" y="1119"/>
                </a:lnTo>
                <a:cubicBezTo>
                  <a:pt x="2853" y="1129"/>
                  <a:pt x="2853" y="1134"/>
                  <a:pt x="2848" y="1140"/>
                </a:cubicBezTo>
                <a:cubicBezTo>
                  <a:pt x="2848" y="1150"/>
                  <a:pt x="2853" y="1150"/>
                  <a:pt x="2853" y="1161"/>
                </a:cubicBezTo>
                <a:cubicBezTo>
                  <a:pt x="2853" y="1171"/>
                  <a:pt x="2848" y="1182"/>
                  <a:pt x="2843" y="1192"/>
                </a:cubicBezTo>
                <a:cubicBezTo>
                  <a:pt x="2838" y="1219"/>
                  <a:pt x="2838" y="1235"/>
                  <a:pt x="2838" y="1261"/>
                </a:cubicBezTo>
                <a:cubicBezTo>
                  <a:pt x="2848" y="1261"/>
                  <a:pt x="2859" y="1261"/>
                  <a:pt x="2864" y="1271"/>
                </a:cubicBezTo>
                <a:cubicBezTo>
                  <a:pt x="2864" y="1282"/>
                  <a:pt x="2864" y="1293"/>
                  <a:pt x="2864" y="1303"/>
                </a:cubicBezTo>
                <a:cubicBezTo>
                  <a:pt x="2864" y="1314"/>
                  <a:pt x="2869" y="1319"/>
                  <a:pt x="2869" y="1330"/>
                </a:cubicBezTo>
                <a:cubicBezTo>
                  <a:pt x="2869" y="1335"/>
                  <a:pt x="2869" y="1335"/>
                  <a:pt x="2869" y="1340"/>
                </a:cubicBezTo>
                <a:cubicBezTo>
                  <a:pt x="2874" y="1356"/>
                  <a:pt x="2885" y="1361"/>
                  <a:pt x="2896" y="1366"/>
                </a:cubicBezTo>
                <a:cubicBezTo>
                  <a:pt x="2917" y="1387"/>
                  <a:pt x="2922" y="1403"/>
                  <a:pt x="2932" y="1435"/>
                </a:cubicBezTo>
                <a:lnTo>
                  <a:pt x="2932" y="1435"/>
                </a:lnTo>
                <a:cubicBezTo>
                  <a:pt x="2922" y="1440"/>
                  <a:pt x="2906" y="1445"/>
                  <a:pt x="2896" y="1451"/>
                </a:cubicBezTo>
                <a:cubicBezTo>
                  <a:pt x="2890" y="1456"/>
                  <a:pt x="2885" y="1461"/>
                  <a:pt x="2880" y="1461"/>
                </a:cubicBezTo>
                <a:cubicBezTo>
                  <a:pt x="2874" y="1467"/>
                  <a:pt x="2869" y="1472"/>
                  <a:pt x="2859" y="1477"/>
                </a:cubicBezTo>
                <a:cubicBezTo>
                  <a:pt x="2853" y="1482"/>
                  <a:pt x="2853" y="1488"/>
                  <a:pt x="2848" y="1493"/>
                </a:cubicBezTo>
                <a:cubicBezTo>
                  <a:pt x="2843" y="1504"/>
                  <a:pt x="2838" y="1509"/>
                  <a:pt x="2832" y="1519"/>
                </a:cubicBezTo>
                <a:cubicBezTo>
                  <a:pt x="2827" y="1530"/>
                  <a:pt x="2822" y="1535"/>
                  <a:pt x="2816" y="1546"/>
                </a:cubicBezTo>
                <a:cubicBezTo>
                  <a:pt x="2811" y="1556"/>
                  <a:pt x="2801" y="1556"/>
                  <a:pt x="2785" y="1556"/>
                </a:cubicBezTo>
                <a:cubicBezTo>
                  <a:pt x="2774" y="1562"/>
                  <a:pt x="2769" y="1562"/>
                  <a:pt x="2758" y="1567"/>
                </a:cubicBezTo>
                <a:cubicBezTo>
                  <a:pt x="2742" y="1572"/>
                  <a:pt x="2737" y="1588"/>
                  <a:pt x="2721" y="1588"/>
                </a:cubicBezTo>
                <a:cubicBezTo>
                  <a:pt x="2716" y="1588"/>
                  <a:pt x="2711" y="1583"/>
                  <a:pt x="2700" y="1577"/>
                </a:cubicBezTo>
                <a:cubicBezTo>
                  <a:pt x="2695" y="1577"/>
                  <a:pt x="2690" y="1572"/>
                  <a:pt x="2685" y="1572"/>
                </a:cubicBezTo>
                <a:cubicBezTo>
                  <a:pt x="2679" y="1567"/>
                  <a:pt x="2674" y="1562"/>
                  <a:pt x="2669" y="1562"/>
                </a:cubicBezTo>
                <a:cubicBezTo>
                  <a:pt x="2648" y="1562"/>
                  <a:pt x="2637" y="1577"/>
                  <a:pt x="2611" y="1577"/>
                </a:cubicBezTo>
                <a:cubicBezTo>
                  <a:pt x="2584" y="1577"/>
                  <a:pt x="2568" y="1562"/>
                  <a:pt x="2542" y="1562"/>
                </a:cubicBezTo>
                <a:cubicBezTo>
                  <a:pt x="2521" y="1567"/>
                  <a:pt x="2510" y="1572"/>
                  <a:pt x="2489" y="1572"/>
                </a:cubicBezTo>
                <a:cubicBezTo>
                  <a:pt x="2474" y="1572"/>
                  <a:pt x="2468" y="1567"/>
                  <a:pt x="2458" y="1556"/>
                </a:cubicBezTo>
                <a:cubicBezTo>
                  <a:pt x="2447" y="1551"/>
                  <a:pt x="2437" y="1546"/>
                  <a:pt x="2421" y="1546"/>
                </a:cubicBezTo>
                <a:cubicBezTo>
                  <a:pt x="2410" y="1546"/>
                  <a:pt x="2410" y="1535"/>
                  <a:pt x="2400" y="1535"/>
                </a:cubicBezTo>
                <a:cubicBezTo>
                  <a:pt x="2389" y="1535"/>
                  <a:pt x="2384" y="1535"/>
                  <a:pt x="2379" y="1535"/>
                </a:cubicBezTo>
                <a:cubicBezTo>
                  <a:pt x="2368" y="1530"/>
                  <a:pt x="2368" y="1525"/>
                  <a:pt x="2357" y="1525"/>
                </a:cubicBezTo>
                <a:cubicBezTo>
                  <a:pt x="2352" y="1525"/>
                  <a:pt x="2352" y="1530"/>
                  <a:pt x="2347" y="1530"/>
                </a:cubicBezTo>
                <a:cubicBezTo>
                  <a:pt x="2342" y="1535"/>
                  <a:pt x="2342" y="1541"/>
                  <a:pt x="2336" y="1546"/>
                </a:cubicBezTo>
                <a:cubicBezTo>
                  <a:pt x="2326" y="1551"/>
                  <a:pt x="2321" y="1551"/>
                  <a:pt x="2315" y="1556"/>
                </a:cubicBezTo>
                <a:cubicBezTo>
                  <a:pt x="2299" y="1572"/>
                  <a:pt x="2289" y="1583"/>
                  <a:pt x="2268" y="1593"/>
                </a:cubicBezTo>
                <a:cubicBezTo>
                  <a:pt x="2257" y="1598"/>
                  <a:pt x="2252" y="1604"/>
                  <a:pt x="2242" y="1604"/>
                </a:cubicBezTo>
                <a:cubicBezTo>
                  <a:pt x="2236" y="1604"/>
                  <a:pt x="2231" y="1604"/>
                  <a:pt x="2220" y="1609"/>
                </a:cubicBezTo>
                <a:cubicBezTo>
                  <a:pt x="2220" y="1609"/>
                  <a:pt x="2220" y="1614"/>
                  <a:pt x="2215" y="1619"/>
                </a:cubicBezTo>
                <a:cubicBezTo>
                  <a:pt x="2205" y="1630"/>
                  <a:pt x="2199" y="1641"/>
                  <a:pt x="2194" y="1656"/>
                </a:cubicBezTo>
                <a:cubicBezTo>
                  <a:pt x="2199" y="1656"/>
                  <a:pt x="2205" y="1656"/>
                  <a:pt x="2210" y="1656"/>
                </a:cubicBezTo>
                <a:cubicBezTo>
                  <a:pt x="2210" y="1662"/>
                  <a:pt x="2210" y="1662"/>
                  <a:pt x="2210" y="1662"/>
                </a:cubicBezTo>
                <a:cubicBezTo>
                  <a:pt x="2215" y="1672"/>
                  <a:pt x="2215" y="1678"/>
                  <a:pt x="2215" y="1688"/>
                </a:cubicBezTo>
                <a:cubicBezTo>
                  <a:pt x="2215" y="1693"/>
                  <a:pt x="2210" y="1704"/>
                  <a:pt x="2210" y="1709"/>
                </a:cubicBezTo>
                <a:cubicBezTo>
                  <a:pt x="2210" y="1720"/>
                  <a:pt x="2210" y="1725"/>
                  <a:pt x="2215" y="1736"/>
                </a:cubicBezTo>
                <a:cubicBezTo>
                  <a:pt x="2215" y="1741"/>
                  <a:pt x="2215" y="1751"/>
                  <a:pt x="2215" y="1757"/>
                </a:cubicBezTo>
                <a:cubicBezTo>
                  <a:pt x="2220" y="1767"/>
                  <a:pt x="2220" y="1773"/>
                  <a:pt x="2220" y="1783"/>
                </a:cubicBezTo>
                <a:cubicBezTo>
                  <a:pt x="2220" y="1788"/>
                  <a:pt x="2220" y="1794"/>
                  <a:pt x="2215" y="1799"/>
                </a:cubicBezTo>
                <a:cubicBezTo>
                  <a:pt x="2215" y="1804"/>
                  <a:pt x="2210" y="1809"/>
                  <a:pt x="2210" y="1815"/>
                </a:cubicBezTo>
                <a:cubicBezTo>
                  <a:pt x="2199" y="1830"/>
                  <a:pt x="2194" y="1841"/>
                  <a:pt x="2194" y="1857"/>
                </a:cubicBezTo>
                <a:cubicBezTo>
                  <a:pt x="2194" y="1867"/>
                  <a:pt x="2199" y="1867"/>
                  <a:pt x="2199" y="1878"/>
                </a:cubicBezTo>
                <a:cubicBezTo>
                  <a:pt x="2199" y="1878"/>
                  <a:pt x="2205" y="1883"/>
                  <a:pt x="2205" y="1889"/>
                </a:cubicBezTo>
                <a:cubicBezTo>
                  <a:pt x="2194" y="1936"/>
                  <a:pt x="2194" y="1936"/>
                  <a:pt x="2194" y="1936"/>
                </a:cubicBezTo>
                <a:cubicBezTo>
                  <a:pt x="2194" y="1941"/>
                  <a:pt x="2199" y="1947"/>
                  <a:pt x="2199" y="1952"/>
                </a:cubicBezTo>
                <a:cubicBezTo>
                  <a:pt x="2199" y="1962"/>
                  <a:pt x="2194" y="1968"/>
                  <a:pt x="2194" y="1973"/>
                </a:cubicBezTo>
                <a:cubicBezTo>
                  <a:pt x="2194" y="1978"/>
                  <a:pt x="2194" y="1978"/>
                  <a:pt x="2194" y="1984"/>
                </a:cubicBezTo>
                <a:cubicBezTo>
                  <a:pt x="2199" y="1989"/>
                  <a:pt x="2205" y="1984"/>
                  <a:pt x="2210" y="1984"/>
                </a:cubicBezTo>
                <a:cubicBezTo>
                  <a:pt x="2247" y="1984"/>
                  <a:pt x="2247" y="1984"/>
                  <a:pt x="2247" y="1984"/>
                </a:cubicBezTo>
                <a:cubicBezTo>
                  <a:pt x="2247" y="1989"/>
                  <a:pt x="2252" y="1989"/>
                  <a:pt x="2252" y="1989"/>
                </a:cubicBezTo>
                <a:cubicBezTo>
                  <a:pt x="2252" y="1994"/>
                  <a:pt x="2247" y="1999"/>
                  <a:pt x="2242" y="2005"/>
                </a:cubicBezTo>
                <a:cubicBezTo>
                  <a:pt x="2242" y="2015"/>
                  <a:pt x="2242" y="2026"/>
                  <a:pt x="2242" y="2036"/>
                </a:cubicBezTo>
                <a:cubicBezTo>
                  <a:pt x="2242" y="2047"/>
                  <a:pt x="2247" y="2057"/>
                  <a:pt x="2257" y="2063"/>
                </a:cubicBezTo>
                <a:cubicBezTo>
                  <a:pt x="2263" y="2073"/>
                  <a:pt x="2273" y="2078"/>
                  <a:pt x="2284" y="2084"/>
                </a:cubicBezTo>
                <a:cubicBezTo>
                  <a:pt x="2289" y="2089"/>
                  <a:pt x="2294" y="2094"/>
                  <a:pt x="2299" y="2094"/>
                </a:cubicBezTo>
                <a:cubicBezTo>
                  <a:pt x="2310" y="2105"/>
                  <a:pt x="2321" y="2115"/>
                  <a:pt x="2336" y="2126"/>
                </a:cubicBezTo>
                <a:cubicBezTo>
                  <a:pt x="2347" y="2142"/>
                  <a:pt x="2357" y="2142"/>
                  <a:pt x="2368" y="2163"/>
                </a:cubicBezTo>
                <a:cubicBezTo>
                  <a:pt x="2373" y="2163"/>
                  <a:pt x="2373" y="2168"/>
                  <a:pt x="2373" y="2168"/>
                </a:cubicBezTo>
                <a:cubicBezTo>
                  <a:pt x="2379" y="2179"/>
                  <a:pt x="2384" y="2179"/>
                  <a:pt x="2394" y="2184"/>
                </a:cubicBezTo>
                <a:cubicBezTo>
                  <a:pt x="2400" y="2189"/>
                  <a:pt x="2405" y="2195"/>
                  <a:pt x="2416" y="2195"/>
                </a:cubicBezTo>
                <a:cubicBezTo>
                  <a:pt x="2437" y="2195"/>
                  <a:pt x="2447" y="2200"/>
                  <a:pt x="2468" y="2216"/>
                </a:cubicBezTo>
                <a:cubicBezTo>
                  <a:pt x="2474" y="2216"/>
                  <a:pt x="2479" y="2221"/>
                  <a:pt x="2484" y="2226"/>
                </a:cubicBezTo>
                <a:cubicBezTo>
                  <a:pt x="2495" y="2237"/>
                  <a:pt x="2500" y="2247"/>
                  <a:pt x="2510" y="2247"/>
                </a:cubicBezTo>
                <a:cubicBezTo>
                  <a:pt x="2516" y="2247"/>
                  <a:pt x="2516" y="2242"/>
                  <a:pt x="2521" y="2237"/>
                </a:cubicBezTo>
                <a:cubicBezTo>
                  <a:pt x="2532" y="2237"/>
                  <a:pt x="2537" y="2231"/>
                  <a:pt x="2547" y="2226"/>
                </a:cubicBezTo>
                <a:cubicBezTo>
                  <a:pt x="2558" y="2221"/>
                  <a:pt x="2568" y="2226"/>
                  <a:pt x="2579" y="2226"/>
                </a:cubicBezTo>
                <a:cubicBezTo>
                  <a:pt x="2590" y="2226"/>
                  <a:pt x="2600" y="2221"/>
                  <a:pt x="2605" y="2231"/>
                </a:cubicBezTo>
                <a:cubicBezTo>
                  <a:pt x="2611" y="2237"/>
                  <a:pt x="2616" y="2247"/>
                  <a:pt x="2627" y="2247"/>
                </a:cubicBezTo>
                <a:cubicBezTo>
                  <a:pt x="2632" y="2247"/>
                  <a:pt x="2637" y="2242"/>
                  <a:pt x="2642" y="2237"/>
                </a:cubicBezTo>
                <a:cubicBezTo>
                  <a:pt x="2658" y="2231"/>
                  <a:pt x="2669" y="2231"/>
                  <a:pt x="2685" y="2226"/>
                </a:cubicBezTo>
                <a:cubicBezTo>
                  <a:pt x="2700" y="2221"/>
                  <a:pt x="2706" y="2210"/>
                  <a:pt x="2721" y="2210"/>
                </a:cubicBezTo>
                <a:cubicBezTo>
                  <a:pt x="2727" y="2210"/>
                  <a:pt x="2732" y="2216"/>
                  <a:pt x="2732" y="2221"/>
                </a:cubicBezTo>
                <a:cubicBezTo>
                  <a:pt x="2742" y="2231"/>
                  <a:pt x="2742" y="2237"/>
                  <a:pt x="2753" y="2247"/>
                </a:cubicBezTo>
                <a:cubicBezTo>
                  <a:pt x="2764" y="2258"/>
                  <a:pt x="2764" y="2268"/>
                  <a:pt x="2764" y="2284"/>
                </a:cubicBezTo>
                <a:cubicBezTo>
                  <a:pt x="2764" y="2305"/>
                  <a:pt x="2764" y="2316"/>
                  <a:pt x="2769" y="2332"/>
                </a:cubicBezTo>
                <a:cubicBezTo>
                  <a:pt x="2774" y="2342"/>
                  <a:pt x="2785" y="2353"/>
                  <a:pt x="2790" y="2363"/>
                </a:cubicBezTo>
                <a:lnTo>
                  <a:pt x="2790" y="2363"/>
                </a:lnTo>
                <a:cubicBezTo>
                  <a:pt x="2779" y="2369"/>
                  <a:pt x="2769" y="2369"/>
                  <a:pt x="2758" y="2369"/>
                </a:cubicBezTo>
                <a:cubicBezTo>
                  <a:pt x="2742" y="2369"/>
                  <a:pt x="2737" y="2369"/>
                  <a:pt x="2721" y="2369"/>
                </a:cubicBezTo>
                <a:cubicBezTo>
                  <a:pt x="2711" y="2369"/>
                  <a:pt x="2706" y="2369"/>
                  <a:pt x="2695" y="2369"/>
                </a:cubicBezTo>
                <a:cubicBezTo>
                  <a:pt x="2674" y="2369"/>
                  <a:pt x="2664" y="2358"/>
                  <a:pt x="2637" y="2358"/>
                </a:cubicBezTo>
                <a:cubicBezTo>
                  <a:pt x="2605" y="2358"/>
                  <a:pt x="2605" y="2358"/>
                  <a:pt x="2605" y="2358"/>
                </a:cubicBezTo>
                <a:cubicBezTo>
                  <a:pt x="2590" y="2358"/>
                  <a:pt x="2579" y="2347"/>
                  <a:pt x="2563" y="2342"/>
                </a:cubicBezTo>
                <a:cubicBezTo>
                  <a:pt x="2500" y="2358"/>
                  <a:pt x="2500" y="2358"/>
                  <a:pt x="2500" y="2358"/>
                </a:cubicBezTo>
                <a:cubicBezTo>
                  <a:pt x="2463" y="2353"/>
                  <a:pt x="2463" y="2353"/>
                  <a:pt x="2463" y="2353"/>
                </a:cubicBezTo>
                <a:cubicBezTo>
                  <a:pt x="2379" y="2363"/>
                  <a:pt x="2331" y="2395"/>
                  <a:pt x="2247" y="2395"/>
                </a:cubicBezTo>
                <a:cubicBezTo>
                  <a:pt x="2220" y="2395"/>
                  <a:pt x="2220" y="2395"/>
                  <a:pt x="2220" y="2395"/>
                </a:cubicBezTo>
                <a:cubicBezTo>
                  <a:pt x="2189" y="2395"/>
                  <a:pt x="2168" y="2384"/>
                  <a:pt x="2136" y="2379"/>
                </a:cubicBezTo>
                <a:cubicBezTo>
                  <a:pt x="2094" y="2369"/>
                  <a:pt x="2062" y="2379"/>
                  <a:pt x="2025" y="2363"/>
                </a:cubicBezTo>
                <a:cubicBezTo>
                  <a:pt x="1999" y="2353"/>
                  <a:pt x="1994" y="2337"/>
                  <a:pt x="1967" y="2321"/>
                </a:cubicBezTo>
                <a:cubicBezTo>
                  <a:pt x="1941" y="2305"/>
                  <a:pt x="1920" y="2310"/>
                  <a:pt x="1888" y="2289"/>
                </a:cubicBezTo>
                <a:cubicBezTo>
                  <a:pt x="1856" y="2274"/>
                  <a:pt x="1851" y="2242"/>
                  <a:pt x="1835" y="2210"/>
                </a:cubicBezTo>
                <a:cubicBezTo>
                  <a:pt x="1820" y="2173"/>
                  <a:pt x="1804" y="2158"/>
                  <a:pt x="1804" y="2115"/>
                </a:cubicBezTo>
                <a:cubicBezTo>
                  <a:pt x="1804" y="2094"/>
                  <a:pt x="1814" y="2084"/>
                  <a:pt x="1814" y="2063"/>
                </a:cubicBezTo>
                <a:cubicBezTo>
                  <a:pt x="1814" y="2036"/>
                  <a:pt x="1798" y="2031"/>
                  <a:pt x="1788" y="2010"/>
                </a:cubicBezTo>
                <a:cubicBezTo>
                  <a:pt x="1777" y="1973"/>
                  <a:pt x="1767" y="1931"/>
                  <a:pt x="1725" y="1931"/>
                </a:cubicBezTo>
                <a:cubicBezTo>
                  <a:pt x="1714" y="1931"/>
                  <a:pt x="1709" y="1936"/>
                  <a:pt x="1703" y="1936"/>
                </a:cubicBezTo>
                <a:cubicBezTo>
                  <a:pt x="1688" y="1936"/>
                  <a:pt x="1677" y="1936"/>
                  <a:pt x="1677" y="1947"/>
                </a:cubicBezTo>
                <a:cubicBezTo>
                  <a:pt x="1677" y="1999"/>
                  <a:pt x="1709" y="2020"/>
                  <a:pt x="1709" y="2068"/>
                </a:cubicBezTo>
                <a:cubicBezTo>
                  <a:pt x="1709" y="2115"/>
                  <a:pt x="1709" y="2152"/>
                  <a:pt x="1666" y="2179"/>
                </a:cubicBezTo>
                <a:cubicBezTo>
                  <a:pt x="1693" y="2189"/>
                  <a:pt x="1714" y="2210"/>
                  <a:pt x="1714" y="2242"/>
                </a:cubicBezTo>
                <a:cubicBezTo>
                  <a:pt x="1714" y="2268"/>
                  <a:pt x="1709" y="2289"/>
                  <a:pt x="1698" y="2316"/>
                </a:cubicBezTo>
                <a:cubicBezTo>
                  <a:pt x="1688" y="2332"/>
                  <a:pt x="1688" y="2353"/>
                  <a:pt x="1672" y="2358"/>
                </a:cubicBezTo>
                <a:cubicBezTo>
                  <a:pt x="1672" y="2326"/>
                  <a:pt x="1693" y="2310"/>
                  <a:pt x="1693" y="2279"/>
                </a:cubicBezTo>
                <a:cubicBezTo>
                  <a:pt x="1693" y="2252"/>
                  <a:pt x="1656" y="2252"/>
                  <a:pt x="1677" y="2247"/>
                </a:cubicBezTo>
                <a:cubicBezTo>
                  <a:pt x="1666" y="2210"/>
                  <a:pt x="1640" y="2195"/>
                  <a:pt x="1619" y="2163"/>
                </a:cubicBezTo>
                <a:cubicBezTo>
                  <a:pt x="1603" y="2173"/>
                  <a:pt x="1598" y="2189"/>
                  <a:pt x="1587" y="2200"/>
                </a:cubicBezTo>
                <a:cubicBezTo>
                  <a:pt x="1582" y="2195"/>
                  <a:pt x="1582" y="2184"/>
                  <a:pt x="1572" y="2184"/>
                </a:cubicBezTo>
                <a:lnTo>
                  <a:pt x="1566" y="2184"/>
                </a:lnTo>
                <a:cubicBezTo>
                  <a:pt x="1566" y="2200"/>
                  <a:pt x="1561" y="2210"/>
                  <a:pt x="1551" y="2221"/>
                </a:cubicBezTo>
                <a:cubicBezTo>
                  <a:pt x="1556" y="2226"/>
                  <a:pt x="1561" y="2226"/>
                  <a:pt x="1561" y="2237"/>
                </a:cubicBezTo>
                <a:cubicBezTo>
                  <a:pt x="1561" y="2237"/>
                  <a:pt x="1556" y="2242"/>
                  <a:pt x="1556" y="2247"/>
                </a:cubicBezTo>
                <a:cubicBezTo>
                  <a:pt x="1556" y="2252"/>
                  <a:pt x="1561" y="2258"/>
                  <a:pt x="1561" y="2263"/>
                </a:cubicBezTo>
                <a:cubicBezTo>
                  <a:pt x="1561" y="2274"/>
                  <a:pt x="1545" y="2279"/>
                  <a:pt x="1535" y="2284"/>
                </a:cubicBezTo>
                <a:cubicBezTo>
                  <a:pt x="1529" y="2284"/>
                  <a:pt x="1524" y="2289"/>
                  <a:pt x="1514" y="2289"/>
                </a:cubicBezTo>
                <a:cubicBezTo>
                  <a:pt x="1498" y="2289"/>
                  <a:pt x="1498" y="2274"/>
                  <a:pt x="1492" y="2258"/>
                </a:cubicBezTo>
                <a:cubicBezTo>
                  <a:pt x="1477" y="2274"/>
                  <a:pt x="1471" y="2295"/>
                  <a:pt x="1450" y="2295"/>
                </a:cubicBezTo>
                <a:cubicBezTo>
                  <a:pt x="1445" y="2295"/>
                  <a:pt x="1440" y="2295"/>
                  <a:pt x="1434" y="2295"/>
                </a:cubicBezTo>
                <a:cubicBezTo>
                  <a:pt x="1429" y="2295"/>
                  <a:pt x="1424" y="2305"/>
                  <a:pt x="1424" y="2310"/>
                </a:cubicBezTo>
                <a:cubicBezTo>
                  <a:pt x="1419" y="2310"/>
                  <a:pt x="1419" y="2310"/>
                  <a:pt x="1419" y="2310"/>
                </a:cubicBezTo>
                <a:cubicBezTo>
                  <a:pt x="1413" y="2263"/>
                  <a:pt x="1366" y="2247"/>
                  <a:pt x="1366" y="2195"/>
                </a:cubicBezTo>
                <a:cubicBezTo>
                  <a:pt x="1366" y="2184"/>
                  <a:pt x="1371" y="2179"/>
                  <a:pt x="1371" y="2173"/>
                </a:cubicBezTo>
                <a:cubicBezTo>
                  <a:pt x="1371" y="2158"/>
                  <a:pt x="1355" y="2163"/>
                  <a:pt x="1350" y="2152"/>
                </a:cubicBezTo>
                <a:cubicBezTo>
                  <a:pt x="1324" y="2110"/>
                  <a:pt x="1271" y="2131"/>
                  <a:pt x="1223" y="2115"/>
                </a:cubicBezTo>
                <a:cubicBezTo>
                  <a:pt x="1187" y="2100"/>
                  <a:pt x="1166" y="2084"/>
                  <a:pt x="1129" y="2084"/>
                </a:cubicBezTo>
                <a:cubicBezTo>
                  <a:pt x="1097" y="2084"/>
                  <a:pt x="1092" y="2126"/>
                  <a:pt x="1060" y="2126"/>
                </a:cubicBezTo>
                <a:cubicBezTo>
                  <a:pt x="1049" y="2126"/>
                  <a:pt x="1044" y="2110"/>
                  <a:pt x="1034" y="2105"/>
                </a:cubicBezTo>
                <a:cubicBezTo>
                  <a:pt x="1002" y="2100"/>
                  <a:pt x="981" y="2115"/>
                  <a:pt x="955" y="2094"/>
                </a:cubicBezTo>
                <a:cubicBezTo>
                  <a:pt x="944" y="2089"/>
                  <a:pt x="944" y="2068"/>
                  <a:pt x="933" y="2068"/>
                </a:cubicBezTo>
                <a:cubicBezTo>
                  <a:pt x="907" y="2068"/>
                  <a:pt x="891" y="2073"/>
                  <a:pt x="881" y="2094"/>
                </a:cubicBezTo>
                <a:cubicBezTo>
                  <a:pt x="875" y="2094"/>
                  <a:pt x="875" y="2094"/>
                  <a:pt x="870" y="2089"/>
                </a:cubicBezTo>
                <a:cubicBezTo>
                  <a:pt x="870" y="2100"/>
                  <a:pt x="865" y="2105"/>
                  <a:pt x="865" y="2110"/>
                </a:cubicBezTo>
                <a:cubicBezTo>
                  <a:pt x="865" y="2121"/>
                  <a:pt x="865" y="2126"/>
                  <a:pt x="865" y="2136"/>
                </a:cubicBezTo>
                <a:cubicBezTo>
                  <a:pt x="865" y="2136"/>
                  <a:pt x="865" y="2136"/>
                  <a:pt x="865" y="2142"/>
                </a:cubicBezTo>
                <a:cubicBezTo>
                  <a:pt x="844" y="2131"/>
                  <a:pt x="844" y="2115"/>
                  <a:pt x="833" y="2094"/>
                </a:cubicBezTo>
                <a:cubicBezTo>
                  <a:pt x="838" y="2094"/>
                  <a:pt x="844" y="2094"/>
                  <a:pt x="844" y="2094"/>
                </a:cubicBezTo>
                <a:cubicBezTo>
                  <a:pt x="828" y="2078"/>
                  <a:pt x="812" y="2073"/>
                  <a:pt x="791" y="2073"/>
                </a:cubicBezTo>
                <a:cubicBezTo>
                  <a:pt x="786" y="2073"/>
                  <a:pt x="786" y="2084"/>
                  <a:pt x="780" y="2094"/>
                </a:cubicBezTo>
                <a:cubicBezTo>
                  <a:pt x="780" y="2089"/>
                  <a:pt x="780" y="2084"/>
                  <a:pt x="780" y="2078"/>
                </a:cubicBezTo>
                <a:cubicBezTo>
                  <a:pt x="765" y="2078"/>
                  <a:pt x="759" y="2078"/>
                  <a:pt x="749" y="2078"/>
                </a:cubicBezTo>
                <a:cubicBezTo>
                  <a:pt x="749" y="2089"/>
                  <a:pt x="749" y="2094"/>
                  <a:pt x="744" y="2105"/>
                </a:cubicBezTo>
                <a:cubicBezTo>
                  <a:pt x="738" y="2094"/>
                  <a:pt x="738" y="2084"/>
                  <a:pt x="728" y="2084"/>
                </a:cubicBezTo>
                <a:cubicBezTo>
                  <a:pt x="707" y="2084"/>
                  <a:pt x="717" y="2121"/>
                  <a:pt x="712" y="2142"/>
                </a:cubicBezTo>
                <a:cubicBezTo>
                  <a:pt x="685" y="2126"/>
                  <a:pt x="675" y="2110"/>
                  <a:pt x="649" y="2110"/>
                </a:cubicBezTo>
                <a:cubicBezTo>
                  <a:pt x="638" y="2110"/>
                  <a:pt x="627" y="2110"/>
                  <a:pt x="617" y="2110"/>
                </a:cubicBezTo>
                <a:cubicBezTo>
                  <a:pt x="612" y="2110"/>
                  <a:pt x="612" y="2110"/>
                  <a:pt x="612" y="2110"/>
                </a:cubicBezTo>
                <a:cubicBezTo>
                  <a:pt x="606" y="2089"/>
                  <a:pt x="585" y="2084"/>
                  <a:pt x="564" y="2073"/>
                </a:cubicBezTo>
                <a:cubicBezTo>
                  <a:pt x="564" y="2047"/>
                  <a:pt x="564" y="2047"/>
                  <a:pt x="564" y="2047"/>
                </a:cubicBezTo>
                <a:cubicBezTo>
                  <a:pt x="559" y="2047"/>
                  <a:pt x="559" y="2047"/>
                  <a:pt x="548" y="2047"/>
                </a:cubicBezTo>
                <a:cubicBezTo>
                  <a:pt x="554" y="2036"/>
                  <a:pt x="564" y="2031"/>
                  <a:pt x="575" y="2026"/>
                </a:cubicBezTo>
                <a:cubicBezTo>
                  <a:pt x="554" y="1999"/>
                  <a:pt x="543" y="1978"/>
                  <a:pt x="517" y="1962"/>
                </a:cubicBezTo>
                <a:cubicBezTo>
                  <a:pt x="496" y="1957"/>
                  <a:pt x="480" y="1957"/>
                  <a:pt x="459" y="1952"/>
                </a:cubicBezTo>
                <a:cubicBezTo>
                  <a:pt x="416" y="1941"/>
                  <a:pt x="395" y="1925"/>
                  <a:pt x="353" y="1925"/>
                </a:cubicBezTo>
                <a:cubicBezTo>
                  <a:pt x="348" y="1925"/>
                  <a:pt x="348" y="1931"/>
                  <a:pt x="343" y="1931"/>
                </a:cubicBezTo>
                <a:cubicBezTo>
                  <a:pt x="322" y="1931"/>
                  <a:pt x="322" y="1910"/>
                  <a:pt x="306" y="1904"/>
                </a:cubicBezTo>
                <a:cubicBezTo>
                  <a:pt x="269" y="1883"/>
                  <a:pt x="253" y="1867"/>
                  <a:pt x="216" y="1846"/>
                </a:cubicBezTo>
                <a:cubicBezTo>
                  <a:pt x="190" y="1830"/>
                  <a:pt x="174" y="1825"/>
                  <a:pt x="142" y="1820"/>
                </a:cubicBezTo>
                <a:cubicBezTo>
                  <a:pt x="121" y="1815"/>
                  <a:pt x="95" y="1825"/>
                  <a:pt x="89" y="1804"/>
                </a:cubicBezTo>
                <a:cubicBezTo>
                  <a:pt x="89" y="1799"/>
                  <a:pt x="89" y="1794"/>
                  <a:pt x="89" y="1788"/>
                </a:cubicBezTo>
                <a:cubicBezTo>
                  <a:pt x="89" y="1778"/>
                  <a:pt x="95" y="1773"/>
                  <a:pt x="105" y="1767"/>
                </a:cubicBezTo>
                <a:cubicBezTo>
                  <a:pt x="95" y="1751"/>
                  <a:pt x="74" y="1751"/>
                  <a:pt x="58" y="1751"/>
                </a:cubicBezTo>
                <a:cubicBezTo>
                  <a:pt x="42" y="1751"/>
                  <a:pt x="37" y="1762"/>
                  <a:pt x="26" y="1762"/>
                </a:cubicBezTo>
                <a:cubicBezTo>
                  <a:pt x="21" y="1741"/>
                  <a:pt x="21" y="1720"/>
                  <a:pt x="0" y="1709"/>
                </a:cubicBezTo>
                <a:cubicBezTo>
                  <a:pt x="5" y="1688"/>
                  <a:pt x="16" y="1683"/>
                  <a:pt x="31" y="1667"/>
                </a:cubicBezTo>
                <a:cubicBezTo>
                  <a:pt x="42" y="1656"/>
                  <a:pt x="47" y="1651"/>
                  <a:pt x="58" y="1651"/>
                </a:cubicBezTo>
                <a:cubicBezTo>
                  <a:pt x="74" y="1651"/>
                  <a:pt x="79" y="1656"/>
                  <a:pt x="95" y="1656"/>
                </a:cubicBezTo>
                <a:cubicBezTo>
                  <a:pt x="116" y="1656"/>
                  <a:pt x="126" y="1646"/>
                  <a:pt x="153" y="1646"/>
                </a:cubicBezTo>
                <a:cubicBezTo>
                  <a:pt x="179" y="1646"/>
                  <a:pt x="179" y="1646"/>
                  <a:pt x="179" y="1646"/>
                </a:cubicBezTo>
                <a:cubicBezTo>
                  <a:pt x="216" y="1646"/>
                  <a:pt x="216" y="1646"/>
                  <a:pt x="216" y="1646"/>
                </a:cubicBezTo>
                <a:cubicBezTo>
                  <a:pt x="295" y="1646"/>
                  <a:pt x="295" y="1646"/>
                  <a:pt x="295" y="1646"/>
                </a:cubicBezTo>
                <a:cubicBezTo>
                  <a:pt x="316" y="1646"/>
                  <a:pt x="322" y="1625"/>
                  <a:pt x="343" y="1625"/>
                </a:cubicBezTo>
                <a:cubicBezTo>
                  <a:pt x="358" y="1625"/>
                  <a:pt x="364" y="1641"/>
                  <a:pt x="379" y="1641"/>
                </a:cubicBezTo>
                <a:cubicBezTo>
                  <a:pt x="411" y="1641"/>
                  <a:pt x="427" y="1625"/>
                  <a:pt x="464" y="1625"/>
                </a:cubicBezTo>
                <a:cubicBezTo>
                  <a:pt x="506" y="1625"/>
                  <a:pt x="527" y="1646"/>
                  <a:pt x="569" y="1646"/>
                </a:cubicBezTo>
                <a:cubicBezTo>
                  <a:pt x="596" y="1646"/>
                  <a:pt x="612" y="1630"/>
                  <a:pt x="638" y="1625"/>
                </a:cubicBezTo>
                <a:cubicBezTo>
                  <a:pt x="664" y="1614"/>
                  <a:pt x="680" y="1619"/>
                  <a:pt x="707" y="1604"/>
                </a:cubicBezTo>
                <a:cubicBezTo>
                  <a:pt x="712" y="1598"/>
                  <a:pt x="717" y="1593"/>
                  <a:pt x="728" y="1588"/>
                </a:cubicBezTo>
                <a:cubicBezTo>
                  <a:pt x="728" y="1593"/>
                  <a:pt x="733" y="1598"/>
                  <a:pt x="738" y="1598"/>
                </a:cubicBezTo>
                <a:cubicBezTo>
                  <a:pt x="759" y="1598"/>
                  <a:pt x="770" y="1598"/>
                  <a:pt x="791" y="1598"/>
                </a:cubicBezTo>
                <a:cubicBezTo>
                  <a:pt x="828" y="1598"/>
                  <a:pt x="849" y="1572"/>
                  <a:pt x="875" y="1546"/>
                </a:cubicBezTo>
                <a:cubicBezTo>
                  <a:pt x="891" y="1530"/>
                  <a:pt x="912" y="1530"/>
                  <a:pt x="912" y="1509"/>
                </a:cubicBezTo>
                <a:cubicBezTo>
                  <a:pt x="912" y="1493"/>
                  <a:pt x="902" y="1488"/>
                  <a:pt x="902" y="1472"/>
                </a:cubicBezTo>
                <a:cubicBezTo>
                  <a:pt x="902" y="1461"/>
                  <a:pt x="907" y="1456"/>
                  <a:pt x="907" y="1451"/>
                </a:cubicBezTo>
                <a:cubicBezTo>
                  <a:pt x="907" y="1419"/>
                  <a:pt x="907" y="1419"/>
                  <a:pt x="907" y="1419"/>
                </a:cubicBezTo>
                <a:cubicBezTo>
                  <a:pt x="907" y="1403"/>
                  <a:pt x="918" y="1393"/>
                  <a:pt x="918" y="1377"/>
                </a:cubicBezTo>
                <a:cubicBezTo>
                  <a:pt x="918" y="1372"/>
                  <a:pt x="912" y="1366"/>
                  <a:pt x="907" y="1361"/>
                </a:cubicBezTo>
                <a:close/>
              </a:path>
            </a:pathLst>
          </a:custGeom>
          <a:solidFill>
            <a:srgbClr val="ABABA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8" name="Freeform 76"/>
          <p:cNvSpPr>
            <a:spLocks noChangeArrowheads="1"/>
          </p:cNvSpPr>
          <p:nvPr/>
        </p:nvSpPr>
        <p:spPr bwMode="auto">
          <a:xfrm>
            <a:off x="4445152" y="1463211"/>
            <a:ext cx="766557" cy="579260"/>
          </a:xfrm>
          <a:custGeom>
            <a:avLst/>
            <a:gdLst>
              <a:gd name="T0" fmla="*/ 68 w 1572"/>
              <a:gd name="T1" fmla="*/ 502 h 1188"/>
              <a:gd name="T2" fmla="*/ 5 w 1572"/>
              <a:gd name="T3" fmla="*/ 786 h 1188"/>
              <a:gd name="T4" fmla="*/ 95 w 1572"/>
              <a:gd name="T5" fmla="*/ 918 h 1188"/>
              <a:gd name="T6" fmla="*/ 195 w 1572"/>
              <a:gd name="T7" fmla="*/ 981 h 1188"/>
              <a:gd name="T8" fmla="*/ 253 w 1572"/>
              <a:gd name="T9" fmla="*/ 987 h 1188"/>
              <a:gd name="T10" fmla="*/ 427 w 1572"/>
              <a:gd name="T11" fmla="*/ 966 h 1188"/>
              <a:gd name="T12" fmla="*/ 670 w 1572"/>
              <a:gd name="T13" fmla="*/ 1029 h 1188"/>
              <a:gd name="T14" fmla="*/ 1049 w 1572"/>
              <a:gd name="T15" fmla="*/ 971 h 1188"/>
              <a:gd name="T16" fmla="*/ 1276 w 1572"/>
              <a:gd name="T17" fmla="*/ 1061 h 1188"/>
              <a:gd name="T18" fmla="*/ 1466 w 1572"/>
              <a:gd name="T19" fmla="*/ 1187 h 1188"/>
              <a:gd name="T20" fmla="*/ 1529 w 1572"/>
              <a:gd name="T21" fmla="*/ 1103 h 1188"/>
              <a:gd name="T22" fmla="*/ 1561 w 1572"/>
              <a:gd name="T23" fmla="*/ 1018 h 1188"/>
              <a:gd name="T24" fmla="*/ 1571 w 1572"/>
              <a:gd name="T25" fmla="*/ 918 h 1188"/>
              <a:gd name="T26" fmla="*/ 1503 w 1572"/>
              <a:gd name="T27" fmla="*/ 881 h 1188"/>
              <a:gd name="T28" fmla="*/ 1434 w 1572"/>
              <a:gd name="T29" fmla="*/ 844 h 1188"/>
              <a:gd name="T30" fmla="*/ 1477 w 1572"/>
              <a:gd name="T31" fmla="*/ 755 h 1188"/>
              <a:gd name="T32" fmla="*/ 1408 w 1572"/>
              <a:gd name="T33" fmla="*/ 697 h 1188"/>
              <a:gd name="T34" fmla="*/ 1382 w 1572"/>
              <a:gd name="T35" fmla="*/ 644 h 1188"/>
              <a:gd name="T36" fmla="*/ 1392 w 1572"/>
              <a:gd name="T37" fmla="*/ 591 h 1188"/>
              <a:gd name="T38" fmla="*/ 1403 w 1572"/>
              <a:gd name="T39" fmla="*/ 528 h 1188"/>
              <a:gd name="T40" fmla="*/ 1371 w 1572"/>
              <a:gd name="T41" fmla="*/ 428 h 1188"/>
              <a:gd name="T42" fmla="*/ 1324 w 1572"/>
              <a:gd name="T43" fmla="*/ 391 h 1188"/>
              <a:gd name="T44" fmla="*/ 1324 w 1572"/>
              <a:gd name="T45" fmla="*/ 348 h 1188"/>
              <a:gd name="T46" fmla="*/ 1360 w 1572"/>
              <a:gd name="T47" fmla="*/ 296 h 1188"/>
              <a:gd name="T48" fmla="*/ 1345 w 1572"/>
              <a:gd name="T49" fmla="*/ 254 h 1188"/>
              <a:gd name="T50" fmla="*/ 1366 w 1572"/>
              <a:gd name="T51" fmla="*/ 227 h 1188"/>
              <a:gd name="T52" fmla="*/ 1408 w 1572"/>
              <a:gd name="T53" fmla="*/ 196 h 1188"/>
              <a:gd name="T54" fmla="*/ 1382 w 1572"/>
              <a:gd name="T55" fmla="*/ 90 h 1188"/>
              <a:gd name="T56" fmla="*/ 1339 w 1572"/>
              <a:gd name="T57" fmla="*/ 69 h 1188"/>
              <a:gd name="T58" fmla="*/ 1118 w 1572"/>
              <a:gd name="T59" fmla="*/ 69 h 1188"/>
              <a:gd name="T60" fmla="*/ 1012 w 1572"/>
              <a:gd name="T61" fmla="*/ 58 h 1188"/>
              <a:gd name="T62" fmla="*/ 881 w 1572"/>
              <a:gd name="T63" fmla="*/ 48 h 1188"/>
              <a:gd name="T64" fmla="*/ 654 w 1572"/>
              <a:gd name="T65" fmla="*/ 16 h 1188"/>
              <a:gd name="T66" fmla="*/ 691 w 1572"/>
              <a:gd name="T67" fmla="*/ 74 h 1188"/>
              <a:gd name="T68" fmla="*/ 664 w 1572"/>
              <a:gd name="T69" fmla="*/ 153 h 1188"/>
              <a:gd name="T70" fmla="*/ 654 w 1572"/>
              <a:gd name="T71" fmla="*/ 190 h 1188"/>
              <a:gd name="T72" fmla="*/ 585 w 1572"/>
              <a:gd name="T73" fmla="*/ 164 h 1188"/>
              <a:gd name="T74" fmla="*/ 543 w 1572"/>
              <a:gd name="T75" fmla="*/ 148 h 1188"/>
              <a:gd name="T76" fmla="*/ 511 w 1572"/>
              <a:gd name="T77" fmla="*/ 201 h 1188"/>
              <a:gd name="T78" fmla="*/ 469 w 1572"/>
              <a:gd name="T79" fmla="*/ 169 h 1188"/>
              <a:gd name="T80" fmla="*/ 464 w 1572"/>
              <a:gd name="T81" fmla="*/ 264 h 1188"/>
              <a:gd name="T82" fmla="*/ 474 w 1572"/>
              <a:gd name="T83" fmla="*/ 306 h 1188"/>
              <a:gd name="T84" fmla="*/ 416 w 1572"/>
              <a:gd name="T85" fmla="*/ 391 h 1188"/>
              <a:gd name="T86" fmla="*/ 342 w 1572"/>
              <a:gd name="T87" fmla="*/ 422 h 1188"/>
              <a:gd name="T88" fmla="*/ 253 w 1572"/>
              <a:gd name="T89" fmla="*/ 417 h 1188"/>
              <a:gd name="T90" fmla="*/ 205 w 1572"/>
              <a:gd name="T91" fmla="*/ 406 h 1188"/>
              <a:gd name="T92" fmla="*/ 190 w 1572"/>
              <a:gd name="T93" fmla="*/ 459 h 1188"/>
              <a:gd name="T94" fmla="*/ 126 w 1572"/>
              <a:gd name="T95" fmla="*/ 449 h 1188"/>
              <a:gd name="T96" fmla="*/ 84 w 1572"/>
              <a:gd name="T97" fmla="*/ 428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572" h="1188">
                <a:moveTo>
                  <a:pt x="68" y="433"/>
                </a:moveTo>
                <a:lnTo>
                  <a:pt x="68" y="433"/>
                </a:lnTo>
                <a:cubicBezTo>
                  <a:pt x="68" y="454"/>
                  <a:pt x="73" y="486"/>
                  <a:pt x="68" y="502"/>
                </a:cubicBezTo>
                <a:cubicBezTo>
                  <a:pt x="58" y="533"/>
                  <a:pt x="52" y="559"/>
                  <a:pt x="31" y="586"/>
                </a:cubicBezTo>
                <a:cubicBezTo>
                  <a:pt x="10" y="617"/>
                  <a:pt x="0" y="639"/>
                  <a:pt x="0" y="681"/>
                </a:cubicBezTo>
                <a:cubicBezTo>
                  <a:pt x="0" y="718"/>
                  <a:pt x="5" y="749"/>
                  <a:pt x="5" y="786"/>
                </a:cubicBezTo>
                <a:cubicBezTo>
                  <a:pt x="10" y="807"/>
                  <a:pt x="31" y="813"/>
                  <a:pt x="31" y="834"/>
                </a:cubicBezTo>
                <a:cubicBezTo>
                  <a:pt x="26" y="855"/>
                  <a:pt x="26" y="865"/>
                  <a:pt x="42" y="876"/>
                </a:cubicBezTo>
                <a:cubicBezTo>
                  <a:pt x="63" y="892"/>
                  <a:pt x="84" y="897"/>
                  <a:pt x="95" y="918"/>
                </a:cubicBezTo>
                <a:cubicBezTo>
                  <a:pt x="100" y="929"/>
                  <a:pt x="105" y="960"/>
                  <a:pt x="105" y="976"/>
                </a:cubicBezTo>
                <a:lnTo>
                  <a:pt x="105" y="976"/>
                </a:lnTo>
                <a:cubicBezTo>
                  <a:pt x="137" y="976"/>
                  <a:pt x="158" y="981"/>
                  <a:pt x="195" y="981"/>
                </a:cubicBezTo>
                <a:cubicBezTo>
                  <a:pt x="216" y="981"/>
                  <a:pt x="216" y="981"/>
                  <a:pt x="216" y="981"/>
                </a:cubicBezTo>
                <a:cubicBezTo>
                  <a:pt x="221" y="981"/>
                  <a:pt x="226" y="987"/>
                  <a:pt x="232" y="987"/>
                </a:cubicBezTo>
                <a:cubicBezTo>
                  <a:pt x="253" y="987"/>
                  <a:pt x="253" y="987"/>
                  <a:pt x="253" y="987"/>
                </a:cubicBezTo>
                <a:cubicBezTo>
                  <a:pt x="269" y="987"/>
                  <a:pt x="279" y="976"/>
                  <a:pt x="295" y="976"/>
                </a:cubicBezTo>
                <a:cubicBezTo>
                  <a:pt x="332" y="976"/>
                  <a:pt x="353" y="976"/>
                  <a:pt x="390" y="971"/>
                </a:cubicBezTo>
                <a:cubicBezTo>
                  <a:pt x="427" y="966"/>
                  <a:pt x="427" y="966"/>
                  <a:pt x="427" y="966"/>
                </a:cubicBezTo>
                <a:cubicBezTo>
                  <a:pt x="469" y="971"/>
                  <a:pt x="469" y="971"/>
                  <a:pt x="469" y="971"/>
                </a:cubicBezTo>
                <a:cubicBezTo>
                  <a:pt x="511" y="992"/>
                  <a:pt x="543" y="992"/>
                  <a:pt x="590" y="1008"/>
                </a:cubicBezTo>
                <a:cubicBezTo>
                  <a:pt x="622" y="1013"/>
                  <a:pt x="638" y="1029"/>
                  <a:pt x="670" y="1029"/>
                </a:cubicBezTo>
                <a:cubicBezTo>
                  <a:pt x="902" y="987"/>
                  <a:pt x="902" y="987"/>
                  <a:pt x="902" y="987"/>
                </a:cubicBezTo>
                <a:cubicBezTo>
                  <a:pt x="986" y="997"/>
                  <a:pt x="986" y="997"/>
                  <a:pt x="986" y="997"/>
                </a:cubicBezTo>
                <a:cubicBezTo>
                  <a:pt x="1007" y="987"/>
                  <a:pt x="1023" y="971"/>
                  <a:pt x="1049" y="971"/>
                </a:cubicBezTo>
                <a:cubicBezTo>
                  <a:pt x="1065" y="971"/>
                  <a:pt x="1065" y="981"/>
                  <a:pt x="1081" y="987"/>
                </a:cubicBezTo>
                <a:cubicBezTo>
                  <a:pt x="1107" y="992"/>
                  <a:pt x="1118" y="997"/>
                  <a:pt x="1144" y="1008"/>
                </a:cubicBezTo>
                <a:cubicBezTo>
                  <a:pt x="1197" y="1034"/>
                  <a:pt x="1229" y="1034"/>
                  <a:pt x="1276" y="1061"/>
                </a:cubicBezTo>
                <a:cubicBezTo>
                  <a:pt x="1324" y="1087"/>
                  <a:pt x="1334" y="1124"/>
                  <a:pt x="1382" y="1150"/>
                </a:cubicBezTo>
                <a:cubicBezTo>
                  <a:pt x="1403" y="1166"/>
                  <a:pt x="1419" y="1166"/>
                  <a:pt x="1440" y="1177"/>
                </a:cubicBezTo>
                <a:cubicBezTo>
                  <a:pt x="1450" y="1182"/>
                  <a:pt x="1461" y="1182"/>
                  <a:pt x="1466" y="1187"/>
                </a:cubicBezTo>
                <a:lnTo>
                  <a:pt x="1466" y="1187"/>
                </a:lnTo>
                <a:cubicBezTo>
                  <a:pt x="1477" y="1171"/>
                  <a:pt x="1492" y="1161"/>
                  <a:pt x="1508" y="1145"/>
                </a:cubicBezTo>
                <a:cubicBezTo>
                  <a:pt x="1519" y="1129"/>
                  <a:pt x="1519" y="1119"/>
                  <a:pt x="1529" y="1103"/>
                </a:cubicBezTo>
                <a:cubicBezTo>
                  <a:pt x="1535" y="1087"/>
                  <a:pt x="1540" y="1071"/>
                  <a:pt x="1550" y="1055"/>
                </a:cubicBezTo>
                <a:cubicBezTo>
                  <a:pt x="1550" y="1045"/>
                  <a:pt x="1550" y="1039"/>
                  <a:pt x="1556" y="1034"/>
                </a:cubicBezTo>
                <a:cubicBezTo>
                  <a:pt x="1556" y="1029"/>
                  <a:pt x="1561" y="1024"/>
                  <a:pt x="1561" y="1018"/>
                </a:cubicBezTo>
                <a:cubicBezTo>
                  <a:pt x="1561" y="966"/>
                  <a:pt x="1561" y="966"/>
                  <a:pt x="1561" y="966"/>
                </a:cubicBezTo>
                <a:cubicBezTo>
                  <a:pt x="1561" y="950"/>
                  <a:pt x="1561" y="945"/>
                  <a:pt x="1566" y="929"/>
                </a:cubicBezTo>
                <a:cubicBezTo>
                  <a:pt x="1566" y="923"/>
                  <a:pt x="1571" y="923"/>
                  <a:pt x="1571" y="918"/>
                </a:cubicBezTo>
                <a:cubicBezTo>
                  <a:pt x="1571" y="913"/>
                  <a:pt x="1561" y="913"/>
                  <a:pt x="1556" y="908"/>
                </a:cubicBezTo>
                <a:cubicBezTo>
                  <a:pt x="1550" y="908"/>
                  <a:pt x="1545" y="902"/>
                  <a:pt x="1540" y="902"/>
                </a:cubicBezTo>
                <a:cubicBezTo>
                  <a:pt x="1524" y="892"/>
                  <a:pt x="1514" y="886"/>
                  <a:pt x="1503" y="881"/>
                </a:cubicBezTo>
                <a:cubicBezTo>
                  <a:pt x="1487" y="876"/>
                  <a:pt x="1482" y="876"/>
                  <a:pt x="1466" y="871"/>
                </a:cubicBezTo>
                <a:cubicBezTo>
                  <a:pt x="1455" y="865"/>
                  <a:pt x="1450" y="860"/>
                  <a:pt x="1440" y="850"/>
                </a:cubicBezTo>
                <a:lnTo>
                  <a:pt x="1434" y="844"/>
                </a:lnTo>
                <a:cubicBezTo>
                  <a:pt x="1434" y="834"/>
                  <a:pt x="1445" y="828"/>
                  <a:pt x="1450" y="818"/>
                </a:cubicBezTo>
                <a:cubicBezTo>
                  <a:pt x="1455" y="813"/>
                  <a:pt x="1455" y="807"/>
                  <a:pt x="1461" y="797"/>
                </a:cubicBezTo>
                <a:cubicBezTo>
                  <a:pt x="1466" y="781"/>
                  <a:pt x="1477" y="770"/>
                  <a:pt x="1477" y="755"/>
                </a:cubicBezTo>
                <a:cubicBezTo>
                  <a:pt x="1477" y="744"/>
                  <a:pt x="1471" y="739"/>
                  <a:pt x="1466" y="734"/>
                </a:cubicBezTo>
                <a:cubicBezTo>
                  <a:pt x="1455" y="728"/>
                  <a:pt x="1450" y="723"/>
                  <a:pt x="1440" y="718"/>
                </a:cubicBezTo>
                <a:cubicBezTo>
                  <a:pt x="1429" y="707"/>
                  <a:pt x="1419" y="707"/>
                  <a:pt x="1408" y="697"/>
                </a:cubicBezTo>
                <a:cubicBezTo>
                  <a:pt x="1403" y="686"/>
                  <a:pt x="1403" y="681"/>
                  <a:pt x="1397" y="676"/>
                </a:cubicBezTo>
                <a:cubicBezTo>
                  <a:pt x="1397" y="670"/>
                  <a:pt x="1392" y="665"/>
                  <a:pt x="1392" y="660"/>
                </a:cubicBezTo>
                <a:cubicBezTo>
                  <a:pt x="1387" y="654"/>
                  <a:pt x="1387" y="649"/>
                  <a:pt x="1382" y="644"/>
                </a:cubicBezTo>
                <a:cubicBezTo>
                  <a:pt x="1382" y="644"/>
                  <a:pt x="1376" y="644"/>
                  <a:pt x="1376" y="639"/>
                </a:cubicBezTo>
                <a:cubicBezTo>
                  <a:pt x="1376" y="628"/>
                  <a:pt x="1387" y="623"/>
                  <a:pt x="1387" y="617"/>
                </a:cubicBezTo>
                <a:cubicBezTo>
                  <a:pt x="1387" y="607"/>
                  <a:pt x="1387" y="602"/>
                  <a:pt x="1392" y="591"/>
                </a:cubicBezTo>
                <a:cubicBezTo>
                  <a:pt x="1397" y="581"/>
                  <a:pt x="1403" y="581"/>
                  <a:pt x="1403" y="570"/>
                </a:cubicBezTo>
                <a:cubicBezTo>
                  <a:pt x="1403" y="554"/>
                  <a:pt x="1403" y="554"/>
                  <a:pt x="1403" y="554"/>
                </a:cubicBezTo>
                <a:cubicBezTo>
                  <a:pt x="1403" y="544"/>
                  <a:pt x="1403" y="538"/>
                  <a:pt x="1403" y="528"/>
                </a:cubicBezTo>
                <a:cubicBezTo>
                  <a:pt x="1408" y="512"/>
                  <a:pt x="1413" y="502"/>
                  <a:pt x="1413" y="486"/>
                </a:cubicBezTo>
                <a:cubicBezTo>
                  <a:pt x="1413" y="470"/>
                  <a:pt x="1397" y="465"/>
                  <a:pt x="1387" y="454"/>
                </a:cubicBezTo>
                <a:cubicBezTo>
                  <a:pt x="1382" y="443"/>
                  <a:pt x="1376" y="438"/>
                  <a:pt x="1371" y="428"/>
                </a:cubicBezTo>
                <a:cubicBezTo>
                  <a:pt x="1366" y="422"/>
                  <a:pt x="1366" y="417"/>
                  <a:pt x="1360" y="406"/>
                </a:cubicBezTo>
                <a:cubicBezTo>
                  <a:pt x="1360" y="406"/>
                  <a:pt x="1355" y="401"/>
                  <a:pt x="1350" y="401"/>
                </a:cubicBezTo>
                <a:cubicBezTo>
                  <a:pt x="1339" y="396"/>
                  <a:pt x="1334" y="391"/>
                  <a:pt x="1324" y="391"/>
                </a:cubicBezTo>
                <a:cubicBezTo>
                  <a:pt x="1313" y="391"/>
                  <a:pt x="1308" y="396"/>
                  <a:pt x="1297" y="396"/>
                </a:cubicBezTo>
                <a:cubicBezTo>
                  <a:pt x="1292" y="396"/>
                  <a:pt x="1292" y="391"/>
                  <a:pt x="1292" y="391"/>
                </a:cubicBezTo>
                <a:cubicBezTo>
                  <a:pt x="1297" y="375"/>
                  <a:pt x="1308" y="364"/>
                  <a:pt x="1324" y="348"/>
                </a:cubicBezTo>
                <a:cubicBezTo>
                  <a:pt x="1329" y="343"/>
                  <a:pt x="1329" y="343"/>
                  <a:pt x="1339" y="338"/>
                </a:cubicBezTo>
                <a:cubicBezTo>
                  <a:pt x="1350" y="327"/>
                  <a:pt x="1350" y="322"/>
                  <a:pt x="1355" y="306"/>
                </a:cubicBezTo>
                <a:cubicBezTo>
                  <a:pt x="1355" y="301"/>
                  <a:pt x="1360" y="296"/>
                  <a:pt x="1360" y="296"/>
                </a:cubicBezTo>
                <a:cubicBezTo>
                  <a:pt x="1366" y="291"/>
                  <a:pt x="1376" y="291"/>
                  <a:pt x="1376" y="280"/>
                </a:cubicBezTo>
                <a:cubicBezTo>
                  <a:pt x="1376" y="280"/>
                  <a:pt x="1371" y="275"/>
                  <a:pt x="1366" y="275"/>
                </a:cubicBezTo>
                <a:cubicBezTo>
                  <a:pt x="1360" y="264"/>
                  <a:pt x="1355" y="259"/>
                  <a:pt x="1345" y="254"/>
                </a:cubicBezTo>
                <a:lnTo>
                  <a:pt x="1345" y="248"/>
                </a:lnTo>
                <a:cubicBezTo>
                  <a:pt x="1350" y="243"/>
                  <a:pt x="1360" y="243"/>
                  <a:pt x="1360" y="238"/>
                </a:cubicBezTo>
                <a:cubicBezTo>
                  <a:pt x="1366" y="232"/>
                  <a:pt x="1366" y="227"/>
                  <a:pt x="1366" y="227"/>
                </a:cubicBezTo>
                <a:cubicBezTo>
                  <a:pt x="1371" y="222"/>
                  <a:pt x="1371" y="222"/>
                  <a:pt x="1376" y="222"/>
                </a:cubicBezTo>
                <a:cubicBezTo>
                  <a:pt x="1382" y="222"/>
                  <a:pt x="1387" y="222"/>
                  <a:pt x="1392" y="222"/>
                </a:cubicBezTo>
                <a:cubicBezTo>
                  <a:pt x="1403" y="217"/>
                  <a:pt x="1408" y="206"/>
                  <a:pt x="1408" y="196"/>
                </a:cubicBezTo>
                <a:cubicBezTo>
                  <a:pt x="1413" y="185"/>
                  <a:pt x="1413" y="180"/>
                  <a:pt x="1413" y="169"/>
                </a:cubicBezTo>
                <a:cubicBezTo>
                  <a:pt x="1413" y="143"/>
                  <a:pt x="1408" y="132"/>
                  <a:pt x="1397" y="111"/>
                </a:cubicBezTo>
                <a:cubicBezTo>
                  <a:pt x="1392" y="106"/>
                  <a:pt x="1387" y="101"/>
                  <a:pt x="1382" y="90"/>
                </a:cubicBezTo>
                <a:cubicBezTo>
                  <a:pt x="1392" y="74"/>
                  <a:pt x="1392" y="74"/>
                  <a:pt x="1392" y="74"/>
                </a:cubicBezTo>
                <a:cubicBezTo>
                  <a:pt x="1382" y="69"/>
                  <a:pt x="1376" y="69"/>
                  <a:pt x="1366" y="69"/>
                </a:cubicBezTo>
                <a:cubicBezTo>
                  <a:pt x="1339" y="69"/>
                  <a:pt x="1339" y="69"/>
                  <a:pt x="1339" y="69"/>
                </a:cubicBezTo>
                <a:cubicBezTo>
                  <a:pt x="1297" y="69"/>
                  <a:pt x="1271" y="85"/>
                  <a:pt x="1223" y="85"/>
                </a:cubicBezTo>
                <a:cubicBezTo>
                  <a:pt x="1192" y="85"/>
                  <a:pt x="1176" y="69"/>
                  <a:pt x="1144" y="69"/>
                </a:cubicBezTo>
                <a:cubicBezTo>
                  <a:pt x="1118" y="69"/>
                  <a:pt x="1118" y="69"/>
                  <a:pt x="1118" y="69"/>
                </a:cubicBezTo>
                <a:cubicBezTo>
                  <a:pt x="1107" y="69"/>
                  <a:pt x="1107" y="80"/>
                  <a:pt x="1097" y="80"/>
                </a:cubicBezTo>
                <a:cubicBezTo>
                  <a:pt x="1086" y="80"/>
                  <a:pt x="1081" y="69"/>
                  <a:pt x="1070" y="64"/>
                </a:cubicBezTo>
                <a:cubicBezTo>
                  <a:pt x="1049" y="58"/>
                  <a:pt x="1033" y="58"/>
                  <a:pt x="1012" y="58"/>
                </a:cubicBezTo>
                <a:cubicBezTo>
                  <a:pt x="970" y="58"/>
                  <a:pt x="970" y="58"/>
                  <a:pt x="970" y="58"/>
                </a:cubicBezTo>
                <a:cubicBezTo>
                  <a:pt x="949" y="58"/>
                  <a:pt x="938" y="48"/>
                  <a:pt x="917" y="48"/>
                </a:cubicBezTo>
                <a:cubicBezTo>
                  <a:pt x="881" y="48"/>
                  <a:pt x="881" y="48"/>
                  <a:pt x="881" y="48"/>
                </a:cubicBezTo>
                <a:cubicBezTo>
                  <a:pt x="859" y="48"/>
                  <a:pt x="849" y="32"/>
                  <a:pt x="828" y="22"/>
                </a:cubicBezTo>
                <a:cubicBezTo>
                  <a:pt x="817" y="11"/>
                  <a:pt x="812" y="0"/>
                  <a:pt x="801" y="0"/>
                </a:cubicBezTo>
                <a:cubicBezTo>
                  <a:pt x="743" y="0"/>
                  <a:pt x="706" y="11"/>
                  <a:pt x="654" y="16"/>
                </a:cubicBezTo>
                <a:lnTo>
                  <a:pt x="654" y="16"/>
                </a:lnTo>
                <a:cubicBezTo>
                  <a:pt x="659" y="37"/>
                  <a:pt x="670" y="43"/>
                  <a:pt x="680" y="58"/>
                </a:cubicBezTo>
                <a:cubicBezTo>
                  <a:pt x="685" y="64"/>
                  <a:pt x="685" y="69"/>
                  <a:pt x="691" y="74"/>
                </a:cubicBezTo>
                <a:cubicBezTo>
                  <a:pt x="696" y="85"/>
                  <a:pt x="701" y="95"/>
                  <a:pt x="701" y="106"/>
                </a:cubicBezTo>
                <a:cubicBezTo>
                  <a:pt x="701" y="122"/>
                  <a:pt x="691" y="132"/>
                  <a:pt x="680" y="143"/>
                </a:cubicBezTo>
                <a:cubicBezTo>
                  <a:pt x="675" y="148"/>
                  <a:pt x="670" y="153"/>
                  <a:pt x="664" y="153"/>
                </a:cubicBezTo>
                <a:cubicBezTo>
                  <a:pt x="664" y="159"/>
                  <a:pt x="659" y="159"/>
                  <a:pt x="659" y="164"/>
                </a:cubicBezTo>
                <a:cubicBezTo>
                  <a:pt x="654" y="169"/>
                  <a:pt x="654" y="169"/>
                  <a:pt x="654" y="180"/>
                </a:cubicBezTo>
                <a:cubicBezTo>
                  <a:pt x="654" y="180"/>
                  <a:pt x="654" y="185"/>
                  <a:pt x="654" y="190"/>
                </a:cubicBezTo>
                <a:cubicBezTo>
                  <a:pt x="654" y="206"/>
                  <a:pt x="654" y="217"/>
                  <a:pt x="648" y="232"/>
                </a:cubicBezTo>
                <a:cubicBezTo>
                  <a:pt x="633" y="211"/>
                  <a:pt x="617" y="206"/>
                  <a:pt x="601" y="190"/>
                </a:cubicBezTo>
                <a:cubicBezTo>
                  <a:pt x="596" y="180"/>
                  <a:pt x="590" y="174"/>
                  <a:pt x="585" y="164"/>
                </a:cubicBezTo>
                <a:cubicBezTo>
                  <a:pt x="585" y="159"/>
                  <a:pt x="580" y="153"/>
                  <a:pt x="580" y="148"/>
                </a:cubicBezTo>
                <a:cubicBezTo>
                  <a:pt x="580" y="148"/>
                  <a:pt x="575" y="143"/>
                  <a:pt x="569" y="143"/>
                </a:cubicBezTo>
                <a:cubicBezTo>
                  <a:pt x="559" y="143"/>
                  <a:pt x="553" y="137"/>
                  <a:pt x="543" y="148"/>
                </a:cubicBezTo>
                <a:cubicBezTo>
                  <a:pt x="538" y="148"/>
                  <a:pt x="538" y="153"/>
                  <a:pt x="538" y="164"/>
                </a:cubicBezTo>
                <a:cubicBezTo>
                  <a:pt x="532" y="169"/>
                  <a:pt x="532" y="174"/>
                  <a:pt x="527" y="180"/>
                </a:cubicBezTo>
                <a:cubicBezTo>
                  <a:pt x="527" y="190"/>
                  <a:pt x="522" y="201"/>
                  <a:pt x="511" y="201"/>
                </a:cubicBezTo>
                <a:cubicBezTo>
                  <a:pt x="506" y="201"/>
                  <a:pt x="501" y="190"/>
                  <a:pt x="495" y="185"/>
                </a:cubicBezTo>
                <a:cubicBezTo>
                  <a:pt x="490" y="180"/>
                  <a:pt x="485" y="174"/>
                  <a:pt x="474" y="169"/>
                </a:cubicBezTo>
                <a:cubicBezTo>
                  <a:pt x="474" y="169"/>
                  <a:pt x="474" y="169"/>
                  <a:pt x="469" y="169"/>
                </a:cubicBezTo>
                <a:cubicBezTo>
                  <a:pt x="469" y="222"/>
                  <a:pt x="469" y="222"/>
                  <a:pt x="469" y="222"/>
                </a:cubicBezTo>
                <a:cubicBezTo>
                  <a:pt x="469" y="232"/>
                  <a:pt x="469" y="232"/>
                  <a:pt x="469" y="243"/>
                </a:cubicBezTo>
                <a:cubicBezTo>
                  <a:pt x="464" y="248"/>
                  <a:pt x="469" y="259"/>
                  <a:pt x="464" y="264"/>
                </a:cubicBezTo>
                <a:cubicBezTo>
                  <a:pt x="459" y="275"/>
                  <a:pt x="453" y="275"/>
                  <a:pt x="453" y="285"/>
                </a:cubicBezTo>
                <a:cubicBezTo>
                  <a:pt x="453" y="291"/>
                  <a:pt x="459" y="296"/>
                  <a:pt x="464" y="301"/>
                </a:cubicBezTo>
                <a:cubicBezTo>
                  <a:pt x="469" y="306"/>
                  <a:pt x="469" y="306"/>
                  <a:pt x="474" y="306"/>
                </a:cubicBezTo>
                <a:cubicBezTo>
                  <a:pt x="474" y="317"/>
                  <a:pt x="469" y="327"/>
                  <a:pt x="464" y="333"/>
                </a:cubicBezTo>
                <a:cubicBezTo>
                  <a:pt x="459" y="343"/>
                  <a:pt x="448" y="348"/>
                  <a:pt x="438" y="359"/>
                </a:cubicBezTo>
                <a:cubicBezTo>
                  <a:pt x="427" y="370"/>
                  <a:pt x="427" y="380"/>
                  <a:pt x="416" y="391"/>
                </a:cubicBezTo>
                <a:cubicBezTo>
                  <a:pt x="411" y="401"/>
                  <a:pt x="406" y="412"/>
                  <a:pt x="395" y="417"/>
                </a:cubicBezTo>
                <a:cubicBezTo>
                  <a:pt x="379" y="417"/>
                  <a:pt x="374" y="412"/>
                  <a:pt x="358" y="417"/>
                </a:cubicBezTo>
                <a:cubicBezTo>
                  <a:pt x="353" y="417"/>
                  <a:pt x="348" y="422"/>
                  <a:pt x="342" y="422"/>
                </a:cubicBezTo>
                <a:cubicBezTo>
                  <a:pt x="332" y="422"/>
                  <a:pt x="327" y="417"/>
                  <a:pt x="316" y="412"/>
                </a:cubicBezTo>
                <a:cubicBezTo>
                  <a:pt x="311" y="406"/>
                  <a:pt x="311" y="401"/>
                  <a:pt x="306" y="401"/>
                </a:cubicBezTo>
                <a:cubicBezTo>
                  <a:pt x="284" y="401"/>
                  <a:pt x="274" y="417"/>
                  <a:pt x="253" y="417"/>
                </a:cubicBezTo>
                <a:cubicBezTo>
                  <a:pt x="242" y="417"/>
                  <a:pt x="237" y="417"/>
                  <a:pt x="226" y="412"/>
                </a:cubicBezTo>
                <a:cubicBezTo>
                  <a:pt x="221" y="412"/>
                  <a:pt x="221" y="412"/>
                  <a:pt x="216" y="412"/>
                </a:cubicBezTo>
                <a:cubicBezTo>
                  <a:pt x="216" y="406"/>
                  <a:pt x="211" y="406"/>
                  <a:pt x="205" y="406"/>
                </a:cubicBezTo>
                <a:cubicBezTo>
                  <a:pt x="200" y="406"/>
                  <a:pt x="200" y="401"/>
                  <a:pt x="195" y="396"/>
                </a:cubicBezTo>
                <a:cubicBezTo>
                  <a:pt x="195" y="401"/>
                  <a:pt x="190" y="401"/>
                  <a:pt x="190" y="401"/>
                </a:cubicBezTo>
                <a:cubicBezTo>
                  <a:pt x="190" y="459"/>
                  <a:pt x="190" y="459"/>
                  <a:pt x="190" y="459"/>
                </a:cubicBezTo>
                <a:cubicBezTo>
                  <a:pt x="174" y="459"/>
                  <a:pt x="163" y="465"/>
                  <a:pt x="147" y="465"/>
                </a:cubicBezTo>
                <a:cubicBezTo>
                  <a:pt x="142" y="465"/>
                  <a:pt x="137" y="465"/>
                  <a:pt x="131" y="465"/>
                </a:cubicBezTo>
                <a:cubicBezTo>
                  <a:pt x="126" y="459"/>
                  <a:pt x="126" y="454"/>
                  <a:pt x="126" y="449"/>
                </a:cubicBezTo>
                <a:cubicBezTo>
                  <a:pt x="126" y="443"/>
                  <a:pt x="121" y="443"/>
                  <a:pt x="121" y="438"/>
                </a:cubicBezTo>
                <a:cubicBezTo>
                  <a:pt x="116" y="428"/>
                  <a:pt x="110" y="417"/>
                  <a:pt x="105" y="417"/>
                </a:cubicBezTo>
                <a:cubicBezTo>
                  <a:pt x="95" y="417"/>
                  <a:pt x="89" y="422"/>
                  <a:pt x="84" y="428"/>
                </a:cubicBezTo>
                <a:cubicBezTo>
                  <a:pt x="79" y="428"/>
                  <a:pt x="73" y="433"/>
                  <a:pt x="68" y="433"/>
                </a:cubicBezTo>
              </a:path>
            </a:pathLst>
          </a:custGeom>
          <a:solidFill>
            <a:srgbClr val="AFAFAF"/>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1" name="Freeform 89"/>
          <p:cNvSpPr>
            <a:spLocks noChangeArrowheads="1"/>
          </p:cNvSpPr>
          <p:nvPr/>
        </p:nvSpPr>
        <p:spPr bwMode="auto">
          <a:xfrm>
            <a:off x="4391321" y="1465363"/>
            <a:ext cx="396198" cy="223953"/>
          </a:xfrm>
          <a:custGeom>
            <a:avLst/>
            <a:gdLst>
              <a:gd name="T0" fmla="*/ 765 w 813"/>
              <a:gd name="T1" fmla="*/ 10 h 460"/>
              <a:gd name="T2" fmla="*/ 606 w 813"/>
              <a:gd name="T3" fmla="*/ 10 h 460"/>
              <a:gd name="T4" fmla="*/ 522 w 813"/>
              <a:gd name="T5" fmla="*/ 5 h 460"/>
              <a:gd name="T6" fmla="*/ 438 w 813"/>
              <a:gd name="T7" fmla="*/ 21 h 460"/>
              <a:gd name="T8" fmla="*/ 348 w 813"/>
              <a:gd name="T9" fmla="*/ 84 h 460"/>
              <a:gd name="T10" fmla="*/ 311 w 813"/>
              <a:gd name="T11" fmla="*/ 126 h 460"/>
              <a:gd name="T12" fmla="*/ 311 w 813"/>
              <a:gd name="T13" fmla="*/ 84 h 460"/>
              <a:gd name="T14" fmla="*/ 163 w 813"/>
              <a:gd name="T15" fmla="*/ 137 h 460"/>
              <a:gd name="T16" fmla="*/ 32 w 813"/>
              <a:gd name="T17" fmla="*/ 205 h 460"/>
              <a:gd name="T18" fmla="*/ 0 w 813"/>
              <a:gd name="T19" fmla="*/ 216 h 460"/>
              <a:gd name="T20" fmla="*/ 10 w 813"/>
              <a:gd name="T21" fmla="*/ 248 h 460"/>
              <a:gd name="T22" fmla="*/ 47 w 813"/>
              <a:gd name="T23" fmla="*/ 221 h 460"/>
              <a:gd name="T24" fmla="*/ 68 w 813"/>
              <a:gd name="T25" fmla="*/ 211 h 460"/>
              <a:gd name="T26" fmla="*/ 95 w 813"/>
              <a:gd name="T27" fmla="*/ 237 h 460"/>
              <a:gd name="T28" fmla="*/ 95 w 813"/>
              <a:gd name="T29" fmla="*/ 274 h 460"/>
              <a:gd name="T30" fmla="*/ 53 w 813"/>
              <a:gd name="T31" fmla="*/ 332 h 460"/>
              <a:gd name="T32" fmla="*/ 84 w 813"/>
              <a:gd name="T33" fmla="*/ 358 h 460"/>
              <a:gd name="T34" fmla="*/ 111 w 813"/>
              <a:gd name="T35" fmla="*/ 374 h 460"/>
              <a:gd name="T36" fmla="*/ 163 w 813"/>
              <a:gd name="T37" fmla="*/ 406 h 460"/>
              <a:gd name="T38" fmla="*/ 195 w 813"/>
              <a:gd name="T39" fmla="*/ 422 h 460"/>
              <a:gd name="T40" fmla="*/ 232 w 813"/>
              <a:gd name="T41" fmla="*/ 432 h 460"/>
              <a:gd name="T42" fmla="*/ 242 w 813"/>
              <a:gd name="T43" fmla="*/ 459 h 460"/>
              <a:gd name="T44" fmla="*/ 301 w 813"/>
              <a:gd name="T45" fmla="*/ 453 h 460"/>
              <a:gd name="T46" fmla="*/ 306 w 813"/>
              <a:gd name="T47" fmla="*/ 390 h 460"/>
              <a:gd name="T48" fmla="*/ 327 w 813"/>
              <a:gd name="T49" fmla="*/ 406 h 460"/>
              <a:gd name="T50" fmla="*/ 364 w 813"/>
              <a:gd name="T51" fmla="*/ 411 h 460"/>
              <a:gd name="T52" fmla="*/ 427 w 813"/>
              <a:gd name="T53" fmla="*/ 406 h 460"/>
              <a:gd name="T54" fmla="*/ 469 w 813"/>
              <a:gd name="T55" fmla="*/ 411 h 460"/>
              <a:gd name="T56" fmla="*/ 527 w 813"/>
              <a:gd name="T57" fmla="*/ 385 h 460"/>
              <a:gd name="T58" fmla="*/ 575 w 813"/>
              <a:gd name="T59" fmla="*/ 327 h 460"/>
              <a:gd name="T60" fmla="*/ 575 w 813"/>
              <a:gd name="T61" fmla="*/ 295 h 460"/>
              <a:gd name="T62" fmla="*/ 575 w 813"/>
              <a:gd name="T63" fmla="*/ 258 h 460"/>
              <a:gd name="T64" fmla="*/ 580 w 813"/>
              <a:gd name="T65" fmla="*/ 216 h 460"/>
              <a:gd name="T66" fmla="*/ 585 w 813"/>
              <a:gd name="T67" fmla="*/ 163 h 460"/>
              <a:gd name="T68" fmla="*/ 622 w 813"/>
              <a:gd name="T69" fmla="*/ 195 h 460"/>
              <a:gd name="T70" fmla="*/ 649 w 813"/>
              <a:gd name="T71" fmla="*/ 158 h 460"/>
              <a:gd name="T72" fmla="*/ 680 w 813"/>
              <a:gd name="T73" fmla="*/ 137 h 460"/>
              <a:gd name="T74" fmla="*/ 696 w 813"/>
              <a:gd name="T75" fmla="*/ 158 h 460"/>
              <a:gd name="T76" fmla="*/ 759 w 813"/>
              <a:gd name="T77" fmla="*/ 226 h 460"/>
              <a:gd name="T78" fmla="*/ 765 w 813"/>
              <a:gd name="T79" fmla="*/ 174 h 460"/>
              <a:gd name="T80" fmla="*/ 775 w 813"/>
              <a:gd name="T81" fmla="*/ 147 h 460"/>
              <a:gd name="T82" fmla="*/ 812 w 813"/>
              <a:gd name="T83" fmla="*/ 100 h 460"/>
              <a:gd name="T84" fmla="*/ 791 w 813"/>
              <a:gd name="T85" fmla="*/ 52 h 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13" h="460">
                <a:moveTo>
                  <a:pt x="765" y="10"/>
                </a:moveTo>
                <a:lnTo>
                  <a:pt x="765" y="10"/>
                </a:lnTo>
                <a:cubicBezTo>
                  <a:pt x="749" y="16"/>
                  <a:pt x="733" y="16"/>
                  <a:pt x="712" y="21"/>
                </a:cubicBezTo>
                <a:cubicBezTo>
                  <a:pt x="675" y="10"/>
                  <a:pt x="649" y="16"/>
                  <a:pt x="606" y="10"/>
                </a:cubicBezTo>
                <a:cubicBezTo>
                  <a:pt x="585" y="10"/>
                  <a:pt x="575" y="0"/>
                  <a:pt x="554" y="0"/>
                </a:cubicBezTo>
                <a:cubicBezTo>
                  <a:pt x="538" y="0"/>
                  <a:pt x="533" y="5"/>
                  <a:pt x="522" y="5"/>
                </a:cubicBezTo>
                <a:cubicBezTo>
                  <a:pt x="480" y="5"/>
                  <a:pt x="480" y="5"/>
                  <a:pt x="480" y="5"/>
                </a:cubicBezTo>
                <a:cubicBezTo>
                  <a:pt x="464" y="5"/>
                  <a:pt x="453" y="21"/>
                  <a:pt x="438" y="21"/>
                </a:cubicBezTo>
                <a:cubicBezTo>
                  <a:pt x="385" y="26"/>
                  <a:pt x="353" y="42"/>
                  <a:pt x="301" y="52"/>
                </a:cubicBezTo>
                <a:cubicBezTo>
                  <a:pt x="301" y="79"/>
                  <a:pt x="353" y="84"/>
                  <a:pt x="348" y="84"/>
                </a:cubicBezTo>
                <a:cubicBezTo>
                  <a:pt x="332" y="95"/>
                  <a:pt x="332" y="110"/>
                  <a:pt x="322" y="126"/>
                </a:cubicBezTo>
                <a:cubicBezTo>
                  <a:pt x="311" y="126"/>
                  <a:pt x="311" y="126"/>
                  <a:pt x="311" y="126"/>
                </a:cubicBezTo>
                <a:cubicBezTo>
                  <a:pt x="311" y="110"/>
                  <a:pt x="316" y="105"/>
                  <a:pt x="316" y="89"/>
                </a:cubicBezTo>
                <a:cubicBezTo>
                  <a:pt x="316" y="84"/>
                  <a:pt x="311" y="84"/>
                  <a:pt x="311" y="84"/>
                </a:cubicBezTo>
                <a:cubicBezTo>
                  <a:pt x="285" y="84"/>
                  <a:pt x="279" y="79"/>
                  <a:pt x="258" y="79"/>
                </a:cubicBezTo>
                <a:cubicBezTo>
                  <a:pt x="211" y="79"/>
                  <a:pt x="195" y="110"/>
                  <a:pt x="163" y="137"/>
                </a:cubicBezTo>
                <a:cubicBezTo>
                  <a:pt x="132" y="163"/>
                  <a:pt x="111" y="168"/>
                  <a:pt x="79" y="184"/>
                </a:cubicBezTo>
                <a:cubicBezTo>
                  <a:pt x="58" y="195"/>
                  <a:pt x="53" y="205"/>
                  <a:pt x="32" y="205"/>
                </a:cubicBezTo>
                <a:cubicBezTo>
                  <a:pt x="21" y="211"/>
                  <a:pt x="10" y="211"/>
                  <a:pt x="0" y="216"/>
                </a:cubicBezTo>
                <a:lnTo>
                  <a:pt x="0" y="216"/>
                </a:lnTo>
                <a:cubicBezTo>
                  <a:pt x="5" y="232"/>
                  <a:pt x="5" y="237"/>
                  <a:pt x="5" y="248"/>
                </a:cubicBezTo>
                <a:cubicBezTo>
                  <a:pt x="10" y="248"/>
                  <a:pt x="10" y="248"/>
                  <a:pt x="10" y="248"/>
                </a:cubicBezTo>
                <a:cubicBezTo>
                  <a:pt x="21" y="242"/>
                  <a:pt x="26" y="242"/>
                  <a:pt x="32" y="237"/>
                </a:cubicBezTo>
                <a:cubicBezTo>
                  <a:pt x="37" y="232"/>
                  <a:pt x="37" y="226"/>
                  <a:pt x="47" y="221"/>
                </a:cubicBezTo>
                <a:cubicBezTo>
                  <a:pt x="47" y="216"/>
                  <a:pt x="53" y="216"/>
                  <a:pt x="58" y="216"/>
                </a:cubicBezTo>
                <a:cubicBezTo>
                  <a:pt x="63" y="211"/>
                  <a:pt x="63" y="211"/>
                  <a:pt x="68" y="211"/>
                </a:cubicBezTo>
                <a:cubicBezTo>
                  <a:pt x="74" y="211"/>
                  <a:pt x="74" y="216"/>
                  <a:pt x="79" y="216"/>
                </a:cubicBezTo>
                <a:cubicBezTo>
                  <a:pt x="84" y="221"/>
                  <a:pt x="90" y="226"/>
                  <a:pt x="95" y="237"/>
                </a:cubicBezTo>
                <a:cubicBezTo>
                  <a:pt x="100" y="242"/>
                  <a:pt x="111" y="248"/>
                  <a:pt x="111" y="258"/>
                </a:cubicBezTo>
                <a:cubicBezTo>
                  <a:pt x="111" y="269"/>
                  <a:pt x="100" y="269"/>
                  <a:pt x="95" y="274"/>
                </a:cubicBezTo>
                <a:cubicBezTo>
                  <a:pt x="90" y="285"/>
                  <a:pt x="84" y="285"/>
                  <a:pt x="74" y="295"/>
                </a:cubicBezTo>
                <a:cubicBezTo>
                  <a:pt x="63" y="306"/>
                  <a:pt x="58" y="316"/>
                  <a:pt x="53" y="332"/>
                </a:cubicBezTo>
                <a:cubicBezTo>
                  <a:pt x="63" y="337"/>
                  <a:pt x="63" y="342"/>
                  <a:pt x="74" y="348"/>
                </a:cubicBezTo>
                <a:cubicBezTo>
                  <a:pt x="79" y="353"/>
                  <a:pt x="84" y="353"/>
                  <a:pt x="84" y="358"/>
                </a:cubicBezTo>
                <a:cubicBezTo>
                  <a:pt x="90" y="364"/>
                  <a:pt x="90" y="374"/>
                  <a:pt x="95" y="374"/>
                </a:cubicBezTo>
                <a:cubicBezTo>
                  <a:pt x="100" y="374"/>
                  <a:pt x="105" y="374"/>
                  <a:pt x="111" y="374"/>
                </a:cubicBezTo>
                <a:cubicBezTo>
                  <a:pt x="147" y="369"/>
                  <a:pt x="147" y="369"/>
                  <a:pt x="147" y="369"/>
                </a:cubicBezTo>
                <a:cubicBezTo>
                  <a:pt x="158" y="379"/>
                  <a:pt x="158" y="390"/>
                  <a:pt x="163" y="406"/>
                </a:cubicBezTo>
                <a:cubicBezTo>
                  <a:pt x="163" y="416"/>
                  <a:pt x="169" y="427"/>
                  <a:pt x="179" y="427"/>
                </a:cubicBezTo>
                <a:cubicBezTo>
                  <a:pt x="184" y="427"/>
                  <a:pt x="190" y="422"/>
                  <a:pt x="195" y="422"/>
                </a:cubicBezTo>
                <a:cubicBezTo>
                  <a:pt x="200" y="416"/>
                  <a:pt x="206" y="411"/>
                  <a:pt x="216" y="411"/>
                </a:cubicBezTo>
                <a:cubicBezTo>
                  <a:pt x="221" y="411"/>
                  <a:pt x="227" y="422"/>
                  <a:pt x="232" y="432"/>
                </a:cubicBezTo>
                <a:cubicBezTo>
                  <a:pt x="232" y="437"/>
                  <a:pt x="237" y="437"/>
                  <a:pt x="237" y="443"/>
                </a:cubicBezTo>
                <a:cubicBezTo>
                  <a:pt x="237" y="448"/>
                  <a:pt x="237" y="453"/>
                  <a:pt x="242" y="459"/>
                </a:cubicBezTo>
                <a:cubicBezTo>
                  <a:pt x="248" y="459"/>
                  <a:pt x="253" y="459"/>
                  <a:pt x="258" y="459"/>
                </a:cubicBezTo>
                <a:cubicBezTo>
                  <a:pt x="274" y="459"/>
                  <a:pt x="285" y="453"/>
                  <a:pt x="301" y="453"/>
                </a:cubicBezTo>
                <a:cubicBezTo>
                  <a:pt x="301" y="395"/>
                  <a:pt x="301" y="395"/>
                  <a:pt x="301" y="395"/>
                </a:cubicBezTo>
                <a:cubicBezTo>
                  <a:pt x="301" y="395"/>
                  <a:pt x="306" y="395"/>
                  <a:pt x="306" y="390"/>
                </a:cubicBezTo>
                <a:cubicBezTo>
                  <a:pt x="311" y="395"/>
                  <a:pt x="311" y="400"/>
                  <a:pt x="316" y="400"/>
                </a:cubicBezTo>
                <a:cubicBezTo>
                  <a:pt x="322" y="400"/>
                  <a:pt x="327" y="400"/>
                  <a:pt x="327" y="406"/>
                </a:cubicBezTo>
                <a:cubicBezTo>
                  <a:pt x="332" y="406"/>
                  <a:pt x="332" y="406"/>
                  <a:pt x="337" y="406"/>
                </a:cubicBezTo>
                <a:cubicBezTo>
                  <a:pt x="348" y="411"/>
                  <a:pt x="353" y="411"/>
                  <a:pt x="364" y="411"/>
                </a:cubicBezTo>
                <a:cubicBezTo>
                  <a:pt x="385" y="411"/>
                  <a:pt x="395" y="395"/>
                  <a:pt x="417" y="395"/>
                </a:cubicBezTo>
                <a:cubicBezTo>
                  <a:pt x="422" y="395"/>
                  <a:pt x="422" y="400"/>
                  <a:pt x="427" y="406"/>
                </a:cubicBezTo>
                <a:cubicBezTo>
                  <a:pt x="438" y="411"/>
                  <a:pt x="443" y="416"/>
                  <a:pt x="453" y="416"/>
                </a:cubicBezTo>
                <a:cubicBezTo>
                  <a:pt x="459" y="416"/>
                  <a:pt x="464" y="411"/>
                  <a:pt x="469" y="411"/>
                </a:cubicBezTo>
                <a:cubicBezTo>
                  <a:pt x="485" y="406"/>
                  <a:pt x="490" y="411"/>
                  <a:pt x="506" y="411"/>
                </a:cubicBezTo>
                <a:cubicBezTo>
                  <a:pt x="517" y="406"/>
                  <a:pt x="522" y="395"/>
                  <a:pt x="527" y="385"/>
                </a:cubicBezTo>
                <a:cubicBezTo>
                  <a:pt x="538" y="374"/>
                  <a:pt x="538" y="364"/>
                  <a:pt x="549" y="353"/>
                </a:cubicBezTo>
                <a:cubicBezTo>
                  <a:pt x="559" y="342"/>
                  <a:pt x="570" y="337"/>
                  <a:pt x="575" y="327"/>
                </a:cubicBezTo>
                <a:cubicBezTo>
                  <a:pt x="580" y="321"/>
                  <a:pt x="585" y="311"/>
                  <a:pt x="585" y="300"/>
                </a:cubicBezTo>
                <a:cubicBezTo>
                  <a:pt x="580" y="300"/>
                  <a:pt x="580" y="300"/>
                  <a:pt x="575" y="295"/>
                </a:cubicBezTo>
                <a:cubicBezTo>
                  <a:pt x="570" y="290"/>
                  <a:pt x="564" y="285"/>
                  <a:pt x="564" y="279"/>
                </a:cubicBezTo>
                <a:cubicBezTo>
                  <a:pt x="564" y="269"/>
                  <a:pt x="570" y="269"/>
                  <a:pt x="575" y="258"/>
                </a:cubicBezTo>
                <a:cubicBezTo>
                  <a:pt x="580" y="253"/>
                  <a:pt x="575" y="242"/>
                  <a:pt x="580" y="237"/>
                </a:cubicBezTo>
                <a:cubicBezTo>
                  <a:pt x="580" y="226"/>
                  <a:pt x="580" y="226"/>
                  <a:pt x="580" y="216"/>
                </a:cubicBezTo>
                <a:cubicBezTo>
                  <a:pt x="580" y="163"/>
                  <a:pt x="580" y="163"/>
                  <a:pt x="580" y="163"/>
                </a:cubicBezTo>
                <a:cubicBezTo>
                  <a:pt x="585" y="163"/>
                  <a:pt x="585" y="163"/>
                  <a:pt x="585" y="163"/>
                </a:cubicBezTo>
                <a:cubicBezTo>
                  <a:pt x="596" y="168"/>
                  <a:pt x="601" y="174"/>
                  <a:pt x="606" y="179"/>
                </a:cubicBezTo>
                <a:cubicBezTo>
                  <a:pt x="612" y="184"/>
                  <a:pt x="617" y="195"/>
                  <a:pt x="622" y="195"/>
                </a:cubicBezTo>
                <a:cubicBezTo>
                  <a:pt x="633" y="195"/>
                  <a:pt x="638" y="184"/>
                  <a:pt x="638" y="174"/>
                </a:cubicBezTo>
                <a:cubicBezTo>
                  <a:pt x="643" y="168"/>
                  <a:pt x="643" y="163"/>
                  <a:pt x="649" y="158"/>
                </a:cubicBezTo>
                <a:cubicBezTo>
                  <a:pt x="649" y="147"/>
                  <a:pt x="649" y="142"/>
                  <a:pt x="654" y="142"/>
                </a:cubicBezTo>
                <a:cubicBezTo>
                  <a:pt x="664" y="131"/>
                  <a:pt x="670" y="137"/>
                  <a:pt x="680" y="137"/>
                </a:cubicBezTo>
                <a:cubicBezTo>
                  <a:pt x="686" y="137"/>
                  <a:pt x="691" y="142"/>
                  <a:pt x="691" y="142"/>
                </a:cubicBezTo>
                <a:cubicBezTo>
                  <a:pt x="691" y="147"/>
                  <a:pt x="696" y="153"/>
                  <a:pt x="696" y="158"/>
                </a:cubicBezTo>
                <a:cubicBezTo>
                  <a:pt x="701" y="168"/>
                  <a:pt x="707" y="174"/>
                  <a:pt x="712" y="184"/>
                </a:cubicBezTo>
                <a:cubicBezTo>
                  <a:pt x="728" y="200"/>
                  <a:pt x="744" y="205"/>
                  <a:pt x="759" y="226"/>
                </a:cubicBezTo>
                <a:cubicBezTo>
                  <a:pt x="765" y="211"/>
                  <a:pt x="765" y="200"/>
                  <a:pt x="765" y="184"/>
                </a:cubicBezTo>
                <a:cubicBezTo>
                  <a:pt x="765" y="179"/>
                  <a:pt x="765" y="174"/>
                  <a:pt x="765" y="174"/>
                </a:cubicBezTo>
                <a:cubicBezTo>
                  <a:pt x="765" y="163"/>
                  <a:pt x="765" y="163"/>
                  <a:pt x="770" y="158"/>
                </a:cubicBezTo>
                <a:cubicBezTo>
                  <a:pt x="770" y="153"/>
                  <a:pt x="775" y="153"/>
                  <a:pt x="775" y="147"/>
                </a:cubicBezTo>
                <a:cubicBezTo>
                  <a:pt x="781" y="147"/>
                  <a:pt x="786" y="142"/>
                  <a:pt x="791" y="137"/>
                </a:cubicBezTo>
                <a:cubicBezTo>
                  <a:pt x="802" y="126"/>
                  <a:pt x="812" y="116"/>
                  <a:pt x="812" y="100"/>
                </a:cubicBezTo>
                <a:cubicBezTo>
                  <a:pt x="812" y="89"/>
                  <a:pt x="807" y="79"/>
                  <a:pt x="802" y="68"/>
                </a:cubicBezTo>
                <a:cubicBezTo>
                  <a:pt x="796" y="63"/>
                  <a:pt x="796" y="58"/>
                  <a:pt x="791" y="52"/>
                </a:cubicBezTo>
                <a:cubicBezTo>
                  <a:pt x="781" y="37"/>
                  <a:pt x="770" y="31"/>
                  <a:pt x="765" y="10"/>
                </a:cubicBezTo>
              </a:path>
            </a:pathLst>
          </a:custGeom>
          <a:solidFill>
            <a:srgbClr val="B3B3B3"/>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9" name="Freeform 77"/>
          <p:cNvSpPr>
            <a:spLocks noChangeArrowheads="1"/>
          </p:cNvSpPr>
          <p:nvPr/>
        </p:nvSpPr>
        <p:spPr bwMode="auto">
          <a:xfrm>
            <a:off x="3980050" y="1568727"/>
            <a:ext cx="514627" cy="454366"/>
          </a:xfrm>
          <a:custGeom>
            <a:avLst/>
            <a:gdLst>
              <a:gd name="T0" fmla="*/ 1018 w 1056"/>
              <a:gd name="T1" fmla="*/ 216 h 929"/>
              <a:gd name="T2" fmla="*/ 986 w 1056"/>
              <a:gd name="T3" fmla="*/ 158 h 929"/>
              <a:gd name="T4" fmla="*/ 934 w 1056"/>
              <a:gd name="T5" fmla="*/ 163 h 929"/>
              <a:gd name="T6" fmla="*/ 913 w 1056"/>
              <a:gd name="T7" fmla="*/ 137 h 929"/>
              <a:gd name="T8" fmla="*/ 913 w 1056"/>
              <a:gd name="T9" fmla="*/ 84 h 929"/>
              <a:gd name="T10" fmla="*/ 950 w 1056"/>
              <a:gd name="T11" fmla="*/ 47 h 929"/>
              <a:gd name="T12" fmla="*/ 918 w 1056"/>
              <a:gd name="T13" fmla="*/ 5 h 929"/>
              <a:gd name="T14" fmla="*/ 897 w 1056"/>
              <a:gd name="T15" fmla="*/ 5 h 929"/>
              <a:gd name="T16" fmla="*/ 871 w 1056"/>
              <a:gd name="T17" fmla="*/ 26 h 929"/>
              <a:gd name="T18" fmla="*/ 844 w 1056"/>
              <a:gd name="T19" fmla="*/ 37 h 929"/>
              <a:gd name="T20" fmla="*/ 839 w 1056"/>
              <a:gd name="T21" fmla="*/ 5 h 929"/>
              <a:gd name="T22" fmla="*/ 707 w 1056"/>
              <a:gd name="T23" fmla="*/ 58 h 929"/>
              <a:gd name="T24" fmla="*/ 612 w 1056"/>
              <a:gd name="T25" fmla="*/ 79 h 929"/>
              <a:gd name="T26" fmla="*/ 554 w 1056"/>
              <a:gd name="T27" fmla="*/ 89 h 929"/>
              <a:gd name="T28" fmla="*/ 449 w 1056"/>
              <a:gd name="T29" fmla="*/ 110 h 929"/>
              <a:gd name="T30" fmla="*/ 396 w 1056"/>
              <a:gd name="T31" fmla="*/ 153 h 929"/>
              <a:gd name="T32" fmla="*/ 433 w 1056"/>
              <a:gd name="T33" fmla="*/ 100 h 929"/>
              <a:gd name="T34" fmla="*/ 311 w 1056"/>
              <a:gd name="T35" fmla="*/ 105 h 929"/>
              <a:gd name="T36" fmla="*/ 248 w 1056"/>
              <a:gd name="T37" fmla="*/ 95 h 929"/>
              <a:gd name="T38" fmla="*/ 90 w 1056"/>
              <a:gd name="T39" fmla="*/ 121 h 929"/>
              <a:gd name="T40" fmla="*/ 148 w 1056"/>
              <a:gd name="T41" fmla="*/ 168 h 929"/>
              <a:gd name="T42" fmla="*/ 90 w 1056"/>
              <a:gd name="T43" fmla="*/ 184 h 929"/>
              <a:gd name="T44" fmla="*/ 85 w 1056"/>
              <a:gd name="T45" fmla="*/ 184 h 929"/>
              <a:gd name="T46" fmla="*/ 90 w 1056"/>
              <a:gd name="T47" fmla="*/ 253 h 929"/>
              <a:gd name="T48" fmla="*/ 85 w 1056"/>
              <a:gd name="T49" fmla="*/ 290 h 929"/>
              <a:gd name="T50" fmla="*/ 111 w 1056"/>
              <a:gd name="T51" fmla="*/ 364 h 929"/>
              <a:gd name="T52" fmla="*/ 127 w 1056"/>
              <a:gd name="T53" fmla="*/ 474 h 929"/>
              <a:gd name="T54" fmla="*/ 101 w 1056"/>
              <a:gd name="T55" fmla="*/ 506 h 929"/>
              <a:gd name="T56" fmla="*/ 16 w 1056"/>
              <a:gd name="T57" fmla="*/ 506 h 929"/>
              <a:gd name="T58" fmla="*/ 74 w 1056"/>
              <a:gd name="T59" fmla="*/ 585 h 929"/>
              <a:gd name="T60" fmla="*/ 106 w 1056"/>
              <a:gd name="T61" fmla="*/ 633 h 929"/>
              <a:gd name="T62" fmla="*/ 127 w 1056"/>
              <a:gd name="T63" fmla="*/ 654 h 929"/>
              <a:gd name="T64" fmla="*/ 153 w 1056"/>
              <a:gd name="T65" fmla="*/ 691 h 929"/>
              <a:gd name="T66" fmla="*/ 179 w 1056"/>
              <a:gd name="T67" fmla="*/ 754 h 929"/>
              <a:gd name="T68" fmla="*/ 201 w 1056"/>
              <a:gd name="T69" fmla="*/ 791 h 929"/>
              <a:gd name="T70" fmla="*/ 243 w 1056"/>
              <a:gd name="T71" fmla="*/ 838 h 929"/>
              <a:gd name="T72" fmla="*/ 290 w 1056"/>
              <a:gd name="T73" fmla="*/ 907 h 929"/>
              <a:gd name="T74" fmla="*/ 301 w 1056"/>
              <a:gd name="T75" fmla="*/ 928 h 929"/>
              <a:gd name="T76" fmla="*/ 369 w 1056"/>
              <a:gd name="T77" fmla="*/ 844 h 929"/>
              <a:gd name="T78" fmla="*/ 390 w 1056"/>
              <a:gd name="T79" fmla="*/ 764 h 929"/>
              <a:gd name="T80" fmla="*/ 549 w 1056"/>
              <a:gd name="T81" fmla="*/ 733 h 929"/>
              <a:gd name="T82" fmla="*/ 718 w 1056"/>
              <a:gd name="T83" fmla="*/ 754 h 929"/>
              <a:gd name="T84" fmla="*/ 802 w 1056"/>
              <a:gd name="T85" fmla="*/ 791 h 929"/>
              <a:gd name="T86" fmla="*/ 860 w 1056"/>
              <a:gd name="T87" fmla="*/ 754 h 929"/>
              <a:gd name="T88" fmla="*/ 939 w 1056"/>
              <a:gd name="T89" fmla="*/ 759 h 929"/>
              <a:gd name="T90" fmla="*/ 1039 w 1056"/>
              <a:gd name="T91" fmla="*/ 754 h 929"/>
              <a:gd name="T92" fmla="*/ 1055 w 1056"/>
              <a:gd name="T93" fmla="*/ 759 h 929"/>
              <a:gd name="T94" fmla="*/ 992 w 1056"/>
              <a:gd name="T95" fmla="*/ 659 h 929"/>
              <a:gd name="T96" fmla="*/ 955 w 1056"/>
              <a:gd name="T97" fmla="*/ 569 h 929"/>
              <a:gd name="T98" fmla="*/ 981 w 1056"/>
              <a:gd name="T99" fmla="*/ 369 h 929"/>
              <a:gd name="T100" fmla="*/ 1018 w 1056"/>
              <a:gd name="T101" fmla="*/ 216 h 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56" h="929">
                <a:moveTo>
                  <a:pt x="1018" y="216"/>
                </a:moveTo>
                <a:lnTo>
                  <a:pt x="1018" y="216"/>
                </a:lnTo>
                <a:cubicBezTo>
                  <a:pt x="1008" y="216"/>
                  <a:pt x="1002" y="205"/>
                  <a:pt x="1002" y="195"/>
                </a:cubicBezTo>
                <a:cubicBezTo>
                  <a:pt x="997" y="179"/>
                  <a:pt x="997" y="168"/>
                  <a:pt x="986" y="158"/>
                </a:cubicBezTo>
                <a:cubicBezTo>
                  <a:pt x="950" y="163"/>
                  <a:pt x="950" y="163"/>
                  <a:pt x="950" y="163"/>
                </a:cubicBezTo>
                <a:cubicBezTo>
                  <a:pt x="944" y="163"/>
                  <a:pt x="939" y="163"/>
                  <a:pt x="934" y="163"/>
                </a:cubicBezTo>
                <a:cubicBezTo>
                  <a:pt x="929" y="163"/>
                  <a:pt x="929" y="153"/>
                  <a:pt x="923" y="147"/>
                </a:cubicBezTo>
                <a:cubicBezTo>
                  <a:pt x="923" y="142"/>
                  <a:pt x="918" y="142"/>
                  <a:pt x="913" y="137"/>
                </a:cubicBezTo>
                <a:cubicBezTo>
                  <a:pt x="902" y="131"/>
                  <a:pt x="902" y="126"/>
                  <a:pt x="892" y="121"/>
                </a:cubicBezTo>
                <a:cubicBezTo>
                  <a:pt x="897" y="105"/>
                  <a:pt x="902" y="95"/>
                  <a:pt x="913" y="84"/>
                </a:cubicBezTo>
                <a:cubicBezTo>
                  <a:pt x="923" y="74"/>
                  <a:pt x="929" y="74"/>
                  <a:pt x="934" y="63"/>
                </a:cubicBezTo>
                <a:cubicBezTo>
                  <a:pt x="939" y="58"/>
                  <a:pt x="950" y="58"/>
                  <a:pt x="950" y="47"/>
                </a:cubicBezTo>
                <a:cubicBezTo>
                  <a:pt x="950" y="37"/>
                  <a:pt x="939" y="31"/>
                  <a:pt x="934" y="26"/>
                </a:cubicBezTo>
                <a:cubicBezTo>
                  <a:pt x="929" y="15"/>
                  <a:pt x="923" y="10"/>
                  <a:pt x="918" y="5"/>
                </a:cubicBezTo>
                <a:cubicBezTo>
                  <a:pt x="913" y="5"/>
                  <a:pt x="913" y="0"/>
                  <a:pt x="907" y="0"/>
                </a:cubicBezTo>
                <a:cubicBezTo>
                  <a:pt x="902" y="0"/>
                  <a:pt x="902" y="0"/>
                  <a:pt x="897" y="5"/>
                </a:cubicBezTo>
                <a:cubicBezTo>
                  <a:pt x="892" y="5"/>
                  <a:pt x="886" y="5"/>
                  <a:pt x="886" y="10"/>
                </a:cubicBezTo>
                <a:cubicBezTo>
                  <a:pt x="876" y="15"/>
                  <a:pt x="876" y="21"/>
                  <a:pt x="871" y="26"/>
                </a:cubicBezTo>
                <a:cubicBezTo>
                  <a:pt x="865" y="31"/>
                  <a:pt x="860" y="31"/>
                  <a:pt x="849" y="37"/>
                </a:cubicBezTo>
                <a:cubicBezTo>
                  <a:pt x="844" y="37"/>
                  <a:pt x="844" y="37"/>
                  <a:pt x="844" y="37"/>
                </a:cubicBezTo>
                <a:cubicBezTo>
                  <a:pt x="844" y="26"/>
                  <a:pt x="844" y="21"/>
                  <a:pt x="839" y="5"/>
                </a:cubicBezTo>
                <a:lnTo>
                  <a:pt x="839" y="5"/>
                </a:lnTo>
                <a:cubicBezTo>
                  <a:pt x="828" y="15"/>
                  <a:pt x="812" y="31"/>
                  <a:pt x="797" y="37"/>
                </a:cubicBezTo>
                <a:cubicBezTo>
                  <a:pt x="760" y="52"/>
                  <a:pt x="739" y="52"/>
                  <a:pt x="707" y="58"/>
                </a:cubicBezTo>
                <a:cubicBezTo>
                  <a:pt x="681" y="68"/>
                  <a:pt x="670" y="79"/>
                  <a:pt x="644" y="79"/>
                </a:cubicBezTo>
                <a:cubicBezTo>
                  <a:pt x="612" y="79"/>
                  <a:pt x="612" y="79"/>
                  <a:pt x="612" y="79"/>
                </a:cubicBezTo>
                <a:cubicBezTo>
                  <a:pt x="596" y="79"/>
                  <a:pt x="591" y="89"/>
                  <a:pt x="580" y="89"/>
                </a:cubicBezTo>
                <a:cubicBezTo>
                  <a:pt x="570" y="89"/>
                  <a:pt x="565" y="89"/>
                  <a:pt x="554" y="89"/>
                </a:cubicBezTo>
                <a:cubicBezTo>
                  <a:pt x="528" y="89"/>
                  <a:pt x="522" y="110"/>
                  <a:pt x="496" y="110"/>
                </a:cubicBezTo>
                <a:cubicBezTo>
                  <a:pt x="449" y="110"/>
                  <a:pt x="449" y="110"/>
                  <a:pt x="449" y="110"/>
                </a:cubicBezTo>
                <a:cubicBezTo>
                  <a:pt x="449" y="137"/>
                  <a:pt x="438" y="153"/>
                  <a:pt x="427" y="179"/>
                </a:cubicBezTo>
                <a:cubicBezTo>
                  <a:pt x="412" y="174"/>
                  <a:pt x="396" y="168"/>
                  <a:pt x="396" y="153"/>
                </a:cubicBezTo>
                <a:cubicBezTo>
                  <a:pt x="396" y="121"/>
                  <a:pt x="396" y="121"/>
                  <a:pt x="396" y="121"/>
                </a:cubicBezTo>
                <a:cubicBezTo>
                  <a:pt x="396" y="105"/>
                  <a:pt x="422" y="110"/>
                  <a:pt x="433" y="100"/>
                </a:cubicBezTo>
                <a:cubicBezTo>
                  <a:pt x="417" y="95"/>
                  <a:pt x="406" y="95"/>
                  <a:pt x="385" y="95"/>
                </a:cubicBezTo>
                <a:cubicBezTo>
                  <a:pt x="359" y="95"/>
                  <a:pt x="343" y="105"/>
                  <a:pt x="311" y="105"/>
                </a:cubicBezTo>
                <a:cubicBezTo>
                  <a:pt x="301" y="105"/>
                  <a:pt x="301" y="105"/>
                  <a:pt x="290" y="100"/>
                </a:cubicBezTo>
                <a:cubicBezTo>
                  <a:pt x="275" y="100"/>
                  <a:pt x="264" y="95"/>
                  <a:pt x="248" y="95"/>
                </a:cubicBezTo>
                <a:cubicBezTo>
                  <a:pt x="211" y="95"/>
                  <a:pt x="190" y="105"/>
                  <a:pt x="153" y="110"/>
                </a:cubicBezTo>
                <a:cubicBezTo>
                  <a:pt x="116" y="110"/>
                  <a:pt x="0" y="121"/>
                  <a:pt x="90" y="121"/>
                </a:cubicBezTo>
                <a:cubicBezTo>
                  <a:pt x="106" y="121"/>
                  <a:pt x="101" y="142"/>
                  <a:pt x="111" y="153"/>
                </a:cubicBezTo>
                <a:cubicBezTo>
                  <a:pt x="122" y="163"/>
                  <a:pt x="148" y="153"/>
                  <a:pt x="148" y="168"/>
                </a:cubicBezTo>
                <a:cubicBezTo>
                  <a:pt x="148" y="179"/>
                  <a:pt x="132" y="179"/>
                  <a:pt x="122" y="179"/>
                </a:cubicBezTo>
                <a:cubicBezTo>
                  <a:pt x="111" y="179"/>
                  <a:pt x="101" y="184"/>
                  <a:pt x="90" y="184"/>
                </a:cubicBezTo>
                <a:lnTo>
                  <a:pt x="85" y="184"/>
                </a:lnTo>
                <a:lnTo>
                  <a:pt x="85" y="184"/>
                </a:lnTo>
                <a:cubicBezTo>
                  <a:pt x="90" y="205"/>
                  <a:pt x="90" y="216"/>
                  <a:pt x="90" y="237"/>
                </a:cubicBezTo>
                <a:cubicBezTo>
                  <a:pt x="90" y="242"/>
                  <a:pt x="90" y="248"/>
                  <a:pt x="90" y="253"/>
                </a:cubicBezTo>
                <a:cubicBezTo>
                  <a:pt x="85" y="269"/>
                  <a:pt x="90" y="274"/>
                  <a:pt x="85" y="285"/>
                </a:cubicBezTo>
                <a:lnTo>
                  <a:pt x="85" y="290"/>
                </a:lnTo>
                <a:cubicBezTo>
                  <a:pt x="85" y="306"/>
                  <a:pt x="90" y="306"/>
                  <a:pt x="95" y="316"/>
                </a:cubicBezTo>
                <a:cubicBezTo>
                  <a:pt x="101" y="337"/>
                  <a:pt x="106" y="348"/>
                  <a:pt x="111" y="364"/>
                </a:cubicBezTo>
                <a:cubicBezTo>
                  <a:pt x="127" y="390"/>
                  <a:pt x="137" y="400"/>
                  <a:pt x="137" y="432"/>
                </a:cubicBezTo>
                <a:cubicBezTo>
                  <a:pt x="137" y="448"/>
                  <a:pt x="132" y="459"/>
                  <a:pt x="127" y="474"/>
                </a:cubicBezTo>
                <a:cubicBezTo>
                  <a:pt x="122" y="485"/>
                  <a:pt x="116" y="490"/>
                  <a:pt x="111" y="501"/>
                </a:cubicBezTo>
                <a:cubicBezTo>
                  <a:pt x="106" y="501"/>
                  <a:pt x="106" y="506"/>
                  <a:pt x="101" y="506"/>
                </a:cubicBezTo>
                <a:cubicBezTo>
                  <a:pt x="95" y="506"/>
                  <a:pt x="90" y="506"/>
                  <a:pt x="85" y="506"/>
                </a:cubicBezTo>
                <a:cubicBezTo>
                  <a:pt x="16" y="506"/>
                  <a:pt x="16" y="506"/>
                  <a:pt x="16" y="506"/>
                </a:cubicBezTo>
                <a:cubicBezTo>
                  <a:pt x="21" y="517"/>
                  <a:pt x="27" y="522"/>
                  <a:pt x="37" y="532"/>
                </a:cubicBezTo>
                <a:cubicBezTo>
                  <a:pt x="53" y="553"/>
                  <a:pt x="58" y="569"/>
                  <a:pt x="74" y="585"/>
                </a:cubicBezTo>
                <a:cubicBezTo>
                  <a:pt x="79" y="596"/>
                  <a:pt x="85" y="601"/>
                  <a:pt x="90" y="606"/>
                </a:cubicBezTo>
                <a:cubicBezTo>
                  <a:pt x="95" y="617"/>
                  <a:pt x="101" y="622"/>
                  <a:pt x="106" y="633"/>
                </a:cubicBezTo>
                <a:cubicBezTo>
                  <a:pt x="111" y="638"/>
                  <a:pt x="116" y="638"/>
                  <a:pt x="122" y="643"/>
                </a:cubicBezTo>
                <a:cubicBezTo>
                  <a:pt x="122" y="648"/>
                  <a:pt x="122" y="654"/>
                  <a:pt x="127" y="654"/>
                </a:cubicBezTo>
                <a:cubicBezTo>
                  <a:pt x="132" y="664"/>
                  <a:pt x="137" y="669"/>
                  <a:pt x="143" y="675"/>
                </a:cubicBezTo>
                <a:cubicBezTo>
                  <a:pt x="148" y="680"/>
                  <a:pt x="148" y="685"/>
                  <a:pt x="153" y="691"/>
                </a:cubicBezTo>
                <a:cubicBezTo>
                  <a:pt x="164" y="701"/>
                  <a:pt x="169" y="706"/>
                  <a:pt x="174" y="722"/>
                </a:cubicBezTo>
                <a:cubicBezTo>
                  <a:pt x="179" y="733"/>
                  <a:pt x="179" y="743"/>
                  <a:pt x="179" y="754"/>
                </a:cubicBezTo>
                <a:cubicBezTo>
                  <a:pt x="185" y="770"/>
                  <a:pt x="190" y="775"/>
                  <a:pt x="195" y="780"/>
                </a:cubicBezTo>
                <a:cubicBezTo>
                  <a:pt x="201" y="785"/>
                  <a:pt x="201" y="791"/>
                  <a:pt x="201" y="791"/>
                </a:cubicBezTo>
                <a:cubicBezTo>
                  <a:pt x="206" y="796"/>
                  <a:pt x="211" y="796"/>
                  <a:pt x="211" y="801"/>
                </a:cubicBezTo>
                <a:cubicBezTo>
                  <a:pt x="227" y="817"/>
                  <a:pt x="232" y="828"/>
                  <a:pt x="243" y="838"/>
                </a:cubicBezTo>
                <a:cubicBezTo>
                  <a:pt x="253" y="854"/>
                  <a:pt x="259" y="859"/>
                  <a:pt x="269" y="875"/>
                </a:cubicBezTo>
                <a:cubicBezTo>
                  <a:pt x="275" y="886"/>
                  <a:pt x="285" y="891"/>
                  <a:pt x="290" y="907"/>
                </a:cubicBezTo>
                <a:cubicBezTo>
                  <a:pt x="296" y="912"/>
                  <a:pt x="296" y="923"/>
                  <a:pt x="301" y="928"/>
                </a:cubicBezTo>
                <a:lnTo>
                  <a:pt x="301" y="928"/>
                </a:lnTo>
                <a:cubicBezTo>
                  <a:pt x="322" y="923"/>
                  <a:pt x="343" y="912"/>
                  <a:pt x="359" y="886"/>
                </a:cubicBezTo>
                <a:cubicBezTo>
                  <a:pt x="364" y="870"/>
                  <a:pt x="364" y="859"/>
                  <a:pt x="369" y="844"/>
                </a:cubicBezTo>
                <a:cubicBezTo>
                  <a:pt x="375" y="828"/>
                  <a:pt x="390" y="822"/>
                  <a:pt x="390" y="807"/>
                </a:cubicBezTo>
                <a:cubicBezTo>
                  <a:pt x="390" y="791"/>
                  <a:pt x="390" y="780"/>
                  <a:pt x="390" y="764"/>
                </a:cubicBezTo>
                <a:cubicBezTo>
                  <a:pt x="390" y="722"/>
                  <a:pt x="449" y="717"/>
                  <a:pt x="496" y="717"/>
                </a:cubicBezTo>
                <a:cubicBezTo>
                  <a:pt x="517" y="717"/>
                  <a:pt x="533" y="722"/>
                  <a:pt x="549" y="733"/>
                </a:cubicBezTo>
                <a:cubicBezTo>
                  <a:pt x="586" y="754"/>
                  <a:pt x="612" y="764"/>
                  <a:pt x="654" y="764"/>
                </a:cubicBezTo>
                <a:cubicBezTo>
                  <a:pt x="681" y="764"/>
                  <a:pt x="691" y="754"/>
                  <a:pt x="718" y="754"/>
                </a:cubicBezTo>
                <a:cubicBezTo>
                  <a:pt x="733" y="754"/>
                  <a:pt x="744" y="754"/>
                  <a:pt x="760" y="754"/>
                </a:cubicBezTo>
                <a:cubicBezTo>
                  <a:pt x="781" y="754"/>
                  <a:pt x="781" y="791"/>
                  <a:pt x="802" y="791"/>
                </a:cubicBezTo>
                <a:cubicBezTo>
                  <a:pt x="812" y="791"/>
                  <a:pt x="812" y="775"/>
                  <a:pt x="818" y="770"/>
                </a:cubicBezTo>
                <a:cubicBezTo>
                  <a:pt x="834" y="759"/>
                  <a:pt x="844" y="754"/>
                  <a:pt x="860" y="754"/>
                </a:cubicBezTo>
                <a:cubicBezTo>
                  <a:pt x="865" y="754"/>
                  <a:pt x="871" y="759"/>
                  <a:pt x="876" y="759"/>
                </a:cubicBezTo>
                <a:cubicBezTo>
                  <a:pt x="902" y="759"/>
                  <a:pt x="913" y="759"/>
                  <a:pt x="939" y="759"/>
                </a:cubicBezTo>
                <a:cubicBezTo>
                  <a:pt x="950" y="759"/>
                  <a:pt x="955" y="770"/>
                  <a:pt x="966" y="770"/>
                </a:cubicBezTo>
                <a:cubicBezTo>
                  <a:pt x="997" y="770"/>
                  <a:pt x="1013" y="754"/>
                  <a:pt x="1039" y="754"/>
                </a:cubicBezTo>
                <a:cubicBezTo>
                  <a:pt x="1045" y="754"/>
                  <a:pt x="1050" y="759"/>
                  <a:pt x="1055" y="759"/>
                </a:cubicBezTo>
                <a:lnTo>
                  <a:pt x="1055" y="759"/>
                </a:lnTo>
                <a:cubicBezTo>
                  <a:pt x="1055" y="743"/>
                  <a:pt x="1050" y="712"/>
                  <a:pt x="1045" y="701"/>
                </a:cubicBezTo>
                <a:cubicBezTo>
                  <a:pt x="1034" y="680"/>
                  <a:pt x="1013" y="675"/>
                  <a:pt x="992" y="659"/>
                </a:cubicBezTo>
                <a:cubicBezTo>
                  <a:pt x="976" y="648"/>
                  <a:pt x="976" y="638"/>
                  <a:pt x="981" y="617"/>
                </a:cubicBezTo>
                <a:cubicBezTo>
                  <a:pt x="981" y="596"/>
                  <a:pt x="960" y="590"/>
                  <a:pt x="955" y="569"/>
                </a:cubicBezTo>
                <a:cubicBezTo>
                  <a:pt x="955" y="532"/>
                  <a:pt x="950" y="501"/>
                  <a:pt x="950" y="464"/>
                </a:cubicBezTo>
                <a:cubicBezTo>
                  <a:pt x="950" y="422"/>
                  <a:pt x="960" y="400"/>
                  <a:pt x="981" y="369"/>
                </a:cubicBezTo>
                <a:cubicBezTo>
                  <a:pt x="1002" y="342"/>
                  <a:pt x="1008" y="316"/>
                  <a:pt x="1018" y="285"/>
                </a:cubicBezTo>
                <a:cubicBezTo>
                  <a:pt x="1023" y="269"/>
                  <a:pt x="1018" y="237"/>
                  <a:pt x="1018" y="216"/>
                </a:cubicBezTo>
              </a:path>
            </a:pathLst>
          </a:custGeom>
          <a:solidFill>
            <a:srgbClr val="B7B7B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3" name="Freeform 91"/>
          <p:cNvSpPr>
            <a:spLocks noChangeArrowheads="1"/>
          </p:cNvSpPr>
          <p:nvPr/>
        </p:nvSpPr>
        <p:spPr bwMode="auto">
          <a:xfrm>
            <a:off x="2281136" y="1626868"/>
            <a:ext cx="1847489" cy="1184364"/>
          </a:xfrm>
          <a:custGeom>
            <a:avLst/>
            <a:gdLst>
              <a:gd name="T0" fmla="*/ 2416 w 3783"/>
              <a:gd name="T1" fmla="*/ 2036 h 2427"/>
              <a:gd name="T2" fmla="*/ 3566 w 3783"/>
              <a:gd name="T3" fmla="*/ 63 h 2427"/>
              <a:gd name="T4" fmla="*/ 3566 w 3783"/>
              <a:gd name="T5" fmla="*/ 164 h 2427"/>
              <a:gd name="T6" fmla="*/ 3608 w 3783"/>
              <a:gd name="T7" fmla="*/ 353 h 2427"/>
              <a:gd name="T8" fmla="*/ 3518 w 3783"/>
              <a:gd name="T9" fmla="*/ 411 h 2427"/>
              <a:gd name="T10" fmla="*/ 3608 w 3783"/>
              <a:gd name="T11" fmla="*/ 533 h 2427"/>
              <a:gd name="T12" fmla="*/ 3676 w 3783"/>
              <a:gd name="T13" fmla="*/ 659 h 2427"/>
              <a:gd name="T14" fmla="*/ 3771 w 3783"/>
              <a:gd name="T15" fmla="*/ 786 h 2427"/>
              <a:gd name="T16" fmla="*/ 3676 w 3783"/>
              <a:gd name="T17" fmla="*/ 860 h 2427"/>
              <a:gd name="T18" fmla="*/ 3334 w 3783"/>
              <a:gd name="T19" fmla="*/ 1018 h 2427"/>
              <a:gd name="T20" fmla="*/ 3181 w 3783"/>
              <a:gd name="T21" fmla="*/ 1239 h 2427"/>
              <a:gd name="T22" fmla="*/ 3049 w 3783"/>
              <a:gd name="T23" fmla="*/ 1313 h 2427"/>
              <a:gd name="T24" fmla="*/ 2964 w 3783"/>
              <a:gd name="T25" fmla="*/ 1387 h 2427"/>
              <a:gd name="T26" fmla="*/ 2843 w 3783"/>
              <a:gd name="T27" fmla="*/ 1545 h 2427"/>
              <a:gd name="T28" fmla="*/ 2806 w 3783"/>
              <a:gd name="T29" fmla="*/ 1577 h 2427"/>
              <a:gd name="T30" fmla="*/ 2616 w 3783"/>
              <a:gd name="T31" fmla="*/ 1614 h 2427"/>
              <a:gd name="T32" fmla="*/ 2400 w 3783"/>
              <a:gd name="T33" fmla="*/ 1566 h 2427"/>
              <a:gd name="T34" fmla="*/ 2236 w 3783"/>
              <a:gd name="T35" fmla="*/ 1630 h 2427"/>
              <a:gd name="T36" fmla="*/ 1878 w 3783"/>
              <a:gd name="T37" fmla="*/ 1635 h 2427"/>
              <a:gd name="T38" fmla="*/ 1746 w 3783"/>
              <a:gd name="T39" fmla="*/ 1767 h 2427"/>
              <a:gd name="T40" fmla="*/ 1762 w 3783"/>
              <a:gd name="T41" fmla="*/ 1904 h 2427"/>
              <a:gd name="T42" fmla="*/ 1677 w 3783"/>
              <a:gd name="T43" fmla="*/ 2094 h 2427"/>
              <a:gd name="T44" fmla="*/ 1361 w 3783"/>
              <a:gd name="T45" fmla="*/ 2125 h 2427"/>
              <a:gd name="T46" fmla="*/ 1023 w 3783"/>
              <a:gd name="T47" fmla="*/ 2315 h 2427"/>
              <a:gd name="T48" fmla="*/ 791 w 3783"/>
              <a:gd name="T49" fmla="*/ 2337 h 2427"/>
              <a:gd name="T50" fmla="*/ 881 w 3783"/>
              <a:gd name="T51" fmla="*/ 2168 h 2427"/>
              <a:gd name="T52" fmla="*/ 359 w 3783"/>
              <a:gd name="T53" fmla="*/ 2231 h 2427"/>
              <a:gd name="T54" fmla="*/ 47 w 3783"/>
              <a:gd name="T55" fmla="*/ 2268 h 2427"/>
              <a:gd name="T56" fmla="*/ 74 w 3783"/>
              <a:gd name="T57" fmla="*/ 2152 h 2427"/>
              <a:gd name="T58" fmla="*/ 221 w 3783"/>
              <a:gd name="T59" fmla="*/ 2125 h 2427"/>
              <a:gd name="T60" fmla="*/ 253 w 3783"/>
              <a:gd name="T61" fmla="*/ 2125 h 2427"/>
              <a:gd name="T62" fmla="*/ 496 w 3783"/>
              <a:gd name="T63" fmla="*/ 2036 h 2427"/>
              <a:gd name="T64" fmla="*/ 775 w 3783"/>
              <a:gd name="T65" fmla="*/ 1909 h 2427"/>
              <a:gd name="T66" fmla="*/ 844 w 3783"/>
              <a:gd name="T67" fmla="*/ 1936 h 2427"/>
              <a:gd name="T68" fmla="*/ 1007 w 3783"/>
              <a:gd name="T69" fmla="*/ 1888 h 2427"/>
              <a:gd name="T70" fmla="*/ 1155 w 3783"/>
              <a:gd name="T71" fmla="*/ 1946 h 2427"/>
              <a:gd name="T72" fmla="*/ 1234 w 3783"/>
              <a:gd name="T73" fmla="*/ 1809 h 2427"/>
              <a:gd name="T74" fmla="*/ 1097 w 3783"/>
              <a:gd name="T75" fmla="*/ 1730 h 2427"/>
              <a:gd name="T76" fmla="*/ 976 w 3783"/>
              <a:gd name="T77" fmla="*/ 1630 h 2427"/>
              <a:gd name="T78" fmla="*/ 934 w 3783"/>
              <a:gd name="T79" fmla="*/ 1566 h 2427"/>
              <a:gd name="T80" fmla="*/ 1218 w 3783"/>
              <a:gd name="T81" fmla="*/ 1050 h 2427"/>
              <a:gd name="T82" fmla="*/ 1361 w 3783"/>
              <a:gd name="T83" fmla="*/ 897 h 2427"/>
              <a:gd name="T84" fmla="*/ 1493 w 3783"/>
              <a:gd name="T85" fmla="*/ 786 h 2427"/>
              <a:gd name="T86" fmla="*/ 1572 w 3783"/>
              <a:gd name="T87" fmla="*/ 723 h 2427"/>
              <a:gd name="T88" fmla="*/ 1656 w 3783"/>
              <a:gd name="T89" fmla="*/ 654 h 2427"/>
              <a:gd name="T90" fmla="*/ 1751 w 3783"/>
              <a:gd name="T91" fmla="*/ 638 h 2427"/>
              <a:gd name="T92" fmla="*/ 1894 w 3783"/>
              <a:gd name="T93" fmla="*/ 585 h 2427"/>
              <a:gd name="T94" fmla="*/ 2178 w 3783"/>
              <a:gd name="T95" fmla="*/ 459 h 2427"/>
              <a:gd name="T96" fmla="*/ 2405 w 3783"/>
              <a:gd name="T97" fmla="*/ 353 h 2427"/>
              <a:gd name="T98" fmla="*/ 2595 w 3783"/>
              <a:gd name="T99" fmla="*/ 306 h 2427"/>
              <a:gd name="T100" fmla="*/ 2680 w 3783"/>
              <a:gd name="T101" fmla="*/ 221 h 2427"/>
              <a:gd name="T102" fmla="*/ 2806 w 3783"/>
              <a:gd name="T103" fmla="*/ 248 h 2427"/>
              <a:gd name="T104" fmla="*/ 3001 w 3783"/>
              <a:gd name="T105" fmla="*/ 84 h 2427"/>
              <a:gd name="T106" fmla="*/ 3144 w 3783"/>
              <a:gd name="T107" fmla="*/ 164 h 2427"/>
              <a:gd name="T108" fmla="*/ 3196 w 3783"/>
              <a:gd name="T109" fmla="*/ 111 h 2427"/>
              <a:gd name="T110" fmla="*/ 3328 w 3783"/>
              <a:gd name="T111" fmla="*/ 47 h 2427"/>
              <a:gd name="T112" fmla="*/ 3460 w 3783"/>
              <a:gd name="T113" fmla="*/ 26 h 2427"/>
              <a:gd name="T114" fmla="*/ 3518 w 3783"/>
              <a:gd name="T115" fmla="*/ 84 h 2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783" h="2427">
                <a:moveTo>
                  <a:pt x="2405" y="2004"/>
                </a:moveTo>
                <a:lnTo>
                  <a:pt x="2405" y="2004"/>
                </a:lnTo>
                <a:cubicBezTo>
                  <a:pt x="2400" y="2004"/>
                  <a:pt x="2400" y="2004"/>
                  <a:pt x="2395" y="2004"/>
                </a:cubicBezTo>
                <a:cubicBezTo>
                  <a:pt x="2395" y="2020"/>
                  <a:pt x="2395" y="2020"/>
                  <a:pt x="2395" y="2020"/>
                </a:cubicBezTo>
                <a:cubicBezTo>
                  <a:pt x="2395" y="2031"/>
                  <a:pt x="2410" y="2036"/>
                  <a:pt x="2416" y="2036"/>
                </a:cubicBezTo>
                <a:cubicBezTo>
                  <a:pt x="2426" y="2036"/>
                  <a:pt x="2432" y="2046"/>
                  <a:pt x="2442" y="2046"/>
                </a:cubicBezTo>
                <a:cubicBezTo>
                  <a:pt x="2447" y="2046"/>
                  <a:pt x="2458" y="2041"/>
                  <a:pt x="2458" y="2036"/>
                </a:cubicBezTo>
                <a:cubicBezTo>
                  <a:pt x="2458" y="2020"/>
                  <a:pt x="2437" y="2015"/>
                  <a:pt x="2421" y="2015"/>
                </a:cubicBezTo>
                <a:cubicBezTo>
                  <a:pt x="2416" y="2009"/>
                  <a:pt x="2410" y="2004"/>
                  <a:pt x="2405" y="2004"/>
                </a:cubicBezTo>
                <a:close/>
                <a:moveTo>
                  <a:pt x="3566" y="63"/>
                </a:moveTo>
                <a:lnTo>
                  <a:pt x="3566" y="63"/>
                </a:lnTo>
                <a:lnTo>
                  <a:pt x="3566" y="63"/>
                </a:lnTo>
                <a:cubicBezTo>
                  <a:pt x="3571" y="84"/>
                  <a:pt x="3571" y="95"/>
                  <a:pt x="3571" y="116"/>
                </a:cubicBezTo>
                <a:cubicBezTo>
                  <a:pt x="3571" y="121"/>
                  <a:pt x="3571" y="127"/>
                  <a:pt x="3571" y="132"/>
                </a:cubicBezTo>
                <a:cubicBezTo>
                  <a:pt x="3566" y="148"/>
                  <a:pt x="3571" y="153"/>
                  <a:pt x="3566" y="164"/>
                </a:cubicBezTo>
                <a:lnTo>
                  <a:pt x="3566" y="169"/>
                </a:lnTo>
                <a:cubicBezTo>
                  <a:pt x="3566" y="185"/>
                  <a:pt x="3571" y="185"/>
                  <a:pt x="3576" y="195"/>
                </a:cubicBezTo>
                <a:cubicBezTo>
                  <a:pt x="3582" y="216"/>
                  <a:pt x="3587" y="227"/>
                  <a:pt x="3592" y="243"/>
                </a:cubicBezTo>
                <a:cubicBezTo>
                  <a:pt x="3608" y="269"/>
                  <a:pt x="3618" y="279"/>
                  <a:pt x="3618" y="311"/>
                </a:cubicBezTo>
                <a:cubicBezTo>
                  <a:pt x="3618" y="327"/>
                  <a:pt x="3613" y="338"/>
                  <a:pt x="3608" y="353"/>
                </a:cubicBezTo>
                <a:cubicBezTo>
                  <a:pt x="3603" y="364"/>
                  <a:pt x="3597" y="369"/>
                  <a:pt x="3592" y="380"/>
                </a:cubicBezTo>
                <a:cubicBezTo>
                  <a:pt x="3587" y="380"/>
                  <a:pt x="3587" y="385"/>
                  <a:pt x="3582" y="385"/>
                </a:cubicBezTo>
                <a:cubicBezTo>
                  <a:pt x="3576" y="385"/>
                  <a:pt x="3571" y="385"/>
                  <a:pt x="3566" y="385"/>
                </a:cubicBezTo>
                <a:cubicBezTo>
                  <a:pt x="3497" y="385"/>
                  <a:pt x="3497" y="385"/>
                  <a:pt x="3497" y="385"/>
                </a:cubicBezTo>
                <a:cubicBezTo>
                  <a:pt x="3502" y="396"/>
                  <a:pt x="3508" y="401"/>
                  <a:pt x="3518" y="411"/>
                </a:cubicBezTo>
                <a:cubicBezTo>
                  <a:pt x="3534" y="432"/>
                  <a:pt x="3539" y="448"/>
                  <a:pt x="3555" y="464"/>
                </a:cubicBezTo>
                <a:cubicBezTo>
                  <a:pt x="3560" y="475"/>
                  <a:pt x="3566" y="480"/>
                  <a:pt x="3571" y="485"/>
                </a:cubicBezTo>
                <a:cubicBezTo>
                  <a:pt x="3576" y="496"/>
                  <a:pt x="3582" y="501"/>
                  <a:pt x="3587" y="512"/>
                </a:cubicBezTo>
                <a:cubicBezTo>
                  <a:pt x="3592" y="517"/>
                  <a:pt x="3597" y="517"/>
                  <a:pt x="3603" y="522"/>
                </a:cubicBezTo>
                <a:cubicBezTo>
                  <a:pt x="3603" y="527"/>
                  <a:pt x="3603" y="533"/>
                  <a:pt x="3608" y="533"/>
                </a:cubicBezTo>
                <a:cubicBezTo>
                  <a:pt x="3613" y="543"/>
                  <a:pt x="3618" y="548"/>
                  <a:pt x="3624" y="554"/>
                </a:cubicBezTo>
                <a:cubicBezTo>
                  <a:pt x="3629" y="559"/>
                  <a:pt x="3629" y="564"/>
                  <a:pt x="3634" y="570"/>
                </a:cubicBezTo>
                <a:cubicBezTo>
                  <a:pt x="3645" y="580"/>
                  <a:pt x="3650" y="585"/>
                  <a:pt x="3655" y="601"/>
                </a:cubicBezTo>
                <a:cubicBezTo>
                  <a:pt x="3660" y="612"/>
                  <a:pt x="3660" y="622"/>
                  <a:pt x="3660" y="633"/>
                </a:cubicBezTo>
                <a:cubicBezTo>
                  <a:pt x="3666" y="649"/>
                  <a:pt x="3671" y="654"/>
                  <a:pt x="3676" y="659"/>
                </a:cubicBezTo>
                <a:cubicBezTo>
                  <a:pt x="3682" y="664"/>
                  <a:pt x="3682" y="670"/>
                  <a:pt x="3682" y="670"/>
                </a:cubicBezTo>
                <a:cubicBezTo>
                  <a:pt x="3687" y="675"/>
                  <a:pt x="3692" y="675"/>
                  <a:pt x="3692" y="680"/>
                </a:cubicBezTo>
                <a:cubicBezTo>
                  <a:pt x="3708" y="696"/>
                  <a:pt x="3713" y="707"/>
                  <a:pt x="3724" y="717"/>
                </a:cubicBezTo>
                <a:cubicBezTo>
                  <a:pt x="3734" y="733"/>
                  <a:pt x="3740" y="738"/>
                  <a:pt x="3750" y="754"/>
                </a:cubicBezTo>
                <a:cubicBezTo>
                  <a:pt x="3756" y="765"/>
                  <a:pt x="3766" y="770"/>
                  <a:pt x="3771" y="786"/>
                </a:cubicBezTo>
                <a:cubicBezTo>
                  <a:pt x="3777" y="791"/>
                  <a:pt x="3777" y="802"/>
                  <a:pt x="3782" y="807"/>
                </a:cubicBezTo>
                <a:lnTo>
                  <a:pt x="3782" y="807"/>
                </a:lnTo>
                <a:cubicBezTo>
                  <a:pt x="3771" y="812"/>
                  <a:pt x="3766" y="812"/>
                  <a:pt x="3756" y="818"/>
                </a:cubicBezTo>
                <a:cubicBezTo>
                  <a:pt x="3740" y="823"/>
                  <a:pt x="3729" y="833"/>
                  <a:pt x="3713" y="839"/>
                </a:cubicBezTo>
                <a:cubicBezTo>
                  <a:pt x="3697" y="849"/>
                  <a:pt x="3692" y="849"/>
                  <a:pt x="3676" y="860"/>
                </a:cubicBezTo>
                <a:cubicBezTo>
                  <a:pt x="3655" y="875"/>
                  <a:pt x="3650" y="907"/>
                  <a:pt x="3618" y="907"/>
                </a:cubicBezTo>
                <a:cubicBezTo>
                  <a:pt x="3592" y="907"/>
                  <a:pt x="3582" y="886"/>
                  <a:pt x="3571" y="865"/>
                </a:cubicBezTo>
                <a:cubicBezTo>
                  <a:pt x="3571" y="918"/>
                  <a:pt x="3529" y="965"/>
                  <a:pt x="3476" y="965"/>
                </a:cubicBezTo>
                <a:cubicBezTo>
                  <a:pt x="3465" y="965"/>
                  <a:pt x="3460" y="965"/>
                  <a:pt x="3450" y="965"/>
                </a:cubicBezTo>
                <a:cubicBezTo>
                  <a:pt x="3402" y="965"/>
                  <a:pt x="3381" y="1013"/>
                  <a:pt x="3334" y="1018"/>
                </a:cubicBezTo>
                <a:cubicBezTo>
                  <a:pt x="3334" y="1071"/>
                  <a:pt x="3302" y="1092"/>
                  <a:pt x="3286" y="1139"/>
                </a:cubicBezTo>
                <a:cubicBezTo>
                  <a:pt x="3275" y="1160"/>
                  <a:pt x="3265" y="1171"/>
                  <a:pt x="3260" y="1192"/>
                </a:cubicBezTo>
                <a:cubicBezTo>
                  <a:pt x="3254" y="1218"/>
                  <a:pt x="3254" y="1250"/>
                  <a:pt x="3228" y="1250"/>
                </a:cubicBezTo>
                <a:cubicBezTo>
                  <a:pt x="3212" y="1250"/>
                  <a:pt x="3207" y="1239"/>
                  <a:pt x="3186" y="1239"/>
                </a:cubicBezTo>
                <a:cubicBezTo>
                  <a:pt x="3186" y="1239"/>
                  <a:pt x="3186" y="1239"/>
                  <a:pt x="3181" y="1239"/>
                </a:cubicBezTo>
                <a:cubicBezTo>
                  <a:pt x="3181" y="1245"/>
                  <a:pt x="3181" y="1250"/>
                  <a:pt x="3181" y="1255"/>
                </a:cubicBezTo>
                <a:cubicBezTo>
                  <a:pt x="3181" y="1276"/>
                  <a:pt x="3196" y="1282"/>
                  <a:pt x="3202" y="1297"/>
                </a:cubicBezTo>
                <a:cubicBezTo>
                  <a:pt x="3133" y="1313"/>
                  <a:pt x="3133" y="1313"/>
                  <a:pt x="3133" y="1313"/>
                </a:cubicBezTo>
                <a:cubicBezTo>
                  <a:pt x="3117" y="1313"/>
                  <a:pt x="3107" y="1308"/>
                  <a:pt x="3091" y="1308"/>
                </a:cubicBezTo>
                <a:cubicBezTo>
                  <a:pt x="3075" y="1308"/>
                  <a:pt x="3065" y="1313"/>
                  <a:pt x="3049" y="1313"/>
                </a:cubicBezTo>
                <a:cubicBezTo>
                  <a:pt x="3033" y="1313"/>
                  <a:pt x="3028" y="1303"/>
                  <a:pt x="3012" y="1303"/>
                </a:cubicBezTo>
                <a:cubicBezTo>
                  <a:pt x="3001" y="1303"/>
                  <a:pt x="3001" y="1313"/>
                  <a:pt x="3001" y="1324"/>
                </a:cubicBezTo>
                <a:cubicBezTo>
                  <a:pt x="2996" y="1329"/>
                  <a:pt x="2975" y="1329"/>
                  <a:pt x="2975" y="1340"/>
                </a:cubicBezTo>
                <a:cubicBezTo>
                  <a:pt x="2975" y="1355"/>
                  <a:pt x="2991" y="1366"/>
                  <a:pt x="2991" y="1382"/>
                </a:cubicBezTo>
                <a:cubicBezTo>
                  <a:pt x="2991" y="1392"/>
                  <a:pt x="2975" y="1382"/>
                  <a:pt x="2964" y="1387"/>
                </a:cubicBezTo>
                <a:cubicBezTo>
                  <a:pt x="2954" y="1392"/>
                  <a:pt x="2954" y="1403"/>
                  <a:pt x="2943" y="1408"/>
                </a:cubicBezTo>
                <a:cubicBezTo>
                  <a:pt x="2922" y="1419"/>
                  <a:pt x="2901" y="1429"/>
                  <a:pt x="2901" y="1456"/>
                </a:cubicBezTo>
                <a:cubicBezTo>
                  <a:pt x="2901" y="1466"/>
                  <a:pt x="2912" y="1472"/>
                  <a:pt x="2912" y="1482"/>
                </a:cubicBezTo>
                <a:cubicBezTo>
                  <a:pt x="2912" y="1498"/>
                  <a:pt x="2890" y="1498"/>
                  <a:pt x="2885" y="1508"/>
                </a:cubicBezTo>
                <a:cubicBezTo>
                  <a:pt x="2875" y="1524"/>
                  <a:pt x="2859" y="1529"/>
                  <a:pt x="2843" y="1545"/>
                </a:cubicBezTo>
                <a:cubicBezTo>
                  <a:pt x="2832" y="1535"/>
                  <a:pt x="2832" y="1519"/>
                  <a:pt x="2817" y="1514"/>
                </a:cubicBezTo>
                <a:cubicBezTo>
                  <a:pt x="2817" y="1519"/>
                  <a:pt x="2817" y="1519"/>
                  <a:pt x="2817" y="1524"/>
                </a:cubicBezTo>
                <a:cubicBezTo>
                  <a:pt x="2817" y="1535"/>
                  <a:pt x="2817" y="1535"/>
                  <a:pt x="2817" y="1545"/>
                </a:cubicBezTo>
                <a:cubicBezTo>
                  <a:pt x="2817" y="1551"/>
                  <a:pt x="2822" y="1556"/>
                  <a:pt x="2822" y="1561"/>
                </a:cubicBezTo>
                <a:cubicBezTo>
                  <a:pt x="2822" y="1572"/>
                  <a:pt x="2811" y="1572"/>
                  <a:pt x="2806" y="1577"/>
                </a:cubicBezTo>
                <a:cubicBezTo>
                  <a:pt x="2790" y="1588"/>
                  <a:pt x="2785" y="1593"/>
                  <a:pt x="2769" y="1603"/>
                </a:cubicBezTo>
                <a:cubicBezTo>
                  <a:pt x="2711" y="1593"/>
                  <a:pt x="2711" y="1593"/>
                  <a:pt x="2711" y="1593"/>
                </a:cubicBezTo>
                <a:cubicBezTo>
                  <a:pt x="2685" y="1593"/>
                  <a:pt x="2685" y="1593"/>
                  <a:pt x="2685" y="1593"/>
                </a:cubicBezTo>
                <a:cubicBezTo>
                  <a:pt x="2674" y="1593"/>
                  <a:pt x="2664" y="1603"/>
                  <a:pt x="2653" y="1609"/>
                </a:cubicBezTo>
                <a:cubicBezTo>
                  <a:pt x="2637" y="1614"/>
                  <a:pt x="2632" y="1614"/>
                  <a:pt x="2616" y="1614"/>
                </a:cubicBezTo>
                <a:cubicBezTo>
                  <a:pt x="2590" y="1614"/>
                  <a:pt x="2574" y="1603"/>
                  <a:pt x="2553" y="1588"/>
                </a:cubicBezTo>
                <a:cubicBezTo>
                  <a:pt x="2537" y="1577"/>
                  <a:pt x="2527" y="1582"/>
                  <a:pt x="2516" y="1566"/>
                </a:cubicBezTo>
                <a:cubicBezTo>
                  <a:pt x="2495" y="1540"/>
                  <a:pt x="2500" y="1514"/>
                  <a:pt x="2479" y="1493"/>
                </a:cubicBezTo>
                <a:cubicBezTo>
                  <a:pt x="2458" y="1508"/>
                  <a:pt x="2458" y="1524"/>
                  <a:pt x="2437" y="1545"/>
                </a:cubicBezTo>
                <a:cubicBezTo>
                  <a:pt x="2426" y="1556"/>
                  <a:pt x="2416" y="1556"/>
                  <a:pt x="2400" y="1566"/>
                </a:cubicBezTo>
                <a:cubicBezTo>
                  <a:pt x="2384" y="1582"/>
                  <a:pt x="2379" y="1598"/>
                  <a:pt x="2358" y="1609"/>
                </a:cubicBezTo>
                <a:cubicBezTo>
                  <a:pt x="2347" y="1614"/>
                  <a:pt x="2337" y="1609"/>
                  <a:pt x="2326" y="1614"/>
                </a:cubicBezTo>
                <a:cubicBezTo>
                  <a:pt x="2310" y="1624"/>
                  <a:pt x="2310" y="1635"/>
                  <a:pt x="2300" y="1640"/>
                </a:cubicBezTo>
                <a:cubicBezTo>
                  <a:pt x="2300" y="1624"/>
                  <a:pt x="2300" y="1609"/>
                  <a:pt x="2289" y="1593"/>
                </a:cubicBezTo>
                <a:cubicBezTo>
                  <a:pt x="2268" y="1603"/>
                  <a:pt x="2263" y="1630"/>
                  <a:pt x="2236" y="1630"/>
                </a:cubicBezTo>
                <a:cubicBezTo>
                  <a:pt x="2215" y="1630"/>
                  <a:pt x="2199" y="1624"/>
                  <a:pt x="2178" y="1624"/>
                </a:cubicBezTo>
                <a:cubicBezTo>
                  <a:pt x="2152" y="1624"/>
                  <a:pt x="2136" y="1630"/>
                  <a:pt x="2115" y="1630"/>
                </a:cubicBezTo>
                <a:cubicBezTo>
                  <a:pt x="2078" y="1630"/>
                  <a:pt x="2052" y="1624"/>
                  <a:pt x="2015" y="1624"/>
                </a:cubicBezTo>
                <a:cubicBezTo>
                  <a:pt x="1978" y="1624"/>
                  <a:pt x="1952" y="1635"/>
                  <a:pt x="1909" y="1635"/>
                </a:cubicBezTo>
                <a:cubicBezTo>
                  <a:pt x="1878" y="1635"/>
                  <a:pt x="1878" y="1635"/>
                  <a:pt x="1878" y="1635"/>
                </a:cubicBezTo>
                <a:cubicBezTo>
                  <a:pt x="1857" y="1635"/>
                  <a:pt x="1841" y="1635"/>
                  <a:pt x="1825" y="1646"/>
                </a:cubicBezTo>
                <a:cubicBezTo>
                  <a:pt x="1809" y="1656"/>
                  <a:pt x="1809" y="1667"/>
                  <a:pt x="1799" y="1677"/>
                </a:cubicBezTo>
                <a:cubicBezTo>
                  <a:pt x="1783" y="1688"/>
                  <a:pt x="1772" y="1693"/>
                  <a:pt x="1762" y="1704"/>
                </a:cubicBezTo>
                <a:cubicBezTo>
                  <a:pt x="1762" y="1714"/>
                  <a:pt x="1762" y="1714"/>
                  <a:pt x="1762" y="1714"/>
                </a:cubicBezTo>
                <a:cubicBezTo>
                  <a:pt x="1756" y="1735"/>
                  <a:pt x="1746" y="1746"/>
                  <a:pt x="1746" y="1767"/>
                </a:cubicBezTo>
                <a:cubicBezTo>
                  <a:pt x="1746" y="1793"/>
                  <a:pt x="1762" y="1809"/>
                  <a:pt x="1762" y="1835"/>
                </a:cubicBezTo>
                <a:lnTo>
                  <a:pt x="1762" y="1841"/>
                </a:lnTo>
                <a:cubicBezTo>
                  <a:pt x="1751" y="1835"/>
                  <a:pt x="1751" y="1825"/>
                  <a:pt x="1746" y="1820"/>
                </a:cubicBezTo>
                <a:cubicBezTo>
                  <a:pt x="1725" y="1835"/>
                  <a:pt x="1704" y="1835"/>
                  <a:pt x="1704" y="1862"/>
                </a:cubicBezTo>
                <a:cubicBezTo>
                  <a:pt x="1704" y="1888"/>
                  <a:pt x="1735" y="1894"/>
                  <a:pt x="1762" y="1904"/>
                </a:cubicBezTo>
                <a:lnTo>
                  <a:pt x="1762" y="1904"/>
                </a:lnTo>
                <a:cubicBezTo>
                  <a:pt x="1751" y="1936"/>
                  <a:pt x="1735" y="1951"/>
                  <a:pt x="1714" y="1978"/>
                </a:cubicBezTo>
                <a:cubicBezTo>
                  <a:pt x="1704" y="1988"/>
                  <a:pt x="1688" y="1994"/>
                  <a:pt x="1688" y="2009"/>
                </a:cubicBezTo>
                <a:cubicBezTo>
                  <a:pt x="1688" y="2025"/>
                  <a:pt x="1704" y="2036"/>
                  <a:pt x="1704" y="2052"/>
                </a:cubicBezTo>
                <a:cubicBezTo>
                  <a:pt x="1704" y="2073"/>
                  <a:pt x="1688" y="2078"/>
                  <a:pt x="1677" y="2094"/>
                </a:cubicBezTo>
                <a:cubicBezTo>
                  <a:pt x="1662" y="2115"/>
                  <a:pt x="1656" y="2125"/>
                  <a:pt x="1635" y="2141"/>
                </a:cubicBezTo>
                <a:cubicBezTo>
                  <a:pt x="1603" y="2110"/>
                  <a:pt x="1582" y="2083"/>
                  <a:pt x="1540" y="2083"/>
                </a:cubicBezTo>
                <a:cubicBezTo>
                  <a:pt x="1514" y="2083"/>
                  <a:pt x="1514" y="2083"/>
                  <a:pt x="1514" y="2083"/>
                </a:cubicBezTo>
                <a:cubicBezTo>
                  <a:pt x="1477" y="2083"/>
                  <a:pt x="1456" y="2083"/>
                  <a:pt x="1419" y="2099"/>
                </a:cubicBezTo>
                <a:cubicBezTo>
                  <a:pt x="1398" y="2110"/>
                  <a:pt x="1387" y="2125"/>
                  <a:pt x="1361" y="2125"/>
                </a:cubicBezTo>
                <a:cubicBezTo>
                  <a:pt x="1345" y="2125"/>
                  <a:pt x="1345" y="2125"/>
                  <a:pt x="1345" y="2125"/>
                </a:cubicBezTo>
                <a:cubicBezTo>
                  <a:pt x="1282" y="2131"/>
                  <a:pt x="1250" y="2152"/>
                  <a:pt x="1197" y="2183"/>
                </a:cubicBezTo>
                <a:cubicBezTo>
                  <a:pt x="1176" y="2194"/>
                  <a:pt x="1160" y="2194"/>
                  <a:pt x="1145" y="2210"/>
                </a:cubicBezTo>
                <a:cubicBezTo>
                  <a:pt x="1123" y="2226"/>
                  <a:pt x="1118" y="2236"/>
                  <a:pt x="1102" y="2252"/>
                </a:cubicBezTo>
                <a:cubicBezTo>
                  <a:pt x="1076" y="2278"/>
                  <a:pt x="1055" y="2289"/>
                  <a:pt x="1023" y="2315"/>
                </a:cubicBezTo>
                <a:cubicBezTo>
                  <a:pt x="965" y="2368"/>
                  <a:pt x="923" y="2400"/>
                  <a:pt x="839" y="2410"/>
                </a:cubicBezTo>
                <a:cubicBezTo>
                  <a:pt x="818" y="2410"/>
                  <a:pt x="812" y="2426"/>
                  <a:pt x="791" y="2426"/>
                </a:cubicBezTo>
                <a:cubicBezTo>
                  <a:pt x="781" y="2426"/>
                  <a:pt x="781" y="2426"/>
                  <a:pt x="781" y="2426"/>
                </a:cubicBezTo>
                <a:cubicBezTo>
                  <a:pt x="781" y="2416"/>
                  <a:pt x="781" y="2410"/>
                  <a:pt x="781" y="2405"/>
                </a:cubicBezTo>
                <a:cubicBezTo>
                  <a:pt x="781" y="2379"/>
                  <a:pt x="775" y="2363"/>
                  <a:pt x="791" y="2337"/>
                </a:cubicBezTo>
                <a:cubicBezTo>
                  <a:pt x="797" y="2326"/>
                  <a:pt x="802" y="2326"/>
                  <a:pt x="807" y="2315"/>
                </a:cubicBezTo>
                <a:cubicBezTo>
                  <a:pt x="818" y="2300"/>
                  <a:pt x="812" y="2284"/>
                  <a:pt x="823" y="2268"/>
                </a:cubicBezTo>
                <a:cubicBezTo>
                  <a:pt x="839" y="2257"/>
                  <a:pt x="844" y="2257"/>
                  <a:pt x="860" y="2247"/>
                </a:cubicBezTo>
                <a:cubicBezTo>
                  <a:pt x="881" y="2236"/>
                  <a:pt x="881" y="2215"/>
                  <a:pt x="881" y="2194"/>
                </a:cubicBezTo>
                <a:cubicBezTo>
                  <a:pt x="881" y="2168"/>
                  <a:pt x="881" y="2168"/>
                  <a:pt x="881" y="2168"/>
                </a:cubicBezTo>
                <a:cubicBezTo>
                  <a:pt x="881" y="2110"/>
                  <a:pt x="812" y="2089"/>
                  <a:pt x="754" y="2089"/>
                </a:cubicBezTo>
                <a:cubicBezTo>
                  <a:pt x="723" y="2089"/>
                  <a:pt x="723" y="2089"/>
                  <a:pt x="723" y="2089"/>
                </a:cubicBezTo>
                <a:cubicBezTo>
                  <a:pt x="686" y="2089"/>
                  <a:pt x="665" y="2099"/>
                  <a:pt x="628" y="2110"/>
                </a:cubicBezTo>
                <a:cubicBezTo>
                  <a:pt x="564" y="2125"/>
                  <a:pt x="533" y="2136"/>
                  <a:pt x="480" y="2168"/>
                </a:cubicBezTo>
                <a:cubicBezTo>
                  <a:pt x="432" y="2194"/>
                  <a:pt x="396" y="2194"/>
                  <a:pt x="359" y="2231"/>
                </a:cubicBezTo>
                <a:cubicBezTo>
                  <a:pt x="327" y="2273"/>
                  <a:pt x="306" y="2315"/>
                  <a:pt x="253" y="2315"/>
                </a:cubicBezTo>
                <a:cubicBezTo>
                  <a:pt x="216" y="2315"/>
                  <a:pt x="195" y="2305"/>
                  <a:pt x="153" y="2305"/>
                </a:cubicBezTo>
                <a:cubicBezTo>
                  <a:pt x="132" y="2305"/>
                  <a:pt x="116" y="2315"/>
                  <a:pt x="95" y="2315"/>
                </a:cubicBezTo>
                <a:cubicBezTo>
                  <a:pt x="84" y="2315"/>
                  <a:pt x="84" y="2305"/>
                  <a:pt x="79" y="2300"/>
                </a:cubicBezTo>
                <a:cubicBezTo>
                  <a:pt x="69" y="2284"/>
                  <a:pt x="63" y="2278"/>
                  <a:pt x="47" y="2268"/>
                </a:cubicBezTo>
                <a:cubicBezTo>
                  <a:pt x="37" y="2257"/>
                  <a:pt x="26" y="2252"/>
                  <a:pt x="16" y="2236"/>
                </a:cubicBezTo>
                <a:cubicBezTo>
                  <a:pt x="10" y="2231"/>
                  <a:pt x="0" y="2231"/>
                  <a:pt x="0" y="2220"/>
                </a:cubicBezTo>
                <a:cubicBezTo>
                  <a:pt x="0" y="2199"/>
                  <a:pt x="16" y="2189"/>
                  <a:pt x="26" y="2168"/>
                </a:cubicBezTo>
                <a:cubicBezTo>
                  <a:pt x="32" y="2147"/>
                  <a:pt x="32" y="2125"/>
                  <a:pt x="53" y="2115"/>
                </a:cubicBezTo>
                <a:cubicBezTo>
                  <a:pt x="63" y="2131"/>
                  <a:pt x="69" y="2136"/>
                  <a:pt x="74" y="2152"/>
                </a:cubicBezTo>
                <a:cubicBezTo>
                  <a:pt x="79" y="2162"/>
                  <a:pt x="84" y="2178"/>
                  <a:pt x="100" y="2178"/>
                </a:cubicBezTo>
                <a:cubicBezTo>
                  <a:pt x="111" y="2178"/>
                  <a:pt x="111" y="2168"/>
                  <a:pt x="121" y="2168"/>
                </a:cubicBezTo>
                <a:cubicBezTo>
                  <a:pt x="132" y="2168"/>
                  <a:pt x="137" y="2178"/>
                  <a:pt x="142" y="2178"/>
                </a:cubicBezTo>
                <a:cubicBezTo>
                  <a:pt x="185" y="2178"/>
                  <a:pt x="227" y="2168"/>
                  <a:pt x="232" y="2125"/>
                </a:cubicBezTo>
                <a:cubicBezTo>
                  <a:pt x="232" y="2125"/>
                  <a:pt x="227" y="2125"/>
                  <a:pt x="221" y="2125"/>
                </a:cubicBezTo>
                <a:cubicBezTo>
                  <a:pt x="227" y="2120"/>
                  <a:pt x="232" y="2120"/>
                  <a:pt x="232" y="2110"/>
                </a:cubicBezTo>
                <a:lnTo>
                  <a:pt x="232" y="2110"/>
                </a:lnTo>
                <a:cubicBezTo>
                  <a:pt x="211" y="2115"/>
                  <a:pt x="158" y="2125"/>
                  <a:pt x="164" y="2120"/>
                </a:cubicBezTo>
                <a:cubicBezTo>
                  <a:pt x="174" y="2104"/>
                  <a:pt x="185" y="2094"/>
                  <a:pt x="206" y="2094"/>
                </a:cubicBezTo>
                <a:cubicBezTo>
                  <a:pt x="227" y="2094"/>
                  <a:pt x="253" y="2099"/>
                  <a:pt x="253" y="2125"/>
                </a:cubicBezTo>
                <a:cubicBezTo>
                  <a:pt x="253" y="2136"/>
                  <a:pt x="248" y="2141"/>
                  <a:pt x="248" y="2157"/>
                </a:cubicBezTo>
                <a:cubicBezTo>
                  <a:pt x="269" y="2147"/>
                  <a:pt x="280" y="2136"/>
                  <a:pt x="301" y="2125"/>
                </a:cubicBezTo>
                <a:cubicBezTo>
                  <a:pt x="316" y="2120"/>
                  <a:pt x="332" y="2120"/>
                  <a:pt x="348" y="2110"/>
                </a:cubicBezTo>
                <a:cubicBezTo>
                  <a:pt x="369" y="2089"/>
                  <a:pt x="380" y="2078"/>
                  <a:pt x="411" y="2068"/>
                </a:cubicBezTo>
                <a:cubicBezTo>
                  <a:pt x="443" y="2052"/>
                  <a:pt x="464" y="2052"/>
                  <a:pt x="496" y="2036"/>
                </a:cubicBezTo>
                <a:cubicBezTo>
                  <a:pt x="538" y="2025"/>
                  <a:pt x="559" y="2004"/>
                  <a:pt x="596" y="1988"/>
                </a:cubicBezTo>
                <a:cubicBezTo>
                  <a:pt x="649" y="1962"/>
                  <a:pt x="686" y="1951"/>
                  <a:pt x="733" y="1920"/>
                </a:cubicBezTo>
                <a:cubicBezTo>
                  <a:pt x="738" y="1925"/>
                  <a:pt x="738" y="1925"/>
                  <a:pt x="738" y="1925"/>
                </a:cubicBezTo>
                <a:cubicBezTo>
                  <a:pt x="754" y="1920"/>
                  <a:pt x="754" y="1909"/>
                  <a:pt x="765" y="1904"/>
                </a:cubicBezTo>
                <a:cubicBezTo>
                  <a:pt x="775" y="1909"/>
                  <a:pt x="775" y="1909"/>
                  <a:pt x="775" y="1909"/>
                </a:cubicBezTo>
                <a:cubicBezTo>
                  <a:pt x="797" y="1894"/>
                  <a:pt x="807" y="1878"/>
                  <a:pt x="833" y="1878"/>
                </a:cubicBezTo>
                <a:cubicBezTo>
                  <a:pt x="833" y="1878"/>
                  <a:pt x="833" y="1878"/>
                  <a:pt x="839" y="1878"/>
                </a:cubicBezTo>
                <a:cubicBezTo>
                  <a:pt x="839" y="1888"/>
                  <a:pt x="839" y="1888"/>
                  <a:pt x="839" y="1888"/>
                </a:cubicBezTo>
                <a:cubicBezTo>
                  <a:pt x="839" y="1894"/>
                  <a:pt x="823" y="1899"/>
                  <a:pt x="823" y="1904"/>
                </a:cubicBezTo>
                <a:cubicBezTo>
                  <a:pt x="823" y="1920"/>
                  <a:pt x="828" y="1936"/>
                  <a:pt x="844" y="1936"/>
                </a:cubicBezTo>
                <a:cubicBezTo>
                  <a:pt x="854" y="1936"/>
                  <a:pt x="854" y="1936"/>
                  <a:pt x="865" y="1936"/>
                </a:cubicBezTo>
                <a:cubicBezTo>
                  <a:pt x="876" y="1936"/>
                  <a:pt x="876" y="1951"/>
                  <a:pt x="886" y="1951"/>
                </a:cubicBezTo>
                <a:cubicBezTo>
                  <a:pt x="897" y="1951"/>
                  <a:pt x="902" y="1941"/>
                  <a:pt x="912" y="1936"/>
                </a:cubicBezTo>
                <a:cubicBezTo>
                  <a:pt x="939" y="1920"/>
                  <a:pt x="955" y="1909"/>
                  <a:pt x="976" y="1899"/>
                </a:cubicBezTo>
                <a:cubicBezTo>
                  <a:pt x="992" y="1894"/>
                  <a:pt x="992" y="1888"/>
                  <a:pt x="1007" y="1888"/>
                </a:cubicBezTo>
                <a:cubicBezTo>
                  <a:pt x="1018" y="1888"/>
                  <a:pt x="1023" y="1899"/>
                  <a:pt x="1039" y="1904"/>
                </a:cubicBezTo>
                <a:cubicBezTo>
                  <a:pt x="1055" y="1909"/>
                  <a:pt x="1081" y="1909"/>
                  <a:pt x="1081" y="1930"/>
                </a:cubicBezTo>
                <a:cubicBezTo>
                  <a:pt x="1081" y="1941"/>
                  <a:pt x="1071" y="1941"/>
                  <a:pt x="1071" y="1951"/>
                </a:cubicBezTo>
                <a:cubicBezTo>
                  <a:pt x="1071" y="1967"/>
                  <a:pt x="1092" y="1978"/>
                  <a:pt x="1108" y="1978"/>
                </a:cubicBezTo>
                <a:cubicBezTo>
                  <a:pt x="1129" y="1978"/>
                  <a:pt x="1145" y="1962"/>
                  <a:pt x="1155" y="1946"/>
                </a:cubicBezTo>
                <a:cubicBezTo>
                  <a:pt x="1160" y="1941"/>
                  <a:pt x="1160" y="1930"/>
                  <a:pt x="1171" y="1930"/>
                </a:cubicBezTo>
                <a:cubicBezTo>
                  <a:pt x="1187" y="1930"/>
                  <a:pt x="1192" y="1946"/>
                  <a:pt x="1203" y="1957"/>
                </a:cubicBezTo>
                <a:cubicBezTo>
                  <a:pt x="1208" y="1941"/>
                  <a:pt x="1208" y="1936"/>
                  <a:pt x="1208" y="1920"/>
                </a:cubicBezTo>
                <a:cubicBezTo>
                  <a:pt x="1208" y="1909"/>
                  <a:pt x="1203" y="1899"/>
                  <a:pt x="1203" y="1888"/>
                </a:cubicBezTo>
                <a:cubicBezTo>
                  <a:pt x="1203" y="1857"/>
                  <a:pt x="1224" y="1841"/>
                  <a:pt x="1234" y="1809"/>
                </a:cubicBezTo>
                <a:cubicBezTo>
                  <a:pt x="1187" y="1825"/>
                  <a:pt x="1203" y="1899"/>
                  <a:pt x="1155" y="1904"/>
                </a:cubicBezTo>
                <a:cubicBezTo>
                  <a:pt x="1150" y="1894"/>
                  <a:pt x="1139" y="1888"/>
                  <a:pt x="1134" y="1872"/>
                </a:cubicBezTo>
                <a:cubicBezTo>
                  <a:pt x="1129" y="1841"/>
                  <a:pt x="1134" y="1798"/>
                  <a:pt x="1102" y="1798"/>
                </a:cubicBezTo>
                <a:cubicBezTo>
                  <a:pt x="1081" y="1798"/>
                  <a:pt x="1081" y="1798"/>
                  <a:pt x="1081" y="1798"/>
                </a:cubicBezTo>
                <a:cubicBezTo>
                  <a:pt x="1081" y="1772"/>
                  <a:pt x="1097" y="1756"/>
                  <a:pt x="1097" y="1730"/>
                </a:cubicBezTo>
                <a:cubicBezTo>
                  <a:pt x="1097" y="1698"/>
                  <a:pt x="1055" y="1709"/>
                  <a:pt x="1029" y="1698"/>
                </a:cubicBezTo>
                <a:cubicBezTo>
                  <a:pt x="1007" y="1693"/>
                  <a:pt x="1002" y="1683"/>
                  <a:pt x="997" y="1661"/>
                </a:cubicBezTo>
                <a:cubicBezTo>
                  <a:pt x="992" y="1667"/>
                  <a:pt x="986" y="1672"/>
                  <a:pt x="981" y="1683"/>
                </a:cubicBezTo>
                <a:cubicBezTo>
                  <a:pt x="971" y="1667"/>
                  <a:pt x="965" y="1651"/>
                  <a:pt x="965" y="1630"/>
                </a:cubicBezTo>
                <a:cubicBezTo>
                  <a:pt x="976" y="1630"/>
                  <a:pt x="976" y="1630"/>
                  <a:pt x="976" y="1630"/>
                </a:cubicBezTo>
                <a:lnTo>
                  <a:pt x="981" y="1624"/>
                </a:lnTo>
                <a:cubicBezTo>
                  <a:pt x="981" y="1614"/>
                  <a:pt x="981" y="1614"/>
                  <a:pt x="981" y="1614"/>
                </a:cubicBezTo>
                <a:cubicBezTo>
                  <a:pt x="960" y="1614"/>
                  <a:pt x="960" y="1614"/>
                  <a:pt x="960" y="1614"/>
                </a:cubicBezTo>
                <a:cubicBezTo>
                  <a:pt x="955" y="1577"/>
                  <a:pt x="965" y="1524"/>
                  <a:pt x="939" y="1582"/>
                </a:cubicBezTo>
                <a:cubicBezTo>
                  <a:pt x="939" y="1577"/>
                  <a:pt x="939" y="1572"/>
                  <a:pt x="934" y="1566"/>
                </a:cubicBezTo>
                <a:cubicBezTo>
                  <a:pt x="897" y="1635"/>
                  <a:pt x="976" y="1419"/>
                  <a:pt x="981" y="1408"/>
                </a:cubicBezTo>
                <a:cubicBezTo>
                  <a:pt x="992" y="1361"/>
                  <a:pt x="986" y="1324"/>
                  <a:pt x="1018" y="1282"/>
                </a:cubicBezTo>
                <a:cubicBezTo>
                  <a:pt x="1050" y="1234"/>
                  <a:pt x="1081" y="1224"/>
                  <a:pt x="1118" y="1176"/>
                </a:cubicBezTo>
                <a:cubicBezTo>
                  <a:pt x="1145" y="1144"/>
                  <a:pt x="1160" y="1129"/>
                  <a:pt x="1187" y="1092"/>
                </a:cubicBezTo>
                <a:cubicBezTo>
                  <a:pt x="1203" y="1076"/>
                  <a:pt x="1203" y="1060"/>
                  <a:pt x="1218" y="1050"/>
                </a:cubicBezTo>
                <a:cubicBezTo>
                  <a:pt x="1250" y="1029"/>
                  <a:pt x="1266" y="1018"/>
                  <a:pt x="1297" y="992"/>
                </a:cubicBezTo>
                <a:cubicBezTo>
                  <a:pt x="1308" y="986"/>
                  <a:pt x="1313" y="981"/>
                  <a:pt x="1319" y="970"/>
                </a:cubicBezTo>
                <a:cubicBezTo>
                  <a:pt x="1329" y="965"/>
                  <a:pt x="1340" y="960"/>
                  <a:pt x="1340" y="949"/>
                </a:cubicBezTo>
                <a:cubicBezTo>
                  <a:pt x="1340" y="939"/>
                  <a:pt x="1334" y="933"/>
                  <a:pt x="1334" y="923"/>
                </a:cubicBezTo>
                <a:cubicBezTo>
                  <a:pt x="1334" y="907"/>
                  <a:pt x="1350" y="907"/>
                  <a:pt x="1361" y="897"/>
                </a:cubicBezTo>
                <a:cubicBezTo>
                  <a:pt x="1377" y="881"/>
                  <a:pt x="1387" y="870"/>
                  <a:pt x="1403" y="854"/>
                </a:cubicBezTo>
                <a:cubicBezTo>
                  <a:pt x="1414" y="865"/>
                  <a:pt x="1414" y="881"/>
                  <a:pt x="1429" y="881"/>
                </a:cubicBezTo>
                <a:cubicBezTo>
                  <a:pt x="1445" y="881"/>
                  <a:pt x="1451" y="865"/>
                  <a:pt x="1466" y="860"/>
                </a:cubicBezTo>
                <a:cubicBezTo>
                  <a:pt x="1461" y="844"/>
                  <a:pt x="1456" y="833"/>
                  <a:pt x="1451" y="818"/>
                </a:cubicBezTo>
                <a:cubicBezTo>
                  <a:pt x="1493" y="786"/>
                  <a:pt x="1493" y="786"/>
                  <a:pt x="1493" y="786"/>
                </a:cubicBezTo>
                <a:cubicBezTo>
                  <a:pt x="1503" y="791"/>
                  <a:pt x="1508" y="796"/>
                  <a:pt x="1519" y="796"/>
                </a:cubicBezTo>
                <a:cubicBezTo>
                  <a:pt x="1535" y="796"/>
                  <a:pt x="1540" y="791"/>
                  <a:pt x="1556" y="786"/>
                </a:cubicBezTo>
                <a:cubicBezTo>
                  <a:pt x="1551" y="765"/>
                  <a:pt x="1545" y="754"/>
                  <a:pt x="1545" y="733"/>
                </a:cubicBezTo>
                <a:cubicBezTo>
                  <a:pt x="1551" y="728"/>
                  <a:pt x="1561" y="728"/>
                  <a:pt x="1572" y="728"/>
                </a:cubicBezTo>
                <a:cubicBezTo>
                  <a:pt x="1572" y="723"/>
                  <a:pt x="1572" y="723"/>
                  <a:pt x="1572" y="723"/>
                </a:cubicBezTo>
                <a:cubicBezTo>
                  <a:pt x="1572" y="717"/>
                  <a:pt x="1567" y="717"/>
                  <a:pt x="1567" y="712"/>
                </a:cubicBezTo>
                <a:cubicBezTo>
                  <a:pt x="1567" y="701"/>
                  <a:pt x="1582" y="701"/>
                  <a:pt x="1593" y="696"/>
                </a:cubicBezTo>
                <a:cubicBezTo>
                  <a:pt x="1619" y="723"/>
                  <a:pt x="1619" y="723"/>
                  <a:pt x="1619" y="723"/>
                </a:cubicBezTo>
                <a:cubicBezTo>
                  <a:pt x="1635" y="707"/>
                  <a:pt x="1640" y="691"/>
                  <a:pt x="1646" y="670"/>
                </a:cubicBezTo>
                <a:cubicBezTo>
                  <a:pt x="1651" y="664"/>
                  <a:pt x="1656" y="659"/>
                  <a:pt x="1656" y="654"/>
                </a:cubicBezTo>
                <a:cubicBezTo>
                  <a:pt x="1656" y="633"/>
                  <a:pt x="1651" y="607"/>
                  <a:pt x="1630" y="607"/>
                </a:cubicBezTo>
                <a:cubicBezTo>
                  <a:pt x="1609" y="607"/>
                  <a:pt x="1551" y="638"/>
                  <a:pt x="1614" y="607"/>
                </a:cubicBezTo>
                <a:cubicBezTo>
                  <a:pt x="1630" y="601"/>
                  <a:pt x="1640" y="591"/>
                  <a:pt x="1656" y="585"/>
                </a:cubicBezTo>
                <a:cubicBezTo>
                  <a:pt x="1672" y="617"/>
                  <a:pt x="1672" y="664"/>
                  <a:pt x="1714" y="664"/>
                </a:cubicBezTo>
                <a:cubicBezTo>
                  <a:pt x="1730" y="664"/>
                  <a:pt x="1735" y="649"/>
                  <a:pt x="1751" y="638"/>
                </a:cubicBezTo>
                <a:cubicBezTo>
                  <a:pt x="1772" y="633"/>
                  <a:pt x="1788" y="628"/>
                  <a:pt x="1809" y="607"/>
                </a:cubicBezTo>
                <a:cubicBezTo>
                  <a:pt x="1814" y="601"/>
                  <a:pt x="1814" y="585"/>
                  <a:pt x="1825" y="580"/>
                </a:cubicBezTo>
                <a:cubicBezTo>
                  <a:pt x="1841" y="570"/>
                  <a:pt x="1857" y="575"/>
                  <a:pt x="1867" y="559"/>
                </a:cubicBezTo>
                <a:cubicBezTo>
                  <a:pt x="1883" y="570"/>
                  <a:pt x="1883" y="580"/>
                  <a:pt x="1894" y="591"/>
                </a:cubicBezTo>
                <a:lnTo>
                  <a:pt x="1894" y="585"/>
                </a:lnTo>
                <a:cubicBezTo>
                  <a:pt x="1894" y="564"/>
                  <a:pt x="1909" y="554"/>
                  <a:pt x="1925" y="538"/>
                </a:cubicBezTo>
                <a:cubicBezTo>
                  <a:pt x="1930" y="527"/>
                  <a:pt x="1930" y="517"/>
                  <a:pt x="1941" y="517"/>
                </a:cubicBezTo>
                <a:cubicBezTo>
                  <a:pt x="1957" y="517"/>
                  <a:pt x="1962" y="527"/>
                  <a:pt x="1973" y="527"/>
                </a:cubicBezTo>
                <a:cubicBezTo>
                  <a:pt x="1994" y="527"/>
                  <a:pt x="2010" y="517"/>
                  <a:pt x="2031" y="512"/>
                </a:cubicBezTo>
                <a:cubicBezTo>
                  <a:pt x="2089" y="490"/>
                  <a:pt x="2120" y="480"/>
                  <a:pt x="2178" y="459"/>
                </a:cubicBezTo>
                <a:cubicBezTo>
                  <a:pt x="2210" y="448"/>
                  <a:pt x="2226" y="438"/>
                  <a:pt x="2258" y="432"/>
                </a:cubicBezTo>
                <a:cubicBezTo>
                  <a:pt x="2289" y="432"/>
                  <a:pt x="2289" y="432"/>
                  <a:pt x="2289" y="432"/>
                </a:cubicBezTo>
                <a:cubicBezTo>
                  <a:pt x="2321" y="427"/>
                  <a:pt x="2342" y="422"/>
                  <a:pt x="2373" y="401"/>
                </a:cubicBezTo>
                <a:cubicBezTo>
                  <a:pt x="2363" y="385"/>
                  <a:pt x="2352" y="380"/>
                  <a:pt x="2342" y="369"/>
                </a:cubicBezTo>
                <a:cubicBezTo>
                  <a:pt x="2368" y="369"/>
                  <a:pt x="2384" y="359"/>
                  <a:pt x="2405" y="353"/>
                </a:cubicBezTo>
                <a:cubicBezTo>
                  <a:pt x="2442" y="348"/>
                  <a:pt x="2463" y="348"/>
                  <a:pt x="2500" y="332"/>
                </a:cubicBezTo>
                <a:cubicBezTo>
                  <a:pt x="2511" y="327"/>
                  <a:pt x="2505" y="311"/>
                  <a:pt x="2516" y="306"/>
                </a:cubicBezTo>
                <a:cubicBezTo>
                  <a:pt x="2521" y="295"/>
                  <a:pt x="2532" y="295"/>
                  <a:pt x="2542" y="285"/>
                </a:cubicBezTo>
                <a:cubicBezTo>
                  <a:pt x="2548" y="306"/>
                  <a:pt x="2563" y="311"/>
                  <a:pt x="2584" y="311"/>
                </a:cubicBezTo>
                <a:cubicBezTo>
                  <a:pt x="2590" y="311"/>
                  <a:pt x="2590" y="306"/>
                  <a:pt x="2595" y="306"/>
                </a:cubicBezTo>
                <a:cubicBezTo>
                  <a:pt x="2600" y="306"/>
                  <a:pt x="2600" y="311"/>
                  <a:pt x="2606" y="311"/>
                </a:cubicBezTo>
                <a:cubicBezTo>
                  <a:pt x="2621" y="311"/>
                  <a:pt x="2621" y="301"/>
                  <a:pt x="2632" y="295"/>
                </a:cubicBezTo>
                <a:cubicBezTo>
                  <a:pt x="2648" y="285"/>
                  <a:pt x="2669" y="279"/>
                  <a:pt x="2669" y="258"/>
                </a:cubicBezTo>
                <a:cubicBezTo>
                  <a:pt x="2669" y="243"/>
                  <a:pt x="2648" y="237"/>
                  <a:pt x="2643" y="221"/>
                </a:cubicBezTo>
                <a:cubicBezTo>
                  <a:pt x="2658" y="221"/>
                  <a:pt x="2664" y="221"/>
                  <a:pt x="2680" y="221"/>
                </a:cubicBezTo>
                <a:cubicBezTo>
                  <a:pt x="2680" y="237"/>
                  <a:pt x="2680" y="237"/>
                  <a:pt x="2680" y="237"/>
                </a:cubicBezTo>
                <a:cubicBezTo>
                  <a:pt x="2685" y="237"/>
                  <a:pt x="2685" y="237"/>
                  <a:pt x="2685" y="237"/>
                </a:cubicBezTo>
                <a:cubicBezTo>
                  <a:pt x="2701" y="237"/>
                  <a:pt x="2706" y="227"/>
                  <a:pt x="2716" y="227"/>
                </a:cubicBezTo>
                <a:cubicBezTo>
                  <a:pt x="2753" y="227"/>
                  <a:pt x="2753" y="274"/>
                  <a:pt x="2790" y="285"/>
                </a:cubicBezTo>
                <a:cubicBezTo>
                  <a:pt x="2795" y="269"/>
                  <a:pt x="2790" y="258"/>
                  <a:pt x="2806" y="248"/>
                </a:cubicBezTo>
                <a:cubicBezTo>
                  <a:pt x="2822" y="237"/>
                  <a:pt x="2843" y="237"/>
                  <a:pt x="2843" y="216"/>
                </a:cubicBezTo>
                <a:cubicBezTo>
                  <a:pt x="2843" y="216"/>
                  <a:pt x="2843" y="216"/>
                  <a:pt x="2843" y="211"/>
                </a:cubicBezTo>
                <a:cubicBezTo>
                  <a:pt x="2843" y="200"/>
                  <a:pt x="2854" y="195"/>
                  <a:pt x="2859" y="185"/>
                </a:cubicBezTo>
                <a:cubicBezTo>
                  <a:pt x="2875" y="174"/>
                  <a:pt x="2880" y="164"/>
                  <a:pt x="2896" y="153"/>
                </a:cubicBezTo>
                <a:cubicBezTo>
                  <a:pt x="2933" y="121"/>
                  <a:pt x="2959" y="111"/>
                  <a:pt x="3001" y="84"/>
                </a:cubicBezTo>
                <a:cubicBezTo>
                  <a:pt x="3033" y="58"/>
                  <a:pt x="3054" y="58"/>
                  <a:pt x="3091" y="47"/>
                </a:cubicBezTo>
                <a:cubicBezTo>
                  <a:pt x="3117" y="37"/>
                  <a:pt x="3133" y="26"/>
                  <a:pt x="3165" y="26"/>
                </a:cubicBezTo>
                <a:cubicBezTo>
                  <a:pt x="3181" y="26"/>
                  <a:pt x="3191" y="42"/>
                  <a:pt x="3191" y="58"/>
                </a:cubicBezTo>
                <a:cubicBezTo>
                  <a:pt x="3191" y="84"/>
                  <a:pt x="3133" y="74"/>
                  <a:pt x="3133" y="100"/>
                </a:cubicBezTo>
                <a:cubicBezTo>
                  <a:pt x="3133" y="127"/>
                  <a:pt x="3144" y="142"/>
                  <a:pt x="3144" y="164"/>
                </a:cubicBezTo>
                <a:cubicBezTo>
                  <a:pt x="3154" y="164"/>
                  <a:pt x="3154" y="164"/>
                  <a:pt x="3154" y="164"/>
                </a:cubicBezTo>
                <a:cubicBezTo>
                  <a:pt x="3160" y="164"/>
                  <a:pt x="3165" y="158"/>
                  <a:pt x="3175" y="158"/>
                </a:cubicBezTo>
                <a:cubicBezTo>
                  <a:pt x="3202" y="158"/>
                  <a:pt x="3202" y="158"/>
                  <a:pt x="3202" y="158"/>
                </a:cubicBezTo>
                <a:cubicBezTo>
                  <a:pt x="3217" y="158"/>
                  <a:pt x="3223" y="158"/>
                  <a:pt x="3233" y="153"/>
                </a:cubicBezTo>
                <a:cubicBezTo>
                  <a:pt x="3212" y="153"/>
                  <a:pt x="3196" y="132"/>
                  <a:pt x="3196" y="111"/>
                </a:cubicBezTo>
                <a:cubicBezTo>
                  <a:pt x="3196" y="84"/>
                  <a:pt x="3202" y="63"/>
                  <a:pt x="3217" y="42"/>
                </a:cubicBezTo>
                <a:cubicBezTo>
                  <a:pt x="3254" y="42"/>
                  <a:pt x="3254" y="42"/>
                  <a:pt x="3254" y="42"/>
                </a:cubicBezTo>
                <a:cubicBezTo>
                  <a:pt x="3281" y="42"/>
                  <a:pt x="3291" y="37"/>
                  <a:pt x="3318" y="37"/>
                </a:cubicBezTo>
                <a:cubicBezTo>
                  <a:pt x="3318" y="42"/>
                  <a:pt x="3318" y="42"/>
                  <a:pt x="3323" y="47"/>
                </a:cubicBezTo>
                <a:cubicBezTo>
                  <a:pt x="3328" y="47"/>
                  <a:pt x="3328" y="47"/>
                  <a:pt x="3328" y="47"/>
                </a:cubicBezTo>
                <a:cubicBezTo>
                  <a:pt x="3328" y="37"/>
                  <a:pt x="3334" y="21"/>
                  <a:pt x="3344" y="21"/>
                </a:cubicBezTo>
                <a:cubicBezTo>
                  <a:pt x="3471" y="0"/>
                  <a:pt x="3471" y="0"/>
                  <a:pt x="3471" y="0"/>
                </a:cubicBezTo>
                <a:cubicBezTo>
                  <a:pt x="3497" y="0"/>
                  <a:pt x="3513" y="16"/>
                  <a:pt x="3518" y="37"/>
                </a:cubicBezTo>
                <a:cubicBezTo>
                  <a:pt x="3502" y="37"/>
                  <a:pt x="3492" y="26"/>
                  <a:pt x="3476" y="26"/>
                </a:cubicBezTo>
                <a:cubicBezTo>
                  <a:pt x="3471" y="26"/>
                  <a:pt x="3465" y="26"/>
                  <a:pt x="3460" y="26"/>
                </a:cubicBezTo>
                <a:cubicBezTo>
                  <a:pt x="3460" y="32"/>
                  <a:pt x="3460" y="37"/>
                  <a:pt x="3460" y="42"/>
                </a:cubicBezTo>
                <a:cubicBezTo>
                  <a:pt x="3460" y="58"/>
                  <a:pt x="3460" y="68"/>
                  <a:pt x="3465" y="84"/>
                </a:cubicBezTo>
                <a:cubicBezTo>
                  <a:pt x="3476" y="84"/>
                  <a:pt x="3476" y="84"/>
                  <a:pt x="3476" y="84"/>
                </a:cubicBezTo>
                <a:cubicBezTo>
                  <a:pt x="3481" y="84"/>
                  <a:pt x="3486" y="79"/>
                  <a:pt x="3492" y="79"/>
                </a:cubicBezTo>
                <a:cubicBezTo>
                  <a:pt x="3502" y="79"/>
                  <a:pt x="3508" y="79"/>
                  <a:pt x="3518" y="84"/>
                </a:cubicBezTo>
                <a:cubicBezTo>
                  <a:pt x="3539" y="84"/>
                  <a:pt x="3539" y="84"/>
                  <a:pt x="3539" y="84"/>
                </a:cubicBezTo>
                <a:cubicBezTo>
                  <a:pt x="3550" y="84"/>
                  <a:pt x="3555" y="68"/>
                  <a:pt x="3566" y="63"/>
                </a:cubicBezTo>
                <a:close/>
              </a:path>
            </a:pathLst>
          </a:custGeom>
          <a:solidFill>
            <a:srgbClr val="BBBBB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6" name="Freeform 74"/>
          <p:cNvSpPr>
            <a:spLocks noChangeArrowheads="1"/>
          </p:cNvSpPr>
          <p:nvPr/>
        </p:nvSpPr>
        <p:spPr bwMode="auto">
          <a:xfrm>
            <a:off x="5185870" y="4536095"/>
            <a:ext cx="1472824" cy="460826"/>
          </a:xfrm>
          <a:custGeom>
            <a:avLst/>
            <a:gdLst>
              <a:gd name="T0" fmla="*/ 2753 w 3018"/>
              <a:gd name="T1" fmla="*/ 131 h 945"/>
              <a:gd name="T2" fmla="*/ 2753 w 3018"/>
              <a:gd name="T3" fmla="*/ 131 h 945"/>
              <a:gd name="T4" fmla="*/ 2769 w 3018"/>
              <a:gd name="T5" fmla="*/ 131 h 945"/>
              <a:gd name="T6" fmla="*/ 2822 w 3018"/>
              <a:gd name="T7" fmla="*/ 105 h 945"/>
              <a:gd name="T8" fmla="*/ 2901 w 3018"/>
              <a:gd name="T9" fmla="*/ 84 h 945"/>
              <a:gd name="T10" fmla="*/ 2969 w 3018"/>
              <a:gd name="T11" fmla="*/ 47 h 945"/>
              <a:gd name="T12" fmla="*/ 3017 w 3018"/>
              <a:gd name="T13" fmla="*/ 10 h 945"/>
              <a:gd name="T14" fmla="*/ 3017 w 3018"/>
              <a:gd name="T15" fmla="*/ 0 h 945"/>
              <a:gd name="T16" fmla="*/ 3006 w 3018"/>
              <a:gd name="T17" fmla="*/ 0 h 945"/>
              <a:gd name="T18" fmla="*/ 2954 w 3018"/>
              <a:gd name="T19" fmla="*/ 16 h 945"/>
              <a:gd name="T20" fmla="*/ 2874 w 3018"/>
              <a:gd name="T21" fmla="*/ 53 h 945"/>
              <a:gd name="T22" fmla="*/ 2790 w 3018"/>
              <a:gd name="T23" fmla="*/ 105 h 945"/>
              <a:gd name="T24" fmla="*/ 2753 w 3018"/>
              <a:gd name="T25" fmla="*/ 131 h 945"/>
              <a:gd name="T26" fmla="*/ 2474 w 3018"/>
              <a:gd name="T27" fmla="*/ 110 h 945"/>
              <a:gd name="T28" fmla="*/ 2474 w 3018"/>
              <a:gd name="T29" fmla="*/ 110 h 945"/>
              <a:gd name="T30" fmla="*/ 2452 w 3018"/>
              <a:gd name="T31" fmla="*/ 110 h 945"/>
              <a:gd name="T32" fmla="*/ 2400 w 3018"/>
              <a:gd name="T33" fmla="*/ 142 h 945"/>
              <a:gd name="T34" fmla="*/ 2358 w 3018"/>
              <a:gd name="T35" fmla="*/ 179 h 945"/>
              <a:gd name="T36" fmla="*/ 2363 w 3018"/>
              <a:gd name="T37" fmla="*/ 179 h 945"/>
              <a:gd name="T38" fmla="*/ 2389 w 3018"/>
              <a:gd name="T39" fmla="*/ 163 h 945"/>
              <a:gd name="T40" fmla="*/ 2431 w 3018"/>
              <a:gd name="T41" fmla="*/ 142 h 945"/>
              <a:gd name="T42" fmla="*/ 2579 w 3018"/>
              <a:gd name="T43" fmla="*/ 110 h 945"/>
              <a:gd name="T44" fmla="*/ 2579 w 3018"/>
              <a:gd name="T45" fmla="*/ 89 h 945"/>
              <a:gd name="T46" fmla="*/ 2521 w 3018"/>
              <a:gd name="T47" fmla="*/ 105 h 945"/>
              <a:gd name="T48" fmla="*/ 2474 w 3018"/>
              <a:gd name="T49" fmla="*/ 110 h 945"/>
              <a:gd name="T50" fmla="*/ 68 w 3018"/>
              <a:gd name="T51" fmla="*/ 670 h 945"/>
              <a:gd name="T52" fmla="*/ 68 w 3018"/>
              <a:gd name="T53" fmla="*/ 670 h 945"/>
              <a:gd name="T54" fmla="*/ 0 w 3018"/>
              <a:gd name="T55" fmla="*/ 722 h 945"/>
              <a:gd name="T56" fmla="*/ 52 w 3018"/>
              <a:gd name="T57" fmla="*/ 812 h 945"/>
              <a:gd name="T58" fmla="*/ 37 w 3018"/>
              <a:gd name="T59" fmla="*/ 881 h 945"/>
              <a:gd name="T60" fmla="*/ 52 w 3018"/>
              <a:gd name="T61" fmla="*/ 939 h 945"/>
              <a:gd name="T62" fmla="*/ 110 w 3018"/>
              <a:gd name="T63" fmla="*/ 912 h 945"/>
              <a:gd name="T64" fmla="*/ 248 w 3018"/>
              <a:gd name="T65" fmla="*/ 944 h 945"/>
              <a:gd name="T66" fmla="*/ 343 w 3018"/>
              <a:gd name="T67" fmla="*/ 881 h 945"/>
              <a:gd name="T68" fmla="*/ 369 w 3018"/>
              <a:gd name="T69" fmla="*/ 886 h 945"/>
              <a:gd name="T70" fmla="*/ 448 w 3018"/>
              <a:gd name="T71" fmla="*/ 875 h 945"/>
              <a:gd name="T72" fmla="*/ 474 w 3018"/>
              <a:gd name="T73" fmla="*/ 881 h 945"/>
              <a:gd name="T74" fmla="*/ 506 w 3018"/>
              <a:gd name="T75" fmla="*/ 881 h 945"/>
              <a:gd name="T76" fmla="*/ 548 w 3018"/>
              <a:gd name="T77" fmla="*/ 870 h 945"/>
              <a:gd name="T78" fmla="*/ 575 w 3018"/>
              <a:gd name="T79" fmla="*/ 854 h 945"/>
              <a:gd name="T80" fmla="*/ 575 w 3018"/>
              <a:gd name="T81" fmla="*/ 801 h 945"/>
              <a:gd name="T82" fmla="*/ 538 w 3018"/>
              <a:gd name="T83" fmla="*/ 759 h 945"/>
              <a:gd name="T84" fmla="*/ 443 w 3018"/>
              <a:gd name="T85" fmla="*/ 780 h 945"/>
              <a:gd name="T86" fmla="*/ 417 w 3018"/>
              <a:gd name="T87" fmla="*/ 780 h 945"/>
              <a:gd name="T88" fmla="*/ 369 w 3018"/>
              <a:gd name="T89" fmla="*/ 770 h 945"/>
              <a:gd name="T90" fmla="*/ 337 w 3018"/>
              <a:gd name="T91" fmla="*/ 775 h 945"/>
              <a:gd name="T92" fmla="*/ 269 w 3018"/>
              <a:gd name="T93" fmla="*/ 759 h 945"/>
              <a:gd name="T94" fmla="*/ 263 w 3018"/>
              <a:gd name="T95" fmla="*/ 764 h 945"/>
              <a:gd name="T96" fmla="*/ 285 w 3018"/>
              <a:gd name="T97" fmla="*/ 807 h 945"/>
              <a:gd name="T98" fmla="*/ 263 w 3018"/>
              <a:gd name="T99" fmla="*/ 817 h 945"/>
              <a:gd name="T100" fmla="*/ 248 w 3018"/>
              <a:gd name="T101" fmla="*/ 817 h 945"/>
              <a:gd name="T102" fmla="*/ 195 w 3018"/>
              <a:gd name="T103" fmla="*/ 865 h 945"/>
              <a:gd name="T104" fmla="*/ 163 w 3018"/>
              <a:gd name="T105" fmla="*/ 865 h 945"/>
              <a:gd name="T106" fmla="*/ 132 w 3018"/>
              <a:gd name="T107" fmla="*/ 865 h 945"/>
              <a:gd name="T108" fmla="*/ 79 w 3018"/>
              <a:gd name="T109" fmla="*/ 828 h 945"/>
              <a:gd name="T110" fmla="*/ 95 w 3018"/>
              <a:gd name="T111" fmla="*/ 796 h 945"/>
              <a:gd name="T112" fmla="*/ 52 w 3018"/>
              <a:gd name="T113" fmla="*/ 717 h 945"/>
              <a:gd name="T114" fmla="*/ 79 w 3018"/>
              <a:gd name="T115" fmla="*/ 691 h 945"/>
              <a:gd name="T116" fmla="*/ 68 w 3018"/>
              <a:gd name="T117" fmla="*/ 670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018" h="945">
                <a:moveTo>
                  <a:pt x="2753" y="131"/>
                </a:moveTo>
                <a:lnTo>
                  <a:pt x="2753" y="131"/>
                </a:lnTo>
                <a:cubicBezTo>
                  <a:pt x="2758" y="131"/>
                  <a:pt x="2758" y="131"/>
                  <a:pt x="2769" y="131"/>
                </a:cubicBezTo>
                <a:cubicBezTo>
                  <a:pt x="2790" y="131"/>
                  <a:pt x="2801" y="116"/>
                  <a:pt x="2822" y="105"/>
                </a:cubicBezTo>
                <a:cubicBezTo>
                  <a:pt x="2848" y="89"/>
                  <a:pt x="2869" y="89"/>
                  <a:pt x="2901" y="84"/>
                </a:cubicBezTo>
                <a:cubicBezTo>
                  <a:pt x="2927" y="74"/>
                  <a:pt x="2943" y="63"/>
                  <a:pt x="2969" y="47"/>
                </a:cubicBezTo>
                <a:cubicBezTo>
                  <a:pt x="2991" y="37"/>
                  <a:pt x="3017" y="37"/>
                  <a:pt x="3017" y="10"/>
                </a:cubicBezTo>
                <a:cubicBezTo>
                  <a:pt x="3017" y="0"/>
                  <a:pt x="3017" y="0"/>
                  <a:pt x="3017" y="0"/>
                </a:cubicBezTo>
                <a:cubicBezTo>
                  <a:pt x="3012" y="0"/>
                  <a:pt x="3012" y="0"/>
                  <a:pt x="3006" y="0"/>
                </a:cubicBezTo>
                <a:cubicBezTo>
                  <a:pt x="2985" y="0"/>
                  <a:pt x="2975" y="10"/>
                  <a:pt x="2954" y="16"/>
                </a:cubicBezTo>
                <a:cubicBezTo>
                  <a:pt x="2922" y="31"/>
                  <a:pt x="2906" y="42"/>
                  <a:pt x="2874" y="53"/>
                </a:cubicBezTo>
                <a:cubicBezTo>
                  <a:pt x="2843" y="68"/>
                  <a:pt x="2827" y="89"/>
                  <a:pt x="2790" y="105"/>
                </a:cubicBezTo>
                <a:cubicBezTo>
                  <a:pt x="2774" y="110"/>
                  <a:pt x="2764" y="116"/>
                  <a:pt x="2753" y="131"/>
                </a:cubicBezTo>
                <a:close/>
                <a:moveTo>
                  <a:pt x="2474" y="110"/>
                </a:moveTo>
                <a:lnTo>
                  <a:pt x="2474" y="110"/>
                </a:lnTo>
                <a:cubicBezTo>
                  <a:pt x="2452" y="110"/>
                  <a:pt x="2452" y="110"/>
                  <a:pt x="2452" y="110"/>
                </a:cubicBezTo>
                <a:cubicBezTo>
                  <a:pt x="2426" y="110"/>
                  <a:pt x="2421" y="131"/>
                  <a:pt x="2400" y="142"/>
                </a:cubicBezTo>
                <a:cubicBezTo>
                  <a:pt x="2379" y="153"/>
                  <a:pt x="2358" y="153"/>
                  <a:pt x="2358" y="179"/>
                </a:cubicBezTo>
                <a:cubicBezTo>
                  <a:pt x="2358" y="179"/>
                  <a:pt x="2358" y="179"/>
                  <a:pt x="2363" y="179"/>
                </a:cubicBezTo>
                <a:cubicBezTo>
                  <a:pt x="2373" y="179"/>
                  <a:pt x="2379" y="168"/>
                  <a:pt x="2389" y="163"/>
                </a:cubicBezTo>
                <a:cubicBezTo>
                  <a:pt x="2405" y="153"/>
                  <a:pt x="2415" y="153"/>
                  <a:pt x="2431" y="142"/>
                </a:cubicBezTo>
                <a:cubicBezTo>
                  <a:pt x="2489" y="121"/>
                  <a:pt x="2521" y="110"/>
                  <a:pt x="2579" y="110"/>
                </a:cubicBezTo>
                <a:cubicBezTo>
                  <a:pt x="2579" y="89"/>
                  <a:pt x="2579" y="89"/>
                  <a:pt x="2579" y="89"/>
                </a:cubicBezTo>
                <a:cubicBezTo>
                  <a:pt x="2558" y="79"/>
                  <a:pt x="2542" y="95"/>
                  <a:pt x="2521" y="105"/>
                </a:cubicBezTo>
                <a:cubicBezTo>
                  <a:pt x="2505" y="110"/>
                  <a:pt x="2495" y="110"/>
                  <a:pt x="2474" y="110"/>
                </a:cubicBezTo>
                <a:close/>
                <a:moveTo>
                  <a:pt x="68" y="670"/>
                </a:moveTo>
                <a:lnTo>
                  <a:pt x="68" y="670"/>
                </a:lnTo>
                <a:cubicBezTo>
                  <a:pt x="37" y="685"/>
                  <a:pt x="16" y="691"/>
                  <a:pt x="0" y="722"/>
                </a:cubicBezTo>
                <a:cubicBezTo>
                  <a:pt x="37" y="728"/>
                  <a:pt x="52" y="770"/>
                  <a:pt x="52" y="812"/>
                </a:cubicBezTo>
                <a:cubicBezTo>
                  <a:pt x="52" y="838"/>
                  <a:pt x="37" y="849"/>
                  <a:pt x="37" y="881"/>
                </a:cubicBezTo>
                <a:cubicBezTo>
                  <a:pt x="37" y="902"/>
                  <a:pt x="42" y="918"/>
                  <a:pt x="52" y="939"/>
                </a:cubicBezTo>
                <a:cubicBezTo>
                  <a:pt x="74" y="928"/>
                  <a:pt x="84" y="912"/>
                  <a:pt x="110" y="912"/>
                </a:cubicBezTo>
                <a:cubicBezTo>
                  <a:pt x="248" y="944"/>
                  <a:pt x="248" y="944"/>
                  <a:pt x="248" y="944"/>
                </a:cubicBezTo>
                <a:cubicBezTo>
                  <a:pt x="290" y="944"/>
                  <a:pt x="295" y="881"/>
                  <a:pt x="343" y="881"/>
                </a:cubicBezTo>
                <a:cubicBezTo>
                  <a:pt x="353" y="881"/>
                  <a:pt x="358" y="886"/>
                  <a:pt x="369" y="886"/>
                </a:cubicBezTo>
                <a:cubicBezTo>
                  <a:pt x="401" y="886"/>
                  <a:pt x="417" y="875"/>
                  <a:pt x="448" y="875"/>
                </a:cubicBezTo>
                <a:cubicBezTo>
                  <a:pt x="459" y="875"/>
                  <a:pt x="464" y="881"/>
                  <a:pt x="474" y="881"/>
                </a:cubicBezTo>
                <a:cubicBezTo>
                  <a:pt x="506" y="881"/>
                  <a:pt x="506" y="881"/>
                  <a:pt x="506" y="881"/>
                </a:cubicBezTo>
                <a:cubicBezTo>
                  <a:pt x="522" y="881"/>
                  <a:pt x="532" y="875"/>
                  <a:pt x="548" y="870"/>
                </a:cubicBezTo>
                <a:cubicBezTo>
                  <a:pt x="559" y="870"/>
                  <a:pt x="575" y="865"/>
                  <a:pt x="575" y="854"/>
                </a:cubicBezTo>
                <a:cubicBezTo>
                  <a:pt x="575" y="801"/>
                  <a:pt x="575" y="801"/>
                  <a:pt x="575" y="801"/>
                </a:cubicBezTo>
                <a:cubicBezTo>
                  <a:pt x="575" y="780"/>
                  <a:pt x="559" y="759"/>
                  <a:pt x="538" y="759"/>
                </a:cubicBezTo>
                <a:cubicBezTo>
                  <a:pt x="501" y="759"/>
                  <a:pt x="480" y="780"/>
                  <a:pt x="443" y="780"/>
                </a:cubicBezTo>
                <a:cubicBezTo>
                  <a:pt x="417" y="780"/>
                  <a:pt x="417" y="780"/>
                  <a:pt x="417" y="780"/>
                </a:cubicBezTo>
                <a:cubicBezTo>
                  <a:pt x="369" y="770"/>
                  <a:pt x="369" y="770"/>
                  <a:pt x="369" y="770"/>
                </a:cubicBezTo>
                <a:cubicBezTo>
                  <a:pt x="358" y="770"/>
                  <a:pt x="348" y="775"/>
                  <a:pt x="337" y="775"/>
                </a:cubicBezTo>
                <a:cubicBezTo>
                  <a:pt x="311" y="775"/>
                  <a:pt x="295" y="759"/>
                  <a:pt x="269" y="759"/>
                </a:cubicBezTo>
                <a:lnTo>
                  <a:pt x="263" y="764"/>
                </a:lnTo>
                <a:cubicBezTo>
                  <a:pt x="263" y="780"/>
                  <a:pt x="285" y="791"/>
                  <a:pt x="285" y="807"/>
                </a:cubicBezTo>
                <a:cubicBezTo>
                  <a:pt x="285" y="817"/>
                  <a:pt x="274" y="817"/>
                  <a:pt x="263" y="817"/>
                </a:cubicBezTo>
                <a:cubicBezTo>
                  <a:pt x="258" y="817"/>
                  <a:pt x="253" y="817"/>
                  <a:pt x="248" y="817"/>
                </a:cubicBezTo>
                <a:cubicBezTo>
                  <a:pt x="221" y="817"/>
                  <a:pt x="221" y="865"/>
                  <a:pt x="195" y="865"/>
                </a:cubicBezTo>
                <a:cubicBezTo>
                  <a:pt x="163" y="865"/>
                  <a:pt x="163" y="865"/>
                  <a:pt x="163" y="865"/>
                </a:cubicBezTo>
                <a:cubicBezTo>
                  <a:pt x="153" y="865"/>
                  <a:pt x="142" y="865"/>
                  <a:pt x="132" y="865"/>
                </a:cubicBezTo>
                <a:cubicBezTo>
                  <a:pt x="105" y="865"/>
                  <a:pt x="79" y="854"/>
                  <a:pt x="79" y="828"/>
                </a:cubicBezTo>
                <a:cubicBezTo>
                  <a:pt x="79" y="817"/>
                  <a:pt x="95" y="812"/>
                  <a:pt x="95" y="796"/>
                </a:cubicBezTo>
                <a:cubicBezTo>
                  <a:pt x="95" y="759"/>
                  <a:pt x="52" y="749"/>
                  <a:pt x="52" y="717"/>
                </a:cubicBezTo>
                <a:cubicBezTo>
                  <a:pt x="52" y="701"/>
                  <a:pt x="79" y="707"/>
                  <a:pt x="79" y="691"/>
                </a:cubicBezTo>
                <a:cubicBezTo>
                  <a:pt x="79" y="685"/>
                  <a:pt x="74" y="675"/>
                  <a:pt x="68" y="670"/>
                </a:cubicBezTo>
                <a:close/>
              </a:path>
            </a:pathLst>
          </a:custGeom>
          <a:solidFill>
            <a:schemeClr val="bg1">
              <a:lumMod val="75000"/>
            </a:schemeClr>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2" name="Freeform 90"/>
          <p:cNvSpPr>
            <a:spLocks noChangeArrowheads="1"/>
          </p:cNvSpPr>
          <p:nvPr/>
        </p:nvSpPr>
        <p:spPr bwMode="auto">
          <a:xfrm>
            <a:off x="3827171" y="2638960"/>
            <a:ext cx="1578332" cy="471591"/>
          </a:xfrm>
          <a:custGeom>
            <a:avLst/>
            <a:gdLst>
              <a:gd name="T0" fmla="*/ 3043 w 3234"/>
              <a:gd name="T1" fmla="*/ 579 h 965"/>
              <a:gd name="T2" fmla="*/ 2996 w 3234"/>
              <a:gd name="T3" fmla="*/ 600 h 965"/>
              <a:gd name="T4" fmla="*/ 2948 w 3234"/>
              <a:gd name="T5" fmla="*/ 611 h 965"/>
              <a:gd name="T6" fmla="*/ 2911 w 3234"/>
              <a:gd name="T7" fmla="*/ 600 h 965"/>
              <a:gd name="T8" fmla="*/ 2885 w 3234"/>
              <a:gd name="T9" fmla="*/ 648 h 965"/>
              <a:gd name="T10" fmla="*/ 2911 w 3234"/>
              <a:gd name="T11" fmla="*/ 653 h 965"/>
              <a:gd name="T12" fmla="*/ 3064 w 3234"/>
              <a:gd name="T13" fmla="*/ 579 h 965"/>
              <a:gd name="T14" fmla="*/ 3117 w 3234"/>
              <a:gd name="T15" fmla="*/ 526 h 965"/>
              <a:gd name="T16" fmla="*/ 3228 w 3234"/>
              <a:gd name="T17" fmla="*/ 458 h 965"/>
              <a:gd name="T18" fmla="*/ 3117 w 3234"/>
              <a:gd name="T19" fmla="*/ 526 h 965"/>
              <a:gd name="T20" fmla="*/ 2252 w 3234"/>
              <a:gd name="T21" fmla="*/ 648 h 965"/>
              <a:gd name="T22" fmla="*/ 2310 w 3234"/>
              <a:gd name="T23" fmla="*/ 568 h 965"/>
              <a:gd name="T24" fmla="*/ 2131 w 3234"/>
              <a:gd name="T25" fmla="*/ 579 h 965"/>
              <a:gd name="T26" fmla="*/ 2052 w 3234"/>
              <a:gd name="T27" fmla="*/ 621 h 965"/>
              <a:gd name="T28" fmla="*/ 1978 w 3234"/>
              <a:gd name="T29" fmla="*/ 679 h 965"/>
              <a:gd name="T30" fmla="*/ 1941 w 3234"/>
              <a:gd name="T31" fmla="*/ 711 h 965"/>
              <a:gd name="T32" fmla="*/ 2094 w 3234"/>
              <a:gd name="T33" fmla="*/ 642 h 965"/>
              <a:gd name="T34" fmla="*/ 2162 w 3234"/>
              <a:gd name="T35" fmla="*/ 579 h 965"/>
              <a:gd name="T36" fmla="*/ 1540 w 3234"/>
              <a:gd name="T37" fmla="*/ 684 h 965"/>
              <a:gd name="T38" fmla="*/ 1572 w 3234"/>
              <a:gd name="T39" fmla="*/ 706 h 965"/>
              <a:gd name="T40" fmla="*/ 1540 w 3234"/>
              <a:gd name="T41" fmla="*/ 684 h 965"/>
              <a:gd name="T42" fmla="*/ 1287 w 3234"/>
              <a:gd name="T43" fmla="*/ 716 h 965"/>
              <a:gd name="T44" fmla="*/ 1318 w 3234"/>
              <a:gd name="T45" fmla="*/ 706 h 965"/>
              <a:gd name="T46" fmla="*/ 1012 w 3234"/>
              <a:gd name="T47" fmla="*/ 79 h 965"/>
              <a:gd name="T48" fmla="*/ 1028 w 3234"/>
              <a:gd name="T49" fmla="*/ 116 h 965"/>
              <a:gd name="T50" fmla="*/ 1055 w 3234"/>
              <a:gd name="T51" fmla="*/ 105 h 965"/>
              <a:gd name="T52" fmla="*/ 364 w 3234"/>
              <a:gd name="T53" fmla="*/ 0 h 965"/>
              <a:gd name="T54" fmla="*/ 638 w 3234"/>
              <a:gd name="T55" fmla="*/ 37 h 965"/>
              <a:gd name="T56" fmla="*/ 881 w 3234"/>
              <a:gd name="T57" fmla="*/ 195 h 965"/>
              <a:gd name="T58" fmla="*/ 917 w 3234"/>
              <a:gd name="T59" fmla="*/ 279 h 965"/>
              <a:gd name="T60" fmla="*/ 1028 w 3234"/>
              <a:gd name="T61" fmla="*/ 311 h 965"/>
              <a:gd name="T62" fmla="*/ 1076 w 3234"/>
              <a:gd name="T63" fmla="*/ 380 h 965"/>
              <a:gd name="T64" fmla="*/ 1113 w 3234"/>
              <a:gd name="T65" fmla="*/ 426 h 965"/>
              <a:gd name="T66" fmla="*/ 1034 w 3234"/>
              <a:gd name="T67" fmla="*/ 484 h 965"/>
              <a:gd name="T68" fmla="*/ 1113 w 3234"/>
              <a:gd name="T69" fmla="*/ 669 h 965"/>
              <a:gd name="T70" fmla="*/ 1128 w 3234"/>
              <a:gd name="T71" fmla="*/ 695 h 965"/>
              <a:gd name="T72" fmla="*/ 1049 w 3234"/>
              <a:gd name="T73" fmla="*/ 785 h 965"/>
              <a:gd name="T74" fmla="*/ 912 w 3234"/>
              <a:gd name="T75" fmla="*/ 843 h 965"/>
              <a:gd name="T76" fmla="*/ 754 w 3234"/>
              <a:gd name="T77" fmla="*/ 901 h 965"/>
              <a:gd name="T78" fmla="*/ 517 w 3234"/>
              <a:gd name="T79" fmla="*/ 953 h 965"/>
              <a:gd name="T80" fmla="*/ 401 w 3234"/>
              <a:gd name="T81" fmla="*/ 938 h 965"/>
              <a:gd name="T82" fmla="*/ 300 w 3234"/>
              <a:gd name="T83" fmla="*/ 917 h 965"/>
              <a:gd name="T84" fmla="*/ 190 w 3234"/>
              <a:gd name="T85" fmla="*/ 901 h 965"/>
              <a:gd name="T86" fmla="*/ 47 w 3234"/>
              <a:gd name="T87" fmla="*/ 758 h 965"/>
              <a:gd name="T88" fmla="*/ 10 w 3234"/>
              <a:gd name="T89" fmla="*/ 626 h 965"/>
              <a:gd name="T90" fmla="*/ 126 w 3234"/>
              <a:gd name="T91" fmla="*/ 748 h 965"/>
              <a:gd name="T92" fmla="*/ 269 w 3234"/>
              <a:gd name="T93" fmla="*/ 763 h 965"/>
              <a:gd name="T94" fmla="*/ 311 w 3234"/>
              <a:gd name="T95" fmla="*/ 716 h 965"/>
              <a:gd name="T96" fmla="*/ 385 w 3234"/>
              <a:gd name="T97" fmla="*/ 658 h 965"/>
              <a:gd name="T98" fmla="*/ 279 w 3234"/>
              <a:gd name="T99" fmla="*/ 489 h 965"/>
              <a:gd name="T100" fmla="*/ 163 w 3234"/>
              <a:gd name="T101" fmla="*/ 295 h 965"/>
              <a:gd name="T102" fmla="*/ 206 w 3234"/>
              <a:gd name="T103" fmla="*/ 316 h 965"/>
              <a:gd name="T104" fmla="*/ 269 w 3234"/>
              <a:gd name="T105" fmla="*/ 132 h 9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234" h="965">
                <a:moveTo>
                  <a:pt x="3048" y="579"/>
                </a:moveTo>
                <a:lnTo>
                  <a:pt x="3048" y="579"/>
                </a:lnTo>
                <a:cubicBezTo>
                  <a:pt x="3048" y="579"/>
                  <a:pt x="3048" y="579"/>
                  <a:pt x="3043" y="579"/>
                </a:cubicBezTo>
                <a:cubicBezTo>
                  <a:pt x="3038" y="579"/>
                  <a:pt x="3033" y="574"/>
                  <a:pt x="3027" y="563"/>
                </a:cubicBezTo>
                <a:cubicBezTo>
                  <a:pt x="3027" y="574"/>
                  <a:pt x="3027" y="579"/>
                  <a:pt x="3027" y="584"/>
                </a:cubicBezTo>
                <a:cubicBezTo>
                  <a:pt x="3012" y="584"/>
                  <a:pt x="2996" y="589"/>
                  <a:pt x="2996" y="600"/>
                </a:cubicBezTo>
                <a:cubicBezTo>
                  <a:pt x="2985" y="621"/>
                  <a:pt x="2985" y="637"/>
                  <a:pt x="2969" y="637"/>
                </a:cubicBezTo>
                <a:cubicBezTo>
                  <a:pt x="2948" y="637"/>
                  <a:pt x="2927" y="605"/>
                  <a:pt x="2938" y="611"/>
                </a:cubicBezTo>
                <a:cubicBezTo>
                  <a:pt x="2948" y="611"/>
                  <a:pt x="2948" y="611"/>
                  <a:pt x="2948" y="611"/>
                </a:cubicBezTo>
                <a:cubicBezTo>
                  <a:pt x="2954" y="611"/>
                  <a:pt x="2954" y="605"/>
                  <a:pt x="2954" y="605"/>
                </a:cubicBezTo>
                <a:cubicBezTo>
                  <a:pt x="2948" y="600"/>
                  <a:pt x="2943" y="595"/>
                  <a:pt x="2932" y="595"/>
                </a:cubicBezTo>
                <a:cubicBezTo>
                  <a:pt x="2927" y="595"/>
                  <a:pt x="2922" y="600"/>
                  <a:pt x="2911" y="600"/>
                </a:cubicBezTo>
                <a:cubicBezTo>
                  <a:pt x="2901" y="600"/>
                  <a:pt x="2895" y="600"/>
                  <a:pt x="2885" y="595"/>
                </a:cubicBezTo>
                <a:cubicBezTo>
                  <a:pt x="2890" y="611"/>
                  <a:pt x="2895" y="621"/>
                  <a:pt x="2895" y="637"/>
                </a:cubicBezTo>
                <a:cubicBezTo>
                  <a:pt x="2885" y="648"/>
                  <a:pt x="2885" y="648"/>
                  <a:pt x="2885" y="648"/>
                </a:cubicBezTo>
                <a:cubicBezTo>
                  <a:pt x="2885" y="663"/>
                  <a:pt x="2885" y="663"/>
                  <a:pt x="2885" y="663"/>
                </a:cubicBezTo>
                <a:cubicBezTo>
                  <a:pt x="2890" y="663"/>
                  <a:pt x="2890" y="663"/>
                  <a:pt x="2895" y="663"/>
                </a:cubicBezTo>
                <a:cubicBezTo>
                  <a:pt x="2901" y="663"/>
                  <a:pt x="2906" y="653"/>
                  <a:pt x="2911" y="653"/>
                </a:cubicBezTo>
                <a:cubicBezTo>
                  <a:pt x="2938" y="648"/>
                  <a:pt x="2954" y="653"/>
                  <a:pt x="2980" y="642"/>
                </a:cubicBezTo>
                <a:cubicBezTo>
                  <a:pt x="2996" y="642"/>
                  <a:pt x="3001" y="626"/>
                  <a:pt x="3012" y="621"/>
                </a:cubicBezTo>
                <a:cubicBezTo>
                  <a:pt x="3033" y="611"/>
                  <a:pt x="3059" y="605"/>
                  <a:pt x="3064" y="579"/>
                </a:cubicBezTo>
                <a:cubicBezTo>
                  <a:pt x="3059" y="579"/>
                  <a:pt x="3054" y="579"/>
                  <a:pt x="3048" y="579"/>
                </a:cubicBezTo>
                <a:close/>
                <a:moveTo>
                  <a:pt x="3117" y="526"/>
                </a:moveTo>
                <a:lnTo>
                  <a:pt x="3117" y="526"/>
                </a:lnTo>
                <a:cubicBezTo>
                  <a:pt x="3117" y="531"/>
                  <a:pt x="3117" y="537"/>
                  <a:pt x="3122" y="542"/>
                </a:cubicBezTo>
                <a:cubicBezTo>
                  <a:pt x="3159" y="505"/>
                  <a:pt x="3180" y="484"/>
                  <a:pt x="3233" y="458"/>
                </a:cubicBezTo>
                <a:cubicBezTo>
                  <a:pt x="3228" y="458"/>
                  <a:pt x="3228" y="458"/>
                  <a:pt x="3228" y="458"/>
                </a:cubicBezTo>
                <a:cubicBezTo>
                  <a:pt x="3202" y="458"/>
                  <a:pt x="3175" y="463"/>
                  <a:pt x="3170" y="484"/>
                </a:cubicBezTo>
                <a:cubicBezTo>
                  <a:pt x="3159" y="495"/>
                  <a:pt x="3154" y="500"/>
                  <a:pt x="3143" y="510"/>
                </a:cubicBezTo>
                <a:cubicBezTo>
                  <a:pt x="3133" y="516"/>
                  <a:pt x="3117" y="510"/>
                  <a:pt x="3117" y="526"/>
                </a:cubicBezTo>
                <a:close/>
                <a:moveTo>
                  <a:pt x="2241" y="611"/>
                </a:moveTo>
                <a:lnTo>
                  <a:pt x="2241" y="611"/>
                </a:lnTo>
                <a:cubicBezTo>
                  <a:pt x="2247" y="626"/>
                  <a:pt x="2247" y="632"/>
                  <a:pt x="2252" y="648"/>
                </a:cubicBezTo>
                <a:cubicBezTo>
                  <a:pt x="2305" y="595"/>
                  <a:pt x="2336" y="574"/>
                  <a:pt x="2384" y="521"/>
                </a:cubicBezTo>
                <a:cubicBezTo>
                  <a:pt x="2384" y="521"/>
                  <a:pt x="2384" y="521"/>
                  <a:pt x="2379" y="521"/>
                </a:cubicBezTo>
                <a:cubicBezTo>
                  <a:pt x="2347" y="521"/>
                  <a:pt x="2336" y="547"/>
                  <a:pt x="2310" y="568"/>
                </a:cubicBezTo>
                <a:cubicBezTo>
                  <a:pt x="2289" y="589"/>
                  <a:pt x="2268" y="589"/>
                  <a:pt x="2241" y="611"/>
                </a:cubicBezTo>
                <a:close/>
                <a:moveTo>
                  <a:pt x="2131" y="579"/>
                </a:moveTo>
                <a:lnTo>
                  <a:pt x="2131" y="579"/>
                </a:lnTo>
                <a:cubicBezTo>
                  <a:pt x="2131" y="584"/>
                  <a:pt x="2131" y="589"/>
                  <a:pt x="2131" y="595"/>
                </a:cubicBezTo>
                <a:cubicBezTo>
                  <a:pt x="2110" y="600"/>
                  <a:pt x="2104" y="621"/>
                  <a:pt x="2089" y="621"/>
                </a:cubicBezTo>
                <a:cubicBezTo>
                  <a:pt x="2052" y="621"/>
                  <a:pt x="2052" y="621"/>
                  <a:pt x="2052" y="621"/>
                </a:cubicBezTo>
                <a:cubicBezTo>
                  <a:pt x="2041" y="621"/>
                  <a:pt x="2036" y="626"/>
                  <a:pt x="2025" y="632"/>
                </a:cubicBezTo>
                <a:cubicBezTo>
                  <a:pt x="2015" y="642"/>
                  <a:pt x="2004" y="642"/>
                  <a:pt x="1993" y="653"/>
                </a:cubicBezTo>
                <a:cubicBezTo>
                  <a:pt x="1983" y="663"/>
                  <a:pt x="1988" y="679"/>
                  <a:pt x="1978" y="679"/>
                </a:cubicBezTo>
                <a:cubicBezTo>
                  <a:pt x="1967" y="679"/>
                  <a:pt x="1962" y="674"/>
                  <a:pt x="1951" y="669"/>
                </a:cubicBezTo>
                <a:cubicBezTo>
                  <a:pt x="1946" y="684"/>
                  <a:pt x="1941" y="695"/>
                  <a:pt x="1936" y="711"/>
                </a:cubicBezTo>
                <a:cubicBezTo>
                  <a:pt x="1941" y="711"/>
                  <a:pt x="1941" y="711"/>
                  <a:pt x="1941" y="711"/>
                </a:cubicBezTo>
                <a:cubicBezTo>
                  <a:pt x="1967" y="690"/>
                  <a:pt x="1983" y="695"/>
                  <a:pt x="2015" y="679"/>
                </a:cubicBezTo>
                <a:cubicBezTo>
                  <a:pt x="2025" y="674"/>
                  <a:pt x="2030" y="663"/>
                  <a:pt x="2046" y="658"/>
                </a:cubicBezTo>
                <a:cubicBezTo>
                  <a:pt x="2062" y="653"/>
                  <a:pt x="2078" y="648"/>
                  <a:pt x="2094" y="642"/>
                </a:cubicBezTo>
                <a:cubicBezTo>
                  <a:pt x="2120" y="637"/>
                  <a:pt x="2147" y="637"/>
                  <a:pt x="2147" y="616"/>
                </a:cubicBezTo>
                <a:cubicBezTo>
                  <a:pt x="2147" y="611"/>
                  <a:pt x="2147" y="611"/>
                  <a:pt x="2147" y="611"/>
                </a:cubicBezTo>
                <a:cubicBezTo>
                  <a:pt x="2147" y="595"/>
                  <a:pt x="2162" y="595"/>
                  <a:pt x="2162" y="579"/>
                </a:cubicBezTo>
                <a:cubicBezTo>
                  <a:pt x="2162" y="568"/>
                  <a:pt x="2162" y="568"/>
                  <a:pt x="2162" y="568"/>
                </a:cubicBezTo>
                <a:cubicBezTo>
                  <a:pt x="2147" y="568"/>
                  <a:pt x="2141" y="579"/>
                  <a:pt x="2131" y="579"/>
                </a:cubicBezTo>
                <a:close/>
                <a:moveTo>
                  <a:pt x="1540" y="684"/>
                </a:moveTo>
                <a:lnTo>
                  <a:pt x="1540" y="684"/>
                </a:lnTo>
                <a:cubicBezTo>
                  <a:pt x="1540" y="690"/>
                  <a:pt x="1540" y="695"/>
                  <a:pt x="1540" y="706"/>
                </a:cubicBezTo>
                <a:cubicBezTo>
                  <a:pt x="1572" y="706"/>
                  <a:pt x="1572" y="706"/>
                  <a:pt x="1572" y="706"/>
                </a:cubicBezTo>
                <a:cubicBezTo>
                  <a:pt x="1582" y="706"/>
                  <a:pt x="1587" y="700"/>
                  <a:pt x="1598" y="695"/>
                </a:cubicBezTo>
                <a:cubicBezTo>
                  <a:pt x="1587" y="690"/>
                  <a:pt x="1587" y="695"/>
                  <a:pt x="1582" y="695"/>
                </a:cubicBezTo>
                <a:cubicBezTo>
                  <a:pt x="1566" y="695"/>
                  <a:pt x="1556" y="684"/>
                  <a:pt x="1540" y="684"/>
                </a:cubicBezTo>
                <a:close/>
                <a:moveTo>
                  <a:pt x="1318" y="706"/>
                </a:moveTo>
                <a:lnTo>
                  <a:pt x="1318" y="706"/>
                </a:lnTo>
                <a:cubicBezTo>
                  <a:pt x="1302" y="706"/>
                  <a:pt x="1297" y="711"/>
                  <a:pt x="1287" y="716"/>
                </a:cubicBezTo>
                <a:cubicBezTo>
                  <a:pt x="1302" y="727"/>
                  <a:pt x="1318" y="727"/>
                  <a:pt x="1334" y="742"/>
                </a:cubicBezTo>
                <a:cubicBezTo>
                  <a:pt x="1339" y="737"/>
                  <a:pt x="1345" y="732"/>
                  <a:pt x="1355" y="727"/>
                </a:cubicBezTo>
                <a:cubicBezTo>
                  <a:pt x="1345" y="711"/>
                  <a:pt x="1329" y="711"/>
                  <a:pt x="1318" y="706"/>
                </a:cubicBezTo>
                <a:close/>
                <a:moveTo>
                  <a:pt x="1023" y="79"/>
                </a:moveTo>
                <a:lnTo>
                  <a:pt x="1023" y="79"/>
                </a:lnTo>
                <a:cubicBezTo>
                  <a:pt x="1012" y="79"/>
                  <a:pt x="1012" y="79"/>
                  <a:pt x="1012" y="79"/>
                </a:cubicBezTo>
                <a:cubicBezTo>
                  <a:pt x="1007" y="84"/>
                  <a:pt x="1007" y="84"/>
                  <a:pt x="1007" y="84"/>
                </a:cubicBezTo>
                <a:cubicBezTo>
                  <a:pt x="1018" y="89"/>
                  <a:pt x="1034" y="95"/>
                  <a:pt x="1034" y="105"/>
                </a:cubicBezTo>
                <a:cubicBezTo>
                  <a:pt x="1034" y="110"/>
                  <a:pt x="1028" y="110"/>
                  <a:pt x="1028" y="116"/>
                </a:cubicBezTo>
                <a:cubicBezTo>
                  <a:pt x="1028" y="126"/>
                  <a:pt x="1028" y="126"/>
                  <a:pt x="1028" y="126"/>
                </a:cubicBezTo>
                <a:cubicBezTo>
                  <a:pt x="1034" y="126"/>
                  <a:pt x="1034" y="126"/>
                  <a:pt x="1034" y="126"/>
                </a:cubicBezTo>
                <a:cubicBezTo>
                  <a:pt x="1049" y="126"/>
                  <a:pt x="1055" y="116"/>
                  <a:pt x="1055" y="105"/>
                </a:cubicBezTo>
                <a:cubicBezTo>
                  <a:pt x="1055" y="89"/>
                  <a:pt x="1039" y="79"/>
                  <a:pt x="1023" y="79"/>
                </a:cubicBezTo>
                <a:close/>
                <a:moveTo>
                  <a:pt x="364" y="0"/>
                </a:moveTo>
                <a:lnTo>
                  <a:pt x="364" y="0"/>
                </a:lnTo>
                <a:cubicBezTo>
                  <a:pt x="417" y="0"/>
                  <a:pt x="443" y="26"/>
                  <a:pt x="495" y="26"/>
                </a:cubicBezTo>
                <a:cubicBezTo>
                  <a:pt x="532" y="26"/>
                  <a:pt x="548" y="16"/>
                  <a:pt x="585" y="16"/>
                </a:cubicBezTo>
                <a:cubicBezTo>
                  <a:pt x="606" y="16"/>
                  <a:pt x="617" y="31"/>
                  <a:pt x="638" y="37"/>
                </a:cubicBezTo>
                <a:cubicBezTo>
                  <a:pt x="696" y="58"/>
                  <a:pt x="728" y="68"/>
                  <a:pt x="786" y="89"/>
                </a:cubicBezTo>
                <a:cubicBezTo>
                  <a:pt x="833" y="100"/>
                  <a:pt x="881" y="116"/>
                  <a:pt x="881" y="163"/>
                </a:cubicBezTo>
                <a:cubicBezTo>
                  <a:pt x="881" y="195"/>
                  <a:pt x="881" y="195"/>
                  <a:pt x="881" y="195"/>
                </a:cubicBezTo>
                <a:cubicBezTo>
                  <a:pt x="881" y="211"/>
                  <a:pt x="865" y="221"/>
                  <a:pt x="849" y="227"/>
                </a:cubicBezTo>
                <a:cubicBezTo>
                  <a:pt x="865" y="237"/>
                  <a:pt x="881" y="237"/>
                  <a:pt x="891" y="253"/>
                </a:cubicBezTo>
                <a:cubicBezTo>
                  <a:pt x="896" y="264"/>
                  <a:pt x="902" y="279"/>
                  <a:pt x="917" y="279"/>
                </a:cubicBezTo>
                <a:cubicBezTo>
                  <a:pt x="939" y="279"/>
                  <a:pt x="944" y="300"/>
                  <a:pt x="965" y="316"/>
                </a:cubicBezTo>
                <a:cubicBezTo>
                  <a:pt x="976" y="321"/>
                  <a:pt x="976" y="343"/>
                  <a:pt x="986" y="343"/>
                </a:cubicBezTo>
                <a:cubicBezTo>
                  <a:pt x="1007" y="343"/>
                  <a:pt x="1007" y="316"/>
                  <a:pt x="1028" y="311"/>
                </a:cubicBezTo>
                <a:cubicBezTo>
                  <a:pt x="1034" y="321"/>
                  <a:pt x="1028" y="332"/>
                  <a:pt x="1028" y="348"/>
                </a:cubicBezTo>
                <a:cubicBezTo>
                  <a:pt x="1034" y="358"/>
                  <a:pt x="1044" y="358"/>
                  <a:pt x="1055" y="364"/>
                </a:cubicBezTo>
                <a:cubicBezTo>
                  <a:pt x="1060" y="374"/>
                  <a:pt x="1065" y="380"/>
                  <a:pt x="1076" y="380"/>
                </a:cubicBezTo>
                <a:cubicBezTo>
                  <a:pt x="1086" y="380"/>
                  <a:pt x="1097" y="374"/>
                  <a:pt x="1102" y="364"/>
                </a:cubicBezTo>
                <a:cubicBezTo>
                  <a:pt x="1107" y="385"/>
                  <a:pt x="1118" y="395"/>
                  <a:pt x="1118" y="415"/>
                </a:cubicBezTo>
                <a:cubicBezTo>
                  <a:pt x="1118" y="421"/>
                  <a:pt x="1118" y="421"/>
                  <a:pt x="1113" y="426"/>
                </a:cubicBezTo>
                <a:cubicBezTo>
                  <a:pt x="1107" y="410"/>
                  <a:pt x="1097" y="395"/>
                  <a:pt x="1081" y="395"/>
                </a:cubicBezTo>
                <a:cubicBezTo>
                  <a:pt x="1060" y="395"/>
                  <a:pt x="1055" y="421"/>
                  <a:pt x="1049" y="442"/>
                </a:cubicBezTo>
                <a:cubicBezTo>
                  <a:pt x="1049" y="458"/>
                  <a:pt x="1034" y="468"/>
                  <a:pt x="1034" y="484"/>
                </a:cubicBezTo>
                <a:cubicBezTo>
                  <a:pt x="1034" y="531"/>
                  <a:pt x="1055" y="568"/>
                  <a:pt x="1097" y="584"/>
                </a:cubicBezTo>
                <a:cubicBezTo>
                  <a:pt x="1092" y="600"/>
                  <a:pt x="1086" y="605"/>
                  <a:pt x="1086" y="621"/>
                </a:cubicBezTo>
                <a:cubicBezTo>
                  <a:pt x="1086" y="642"/>
                  <a:pt x="1092" y="669"/>
                  <a:pt x="1113" y="669"/>
                </a:cubicBezTo>
                <a:cubicBezTo>
                  <a:pt x="1118" y="669"/>
                  <a:pt x="1118" y="663"/>
                  <a:pt x="1123" y="663"/>
                </a:cubicBezTo>
                <a:cubicBezTo>
                  <a:pt x="1128" y="663"/>
                  <a:pt x="1128" y="669"/>
                  <a:pt x="1128" y="669"/>
                </a:cubicBezTo>
                <a:cubicBezTo>
                  <a:pt x="1128" y="695"/>
                  <a:pt x="1128" y="695"/>
                  <a:pt x="1128" y="695"/>
                </a:cubicBezTo>
                <a:cubicBezTo>
                  <a:pt x="1134" y="716"/>
                  <a:pt x="1134" y="716"/>
                  <a:pt x="1134" y="716"/>
                </a:cubicBezTo>
                <a:cubicBezTo>
                  <a:pt x="1118" y="732"/>
                  <a:pt x="1102" y="732"/>
                  <a:pt x="1086" y="742"/>
                </a:cubicBezTo>
                <a:cubicBezTo>
                  <a:pt x="1071" y="753"/>
                  <a:pt x="1065" y="774"/>
                  <a:pt x="1049" y="785"/>
                </a:cubicBezTo>
                <a:cubicBezTo>
                  <a:pt x="1034" y="790"/>
                  <a:pt x="1028" y="790"/>
                  <a:pt x="1012" y="795"/>
                </a:cubicBezTo>
                <a:cubicBezTo>
                  <a:pt x="1002" y="795"/>
                  <a:pt x="1002" y="806"/>
                  <a:pt x="991" y="811"/>
                </a:cubicBezTo>
                <a:cubicBezTo>
                  <a:pt x="960" y="822"/>
                  <a:pt x="944" y="827"/>
                  <a:pt x="912" y="843"/>
                </a:cubicBezTo>
                <a:cubicBezTo>
                  <a:pt x="902" y="843"/>
                  <a:pt x="896" y="837"/>
                  <a:pt x="881" y="843"/>
                </a:cubicBezTo>
                <a:cubicBezTo>
                  <a:pt x="865" y="848"/>
                  <a:pt x="854" y="859"/>
                  <a:pt x="844" y="864"/>
                </a:cubicBezTo>
                <a:cubicBezTo>
                  <a:pt x="812" y="885"/>
                  <a:pt x="791" y="890"/>
                  <a:pt x="754" y="901"/>
                </a:cubicBezTo>
                <a:cubicBezTo>
                  <a:pt x="706" y="922"/>
                  <a:pt x="675" y="932"/>
                  <a:pt x="617" y="943"/>
                </a:cubicBezTo>
                <a:cubicBezTo>
                  <a:pt x="591" y="948"/>
                  <a:pt x="575" y="964"/>
                  <a:pt x="543" y="964"/>
                </a:cubicBezTo>
                <a:cubicBezTo>
                  <a:pt x="532" y="964"/>
                  <a:pt x="527" y="953"/>
                  <a:pt x="517" y="953"/>
                </a:cubicBezTo>
                <a:cubicBezTo>
                  <a:pt x="511" y="953"/>
                  <a:pt x="506" y="964"/>
                  <a:pt x="495" y="964"/>
                </a:cubicBezTo>
                <a:cubicBezTo>
                  <a:pt x="474" y="964"/>
                  <a:pt x="464" y="938"/>
                  <a:pt x="443" y="938"/>
                </a:cubicBezTo>
                <a:cubicBezTo>
                  <a:pt x="401" y="938"/>
                  <a:pt x="401" y="938"/>
                  <a:pt x="401" y="938"/>
                </a:cubicBezTo>
                <a:cubicBezTo>
                  <a:pt x="380" y="938"/>
                  <a:pt x="369" y="938"/>
                  <a:pt x="353" y="927"/>
                </a:cubicBezTo>
                <a:cubicBezTo>
                  <a:pt x="343" y="922"/>
                  <a:pt x="337" y="917"/>
                  <a:pt x="327" y="917"/>
                </a:cubicBezTo>
                <a:cubicBezTo>
                  <a:pt x="300" y="917"/>
                  <a:pt x="300" y="917"/>
                  <a:pt x="300" y="917"/>
                </a:cubicBezTo>
                <a:cubicBezTo>
                  <a:pt x="285" y="917"/>
                  <a:pt x="279" y="911"/>
                  <a:pt x="269" y="911"/>
                </a:cubicBezTo>
                <a:cubicBezTo>
                  <a:pt x="253" y="911"/>
                  <a:pt x="248" y="922"/>
                  <a:pt x="237" y="922"/>
                </a:cubicBezTo>
                <a:cubicBezTo>
                  <a:pt x="216" y="922"/>
                  <a:pt x="206" y="911"/>
                  <a:pt x="190" y="901"/>
                </a:cubicBezTo>
                <a:cubicBezTo>
                  <a:pt x="153" y="880"/>
                  <a:pt x="137" y="859"/>
                  <a:pt x="116" y="822"/>
                </a:cubicBezTo>
                <a:cubicBezTo>
                  <a:pt x="105" y="806"/>
                  <a:pt x="84" y="811"/>
                  <a:pt x="68" y="800"/>
                </a:cubicBezTo>
                <a:cubicBezTo>
                  <a:pt x="52" y="795"/>
                  <a:pt x="58" y="774"/>
                  <a:pt x="47" y="758"/>
                </a:cubicBezTo>
                <a:cubicBezTo>
                  <a:pt x="37" y="737"/>
                  <a:pt x="10" y="727"/>
                  <a:pt x="10" y="700"/>
                </a:cubicBezTo>
                <a:cubicBezTo>
                  <a:pt x="10" y="684"/>
                  <a:pt x="16" y="679"/>
                  <a:pt x="16" y="663"/>
                </a:cubicBezTo>
                <a:cubicBezTo>
                  <a:pt x="16" y="653"/>
                  <a:pt x="0" y="621"/>
                  <a:pt x="10" y="626"/>
                </a:cubicBezTo>
                <a:cubicBezTo>
                  <a:pt x="37" y="648"/>
                  <a:pt x="52" y="658"/>
                  <a:pt x="84" y="679"/>
                </a:cubicBezTo>
                <a:cubicBezTo>
                  <a:pt x="100" y="690"/>
                  <a:pt x="105" y="695"/>
                  <a:pt x="110" y="711"/>
                </a:cubicBezTo>
                <a:cubicBezTo>
                  <a:pt x="116" y="727"/>
                  <a:pt x="110" y="748"/>
                  <a:pt x="126" y="748"/>
                </a:cubicBezTo>
                <a:cubicBezTo>
                  <a:pt x="132" y="748"/>
                  <a:pt x="137" y="742"/>
                  <a:pt x="147" y="742"/>
                </a:cubicBezTo>
                <a:cubicBezTo>
                  <a:pt x="190" y="742"/>
                  <a:pt x="206" y="763"/>
                  <a:pt x="248" y="763"/>
                </a:cubicBezTo>
                <a:cubicBezTo>
                  <a:pt x="253" y="763"/>
                  <a:pt x="258" y="763"/>
                  <a:pt x="269" y="763"/>
                </a:cubicBezTo>
                <a:cubicBezTo>
                  <a:pt x="295" y="763"/>
                  <a:pt x="295" y="763"/>
                  <a:pt x="295" y="763"/>
                </a:cubicBezTo>
                <a:cubicBezTo>
                  <a:pt x="306" y="763"/>
                  <a:pt x="316" y="748"/>
                  <a:pt x="316" y="737"/>
                </a:cubicBezTo>
                <a:cubicBezTo>
                  <a:pt x="316" y="727"/>
                  <a:pt x="316" y="727"/>
                  <a:pt x="311" y="716"/>
                </a:cubicBezTo>
                <a:cubicBezTo>
                  <a:pt x="327" y="716"/>
                  <a:pt x="337" y="727"/>
                  <a:pt x="353" y="727"/>
                </a:cubicBezTo>
                <a:cubicBezTo>
                  <a:pt x="374" y="727"/>
                  <a:pt x="380" y="700"/>
                  <a:pt x="380" y="679"/>
                </a:cubicBezTo>
                <a:cubicBezTo>
                  <a:pt x="380" y="669"/>
                  <a:pt x="385" y="663"/>
                  <a:pt x="385" y="658"/>
                </a:cubicBezTo>
                <a:cubicBezTo>
                  <a:pt x="385" y="637"/>
                  <a:pt x="364" y="637"/>
                  <a:pt x="353" y="632"/>
                </a:cubicBezTo>
                <a:cubicBezTo>
                  <a:pt x="332" y="621"/>
                  <a:pt x="343" y="600"/>
                  <a:pt x="332" y="579"/>
                </a:cubicBezTo>
                <a:cubicBezTo>
                  <a:pt x="316" y="542"/>
                  <a:pt x="311" y="510"/>
                  <a:pt x="279" y="489"/>
                </a:cubicBezTo>
                <a:cubicBezTo>
                  <a:pt x="242" y="468"/>
                  <a:pt x="232" y="437"/>
                  <a:pt x="216" y="395"/>
                </a:cubicBezTo>
                <a:cubicBezTo>
                  <a:pt x="206" y="369"/>
                  <a:pt x="195" y="353"/>
                  <a:pt x="179" y="327"/>
                </a:cubicBezTo>
                <a:cubicBezTo>
                  <a:pt x="174" y="316"/>
                  <a:pt x="163" y="311"/>
                  <a:pt x="163" y="295"/>
                </a:cubicBezTo>
                <a:cubicBezTo>
                  <a:pt x="163" y="295"/>
                  <a:pt x="163" y="295"/>
                  <a:pt x="163" y="290"/>
                </a:cubicBezTo>
                <a:cubicBezTo>
                  <a:pt x="174" y="306"/>
                  <a:pt x="184" y="311"/>
                  <a:pt x="200" y="316"/>
                </a:cubicBezTo>
                <a:cubicBezTo>
                  <a:pt x="206" y="316"/>
                  <a:pt x="206" y="316"/>
                  <a:pt x="206" y="316"/>
                </a:cubicBezTo>
                <a:cubicBezTo>
                  <a:pt x="190" y="295"/>
                  <a:pt x="169" y="290"/>
                  <a:pt x="169" y="264"/>
                </a:cubicBezTo>
                <a:cubicBezTo>
                  <a:pt x="169" y="237"/>
                  <a:pt x="184" y="227"/>
                  <a:pt x="200" y="205"/>
                </a:cubicBezTo>
                <a:cubicBezTo>
                  <a:pt x="221" y="174"/>
                  <a:pt x="237" y="158"/>
                  <a:pt x="269" y="132"/>
                </a:cubicBezTo>
                <a:cubicBezTo>
                  <a:pt x="321" y="84"/>
                  <a:pt x="358" y="74"/>
                  <a:pt x="411" y="31"/>
                </a:cubicBezTo>
                <a:cubicBezTo>
                  <a:pt x="401" y="5"/>
                  <a:pt x="274" y="0"/>
                  <a:pt x="364" y="0"/>
                </a:cubicBezTo>
                <a:close/>
              </a:path>
            </a:pathLst>
          </a:custGeom>
          <a:solidFill>
            <a:schemeClr val="bg1">
              <a:lumMod val="75000"/>
            </a:schemeClr>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grpSp>
        <p:nvGrpSpPr>
          <p:cNvPr id="35" name="Group 34"/>
          <p:cNvGrpSpPr/>
          <p:nvPr/>
        </p:nvGrpSpPr>
        <p:grpSpPr>
          <a:xfrm>
            <a:off x="787178" y="3547692"/>
            <a:ext cx="4840106" cy="1130397"/>
            <a:chOff x="2879034" y="5745836"/>
            <a:chExt cx="4927350" cy="1005841"/>
          </a:xfrm>
          <a:effectLst>
            <a:outerShdw blurRad="50800" dist="38100" dir="18900000" algn="bl" rotWithShape="0">
              <a:prstClr val="black">
                <a:alpha val="40000"/>
              </a:prstClr>
            </a:outerShdw>
          </a:effectLst>
        </p:grpSpPr>
        <p:grpSp>
          <p:nvGrpSpPr>
            <p:cNvPr id="36" name="Group 12"/>
            <p:cNvGrpSpPr/>
            <p:nvPr/>
          </p:nvGrpSpPr>
          <p:grpSpPr>
            <a:xfrm>
              <a:off x="2879034" y="5745836"/>
              <a:ext cx="4927350" cy="1005841"/>
              <a:chOff x="323619" y="3562349"/>
              <a:chExt cx="3182318" cy="914401"/>
            </a:xfrm>
          </p:grpSpPr>
          <p:sp>
            <p:nvSpPr>
              <p:cNvPr id="39" name="Rectangle 38"/>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0" name="Rectangle 39"/>
              <p:cNvSpPr/>
              <p:nvPr/>
            </p:nvSpPr>
            <p:spPr>
              <a:xfrm>
                <a:off x="323619" y="3562350"/>
                <a:ext cx="541087" cy="9144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37" name="TextBox 36"/>
            <p:cNvSpPr txBox="1"/>
            <p:nvPr/>
          </p:nvSpPr>
          <p:spPr>
            <a:xfrm>
              <a:off x="3782601" y="5796541"/>
              <a:ext cx="3816617" cy="794204"/>
            </a:xfrm>
            <a:prstGeom prst="rect">
              <a:avLst/>
            </a:prstGeom>
            <a:noFill/>
          </p:spPr>
          <p:txBody>
            <a:bodyPr wrap="square" rtlCol="0">
              <a:spAutoFit/>
            </a:bodyPr>
            <a:lstStyle/>
            <a:p>
              <a:r>
                <a:rPr lang="en-US" sz="1600" b="1" dirty="0">
                  <a:solidFill>
                    <a:srgbClr val="34738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8" name="TextBox 37"/>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41" name="Group 40"/>
          <p:cNvGrpSpPr/>
          <p:nvPr/>
        </p:nvGrpSpPr>
        <p:grpSpPr>
          <a:xfrm>
            <a:off x="784827" y="5306861"/>
            <a:ext cx="4840106" cy="1130397"/>
            <a:chOff x="2879034" y="5745836"/>
            <a:chExt cx="4927350" cy="1005841"/>
          </a:xfrm>
          <a:effectLst>
            <a:outerShdw blurRad="50800" dist="38100" dir="18900000" algn="bl" rotWithShape="0">
              <a:prstClr val="black">
                <a:alpha val="40000"/>
              </a:prstClr>
            </a:outerShdw>
          </a:effectLst>
        </p:grpSpPr>
        <p:grpSp>
          <p:nvGrpSpPr>
            <p:cNvPr id="42" name="Group 12"/>
            <p:cNvGrpSpPr/>
            <p:nvPr/>
          </p:nvGrpSpPr>
          <p:grpSpPr>
            <a:xfrm>
              <a:off x="2879034" y="5745836"/>
              <a:ext cx="4927350" cy="1005841"/>
              <a:chOff x="323619" y="3562349"/>
              <a:chExt cx="3182318" cy="914401"/>
            </a:xfrm>
          </p:grpSpPr>
          <p:sp>
            <p:nvSpPr>
              <p:cNvPr id="45" name="Rectangle 44"/>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ectangle 63"/>
              <p:cNvSpPr/>
              <p:nvPr/>
            </p:nvSpPr>
            <p:spPr>
              <a:xfrm>
                <a:off x="323619" y="3562350"/>
                <a:ext cx="541087" cy="9144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43" name="TextBox 42"/>
            <p:cNvSpPr txBox="1"/>
            <p:nvPr/>
          </p:nvSpPr>
          <p:spPr>
            <a:xfrm>
              <a:off x="3782601" y="5796541"/>
              <a:ext cx="3816617" cy="794204"/>
            </a:xfrm>
            <a:prstGeom prst="rect">
              <a:avLst/>
            </a:prstGeom>
            <a:noFill/>
          </p:spPr>
          <p:txBody>
            <a:bodyPr wrap="square" rtlCol="0">
              <a:spAutoFit/>
            </a:bodyPr>
            <a:lstStyle/>
            <a:p>
              <a:r>
                <a:rPr lang="en-US" sz="1600" b="1" dirty="0">
                  <a:solidFill>
                    <a:srgbClr val="189A80"/>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4" name="TextBox 4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65" name="Group 64"/>
          <p:cNvGrpSpPr/>
          <p:nvPr/>
        </p:nvGrpSpPr>
        <p:grpSpPr>
          <a:xfrm>
            <a:off x="6506435" y="5268377"/>
            <a:ext cx="4840106" cy="1130397"/>
            <a:chOff x="2879034" y="5745836"/>
            <a:chExt cx="4927350" cy="1005841"/>
          </a:xfrm>
          <a:effectLst>
            <a:outerShdw blurRad="50800" dist="38100" dir="18900000" algn="bl" rotWithShape="0">
              <a:prstClr val="black">
                <a:alpha val="40000"/>
              </a:prstClr>
            </a:outerShdw>
          </a:effectLst>
        </p:grpSpPr>
        <p:grpSp>
          <p:nvGrpSpPr>
            <p:cNvPr id="66" name="Group 12"/>
            <p:cNvGrpSpPr/>
            <p:nvPr/>
          </p:nvGrpSpPr>
          <p:grpSpPr>
            <a:xfrm>
              <a:off x="2879034" y="5745836"/>
              <a:ext cx="4927350" cy="1005841"/>
              <a:chOff x="323619" y="3562349"/>
              <a:chExt cx="3182318" cy="914401"/>
            </a:xfrm>
          </p:grpSpPr>
          <p:sp>
            <p:nvSpPr>
              <p:cNvPr id="76" name="Rectangle 75"/>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Rectangle 76"/>
              <p:cNvSpPr/>
              <p:nvPr/>
            </p:nvSpPr>
            <p:spPr>
              <a:xfrm>
                <a:off x="323619" y="3562350"/>
                <a:ext cx="541087" cy="9144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67" name="TextBox 66"/>
            <p:cNvSpPr txBox="1"/>
            <p:nvPr/>
          </p:nvSpPr>
          <p:spPr>
            <a:xfrm>
              <a:off x="3782601" y="5796541"/>
              <a:ext cx="3816617" cy="794204"/>
            </a:xfrm>
            <a:prstGeom prst="rect">
              <a:avLst/>
            </a:prstGeom>
            <a:noFill/>
          </p:spPr>
          <p:txBody>
            <a:bodyPr wrap="square" rtlCol="0">
              <a:spAutoFit/>
            </a:bodyPr>
            <a:lstStyle/>
            <a:p>
              <a:r>
                <a:rPr lang="en-US" sz="1600" b="1" dirty="0">
                  <a:solidFill>
                    <a:srgbClr val="EF9D27"/>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5" name="TextBox 74"/>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grpSp>
        <p:nvGrpSpPr>
          <p:cNvPr id="78" name="Group 77"/>
          <p:cNvGrpSpPr/>
          <p:nvPr/>
        </p:nvGrpSpPr>
        <p:grpSpPr>
          <a:xfrm>
            <a:off x="370046" y="304456"/>
            <a:ext cx="5943600" cy="1077095"/>
            <a:chOff x="587022" y="976809"/>
            <a:chExt cx="5943600" cy="1077095"/>
          </a:xfrm>
        </p:grpSpPr>
        <p:sp>
          <p:nvSpPr>
            <p:cNvPr id="79" name="TextBox 78"/>
            <p:cNvSpPr txBox="1"/>
            <p:nvPr/>
          </p:nvSpPr>
          <p:spPr>
            <a:xfrm>
              <a:off x="587022" y="976809"/>
              <a:ext cx="5943600"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CUBA MAP</a:t>
              </a:r>
            </a:p>
          </p:txBody>
        </p:sp>
        <p:sp>
          <p:nvSpPr>
            <p:cNvPr id="80" name="TextBox 79"/>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sp>
        <p:nvSpPr>
          <p:cNvPr id="81" name="Block Arc 80"/>
          <p:cNvSpPr>
            <a:spLocks noChangeAspect="1"/>
          </p:cNvSpPr>
          <p:nvPr/>
        </p:nvSpPr>
        <p:spPr>
          <a:xfrm rot="16200000" flipH="1">
            <a:off x="9406178" y="2446257"/>
            <a:ext cx="1188720" cy="1188682"/>
          </a:xfrm>
          <a:prstGeom prst="blockArc">
            <a:avLst>
              <a:gd name="adj1" fmla="val 16242892"/>
              <a:gd name="adj2" fmla="val 10822413"/>
              <a:gd name="adj3" fmla="val 14427"/>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2" name="Oval 81"/>
          <p:cNvSpPr>
            <a:spLocks noChangeAspect="1"/>
          </p:cNvSpPr>
          <p:nvPr/>
        </p:nvSpPr>
        <p:spPr>
          <a:xfrm>
            <a:off x="9529498" y="2571860"/>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3" name="Isosceles Triangle 82"/>
          <p:cNvSpPr/>
          <p:nvPr/>
        </p:nvSpPr>
        <p:spPr bwMode="auto">
          <a:xfrm flipV="1">
            <a:off x="9919931" y="3603918"/>
            <a:ext cx="203200" cy="203200"/>
          </a:xfrm>
          <a:prstGeom prst="triangle">
            <a:avLst/>
          </a:prstGeom>
          <a:solidFill>
            <a:srgbClr val="34738D"/>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84" name="Block Arc 83"/>
          <p:cNvSpPr>
            <a:spLocks noChangeAspect="1"/>
          </p:cNvSpPr>
          <p:nvPr/>
        </p:nvSpPr>
        <p:spPr>
          <a:xfrm rot="16200000" flipH="1">
            <a:off x="3717204" y="421628"/>
            <a:ext cx="1188720" cy="1188682"/>
          </a:xfrm>
          <a:prstGeom prst="blockArc">
            <a:avLst>
              <a:gd name="adj1" fmla="val 14423919"/>
              <a:gd name="adj2" fmla="val 10822413"/>
              <a:gd name="adj3" fmla="val 14427"/>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5" name="Oval 84"/>
          <p:cNvSpPr>
            <a:spLocks noChangeAspect="1"/>
          </p:cNvSpPr>
          <p:nvPr/>
        </p:nvSpPr>
        <p:spPr>
          <a:xfrm>
            <a:off x="3840524" y="547231"/>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6" name="Isosceles Triangle 85"/>
          <p:cNvSpPr/>
          <p:nvPr/>
        </p:nvSpPr>
        <p:spPr bwMode="auto">
          <a:xfrm flipV="1">
            <a:off x="4230957" y="1579289"/>
            <a:ext cx="203200" cy="203200"/>
          </a:xfrm>
          <a:prstGeom prst="triangle">
            <a:avLst/>
          </a:prstGeom>
          <a:solidFill>
            <a:srgbClr val="189A80"/>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87" name="Block Arc 86"/>
          <p:cNvSpPr>
            <a:spLocks noChangeAspect="1"/>
          </p:cNvSpPr>
          <p:nvPr/>
        </p:nvSpPr>
        <p:spPr>
          <a:xfrm rot="16200000" flipH="1">
            <a:off x="6690400" y="1377095"/>
            <a:ext cx="1188720" cy="1188682"/>
          </a:xfrm>
          <a:prstGeom prst="blockArc">
            <a:avLst>
              <a:gd name="adj1" fmla="val 18177909"/>
              <a:gd name="adj2" fmla="val 10822413"/>
              <a:gd name="adj3" fmla="val 14427"/>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8" name="Oval 87"/>
          <p:cNvSpPr>
            <a:spLocks noChangeAspect="1"/>
          </p:cNvSpPr>
          <p:nvPr/>
        </p:nvSpPr>
        <p:spPr>
          <a:xfrm>
            <a:off x="6813720" y="1502698"/>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9" name="Isosceles Triangle 88"/>
          <p:cNvSpPr/>
          <p:nvPr/>
        </p:nvSpPr>
        <p:spPr bwMode="auto">
          <a:xfrm flipV="1">
            <a:off x="7204153" y="2534756"/>
            <a:ext cx="203200" cy="203200"/>
          </a:xfrm>
          <a:prstGeom prst="triangle">
            <a:avLst/>
          </a:prstGeom>
          <a:solidFill>
            <a:srgbClr val="EF9D27"/>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pic>
        <p:nvPicPr>
          <p:cNvPr id="68" name="Picture 6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1727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750"/>
                                        <p:tgtEl>
                                          <p:spTgt spid="78"/>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additive="base">
                                        <p:cTn id="11" dur="250" fill="hold"/>
                                        <p:tgtEl>
                                          <p:spTgt spid="51"/>
                                        </p:tgtEl>
                                        <p:attrNameLst>
                                          <p:attrName>ppt_x</p:attrName>
                                        </p:attrNameLst>
                                      </p:cBhvr>
                                      <p:tavLst>
                                        <p:tav tm="0">
                                          <p:val>
                                            <p:strVal val="#ppt_x"/>
                                          </p:val>
                                        </p:tav>
                                        <p:tav tm="100000">
                                          <p:val>
                                            <p:strVal val="#ppt_x"/>
                                          </p:val>
                                        </p:tav>
                                      </p:tavLst>
                                    </p:anim>
                                    <p:anim calcmode="lin" valueType="num">
                                      <p:cBhvr additive="base">
                                        <p:cTn id="12" dur="250" fill="hold"/>
                                        <p:tgtEl>
                                          <p:spTgt spid="51"/>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52"/>
                                        </p:tgtEl>
                                        <p:attrNameLst>
                                          <p:attrName>style.visibility</p:attrName>
                                        </p:attrNameLst>
                                      </p:cBhvr>
                                      <p:to>
                                        <p:strVal val="visible"/>
                                      </p:to>
                                    </p:set>
                                    <p:anim calcmode="lin" valueType="num">
                                      <p:cBhvr additive="base">
                                        <p:cTn id="16" dur="250" fill="hold"/>
                                        <p:tgtEl>
                                          <p:spTgt spid="52"/>
                                        </p:tgtEl>
                                        <p:attrNameLst>
                                          <p:attrName>ppt_x</p:attrName>
                                        </p:attrNameLst>
                                      </p:cBhvr>
                                      <p:tavLst>
                                        <p:tav tm="0">
                                          <p:val>
                                            <p:strVal val="#ppt_x"/>
                                          </p:val>
                                        </p:tav>
                                        <p:tav tm="100000">
                                          <p:val>
                                            <p:strVal val="#ppt_x"/>
                                          </p:val>
                                        </p:tav>
                                      </p:tavLst>
                                    </p:anim>
                                    <p:anim calcmode="lin" valueType="num">
                                      <p:cBhvr additive="base">
                                        <p:cTn id="17" dur="250" fill="hold"/>
                                        <p:tgtEl>
                                          <p:spTgt spid="52"/>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50"/>
                                        </p:tgtEl>
                                        <p:attrNameLst>
                                          <p:attrName>style.visibility</p:attrName>
                                        </p:attrNameLst>
                                      </p:cBhvr>
                                      <p:to>
                                        <p:strVal val="visible"/>
                                      </p:to>
                                    </p:set>
                                    <p:anim calcmode="lin" valueType="num">
                                      <p:cBhvr additive="base">
                                        <p:cTn id="21" dur="250" fill="hold"/>
                                        <p:tgtEl>
                                          <p:spTgt spid="50"/>
                                        </p:tgtEl>
                                        <p:attrNameLst>
                                          <p:attrName>ppt_x</p:attrName>
                                        </p:attrNameLst>
                                      </p:cBhvr>
                                      <p:tavLst>
                                        <p:tav tm="0">
                                          <p:val>
                                            <p:strVal val="#ppt_x"/>
                                          </p:val>
                                        </p:tav>
                                        <p:tav tm="100000">
                                          <p:val>
                                            <p:strVal val="#ppt_x"/>
                                          </p:val>
                                        </p:tav>
                                      </p:tavLst>
                                    </p:anim>
                                    <p:anim calcmode="lin" valueType="num">
                                      <p:cBhvr additive="base">
                                        <p:cTn id="22" dur="250" fill="hold"/>
                                        <p:tgtEl>
                                          <p:spTgt spid="50"/>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53"/>
                                        </p:tgtEl>
                                        <p:attrNameLst>
                                          <p:attrName>style.visibility</p:attrName>
                                        </p:attrNameLst>
                                      </p:cBhvr>
                                      <p:to>
                                        <p:strVal val="visible"/>
                                      </p:to>
                                    </p:set>
                                    <p:anim calcmode="lin" valueType="num">
                                      <p:cBhvr additive="base">
                                        <p:cTn id="26" dur="250" fill="hold"/>
                                        <p:tgtEl>
                                          <p:spTgt spid="53"/>
                                        </p:tgtEl>
                                        <p:attrNameLst>
                                          <p:attrName>ppt_x</p:attrName>
                                        </p:attrNameLst>
                                      </p:cBhvr>
                                      <p:tavLst>
                                        <p:tav tm="0">
                                          <p:val>
                                            <p:strVal val="#ppt_x"/>
                                          </p:val>
                                        </p:tav>
                                        <p:tav tm="100000">
                                          <p:val>
                                            <p:strVal val="#ppt_x"/>
                                          </p:val>
                                        </p:tav>
                                      </p:tavLst>
                                    </p:anim>
                                    <p:anim calcmode="lin" valueType="num">
                                      <p:cBhvr additive="base">
                                        <p:cTn id="27" dur="250" fill="hold"/>
                                        <p:tgtEl>
                                          <p:spTgt spid="53"/>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54"/>
                                        </p:tgtEl>
                                        <p:attrNameLst>
                                          <p:attrName>style.visibility</p:attrName>
                                        </p:attrNameLst>
                                      </p:cBhvr>
                                      <p:to>
                                        <p:strVal val="visible"/>
                                      </p:to>
                                    </p:set>
                                    <p:anim calcmode="lin" valueType="num">
                                      <p:cBhvr additive="base">
                                        <p:cTn id="31" dur="250" fill="hold"/>
                                        <p:tgtEl>
                                          <p:spTgt spid="54"/>
                                        </p:tgtEl>
                                        <p:attrNameLst>
                                          <p:attrName>ppt_x</p:attrName>
                                        </p:attrNameLst>
                                      </p:cBhvr>
                                      <p:tavLst>
                                        <p:tav tm="0">
                                          <p:val>
                                            <p:strVal val="#ppt_x"/>
                                          </p:val>
                                        </p:tav>
                                        <p:tav tm="100000">
                                          <p:val>
                                            <p:strVal val="#ppt_x"/>
                                          </p:val>
                                        </p:tav>
                                      </p:tavLst>
                                    </p:anim>
                                    <p:anim calcmode="lin" valueType="num">
                                      <p:cBhvr additive="base">
                                        <p:cTn id="32" dur="250" fill="hold"/>
                                        <p:tgtEl>
                                          <p:spTgt spid="54"/>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55"/>
                                        </p:tgtEl>
                                        <p:attrNameLst>
                                          <p:attrName>style.visibility</p:attrName>
                                        </p:attrNameLst>
                                      </p:cBhvr>
                                      <p:to>
                                        <p:strVal val="visible"/>
                                      </p:to>
                                    </p:set>
                                    <p:anim calcmode="lin" valueType="num">
                                      <p:cBhvr additive="base">
                                        <p:cTn id="36" dur="250" fill="hold"/>
                                        <p:tgtEl>
                                          <p:spTgt spid="55"/>
                                        </p:tgtEl>
                                        <p:attrNameLst>
                                          <p:attrName>ppt_x</p:attrName>
                                        </p:attrNameLst>
                                      </p:cBhvr>
                                      <p:tavLst>
                                        <p:tav tm="0">
                                          <p:val>
                                            <p:strVal val="#ppt_x"/>
                                          </p:val>
                                        </p:tav>
                                        <p:tav tm="100000">
                                          <p:val>
                                            <p:strVal val="#ppt_x"/>
                                          </p:val>
                                        </p:tav>
                                      </p:tavLst>
                                    </p:anim>
                                    <p:anim calcmode="lin" valueType="num">
                                      <p:cBhvr additive="base">
                                        <p:cTn id="37" dur="250" fill="hold"/>
                                        <p:tgtEl>
                                          <p:spTgt spid="55"/>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56"/>
                                        </p:tgtEl>
                                        <p:attrNameLst>
                                          <p:attrName>style.visibility</p:attrName>
                                        </p:attrNameLst>
                                      </p:cBhvr>
                                      <p:to>
                                        <p:strVal val="visible"/>
                                      </p:to>
                                    </p:set>
                                    <p:anim calcmode="lin" valueType="num">
                                      <p:cBhvr additive="base">
                                        <p:cTn id="41" dur="250" fill="hold"/>
                                        <p:tgtEl>
                                          <p:spTgt spid="56"/>
                                        </p:tgtEl>
                                        <p:attrNameLst>
                                          <p:attrName>ppt_x</p:attrName>
                                        </p:attrNameLst>
                                      </p:cBhvr>
                                      <p:tavLst>
                                        <p:tav tm="0">
                                          <p:val>
                                            <p:strVal val="#ppt_x"/>
                                          </p:val>
                                        </p:tav>
                                        <p:tav tm="100000">
                                          <p:val>
                                            <p:strVal val="#ppt_x"/>
                                          </p:val>
                                        </p:tav>
                                      </p:tavLst>
                                    </p:anim>
                                    <p:anim calcmode="lin" valueType="num">
                                      <p:cBhvr additive="base">
                                        <p:cTn id="42" dur="250" fill="hold"/>
                                        <p:tgtEl>
                                          <p:spTgt spid="56"/>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57"/>
                                        </p:tgtEl>
                                        <p:attrNameLst>
                                          <p:attrName>style.visibility</p:attrName>
                                        </p:attrNameLst>
                                      </p:cBhvr>
                                      <p:to>
                                        <p:strVal val="visible"/>
                                      </p:to>
                                    </p:set>
                                    <p:anim calcmode="lin" valueType="num">
                                      <p:cBhvr additive="base">
                                        <p:cTn id="46" dur="250" fill="hold"/>
                                        <p:tgtEl>
                                          <p:spTgt spid="57"/>
                                        </p:tgtEl>
                                        <p:attrNameLst>
                                          <p:attrName>ppt_x</p:attrName>
                                        </p:attrNameLst>
                                      </p:cBhvr>
                                      <p:tavLst>
                                        <p:tav tm="0">
                                          <p:val>
                                            <p:strVal val="#ppt_x"/>
                                          </p:val>
                                        </p:tav>
                                        <p:tav tm="100000">
                                          <p:val>
                                            <p:strVal val="#ppt_x"/>
                                          </p:val>
                                        </p:tav>
                                      </p:tavLst>
                                    </p:anim>
                                    <p:anim calcmode="lin" valueType="num">
                                      <p:cBhvr additive="base">
                                        <p:cTn id="47" dur="250" fill="hold"/>
                                        <p:tgtEl>
                                          <p:spTgt spid="57"/>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59"/>
                                        </p:tgtEl>
                                        <p:attrNameLst>
                                          <p:attrName>style.visibility</p:attrName>
                                        </p:attrNameLst>
                                      </p:cBhvr>
                                      <p:to>
                                        <p:strVal val="visible"/>
                                      </p:to>
                                    </p:set>
                                    <p:anim calcmode="lin" valueType="num">
                                      <p:cBhvr additive="base">
                                        <p:cTn id="51" dur="250" fill="hold"/>
                                        <p:tgtEl>
                                          <p:spTgt spid="59"/>
                                        </p:tgtEl>
                                        <p:attrNameLst>
                                          <p:attrName>ppt_x</p:attrName>
                                        </p:attrNameLst>
                                      </p:cBhvr>
                                      <p:tavLst>
                                        <p:tav tm="0">
                                          <p:val>
                                            <p:strVal val="#ppt_x"/>
                                          </p:val>
                                        </p:tav>
                                        <p:tav tm="100000">
                                          <p:val>
                                            <p:strVal val="#ppt_x"/>
                                          </p:val>
                                        </p:tav>
                                      </p:tavLst>
                                    </p:anim>
                                    <p:anim calcmode="lin" valueType="num">
                                      <p:cBhvr additive="base">
                                        <p:cTn id="52" dur="250" fill="hold"/>
                                        <p:tgtEl>
                                          <p:spTgt spid="59"/>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58"/>
                                        </p:tgtEl>
                                        <p:attrNameLst>
                                          <p:attrName>style.visibility</p:attrName>
                                        </p:attrNameLst>
                                      </p:cBhvr>
                                      <p:to>
                                        <p:strVal val="visible"/>
                                      </p:to>
                                    </p:set>
                                    <p:anim calcmode="lin" valueType="num">
                                      <p:cBhvr additive="base">
                                        <p:cTn id="56" dur="250" fill="hold"/>
                                        <p:tgtEl>
                                          <p:spTgt spid="58"/>
                                        </p:tgtEl>
                                        <p:attrNameLst>
                                          <p:attrName>ppt_x</p:attrName>
                                        </p:attrNameLst>
                                      </p:cBhvr>
                                      <p:tavLst>
                                        <p:tav tm="0">
                                          <p:val>
                                            <p:strVal val="#ppt_x"/>
                                          </p:val>
                                        </p:tav>
                                        <p:tav tm="100000">
                                          <p:val>
                                            <p:strVal val="#ppt_x"/>
                                          </p:val>
                                        </p:tav>
                                      </p:tavLst>
                                    </p:anim>
                                    <p:anim calcmode="lin" valueType="num">
                                      <p:cBhvr additive="base">
                                        <p:cTn id="57" dur="250" fill="hold"/>
                                        <p:tgtEl>
                                          <p:spTgt spid="58"/>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60"/>
                                        </p:tgtEl>
                                        <p:attrNameLst>
                                          <p:attrName>style.visibility</p:attrName>
                                        </p:attrNameLst>
                                      </p:cBhvr>
                                      <p:to>
                                        <p:strVal val="visible"/>
                                      </p:to>
                                    </p:set>
                                    <p:anim calcmode="lin" valueType="num">
                                      <p:cBhvr additive="base">
                                        <p:cTn id="61" dur="250" fill="hold"/>
                                        <p:tgtEl>
                                          <p:spTgt spid="60"/>
                                        </p:tgtEl>
                                        <p:attrNameLst>
                                          <p:attrName>ppt_x</p:attrName>
                                        </p:attrNameLst>
                                      </p:cBhvr>
                                      <p:tavLst>
                                        <p:tav tm="0">
                                          <p:val>
                                            <p:strVal val="#ppt_x"/>
                                          </p:val>
                                        </p:tav>
                                        <p:tav tm="100000">
                                          <p:val>
                                            <p:strVal val="#ppt_x"/>
                                          </p:val>
                                        </p:tav>
                                      </p:tavLst>
                                    </p:anim>
                                    <p:anim calcmode="lin" valueType="num">
                                      <p:cBhvr additive="base">
                                        <p:cTn id="62" dur="250" fill="hold"/>
                                        <p:tgtEl>
                                          <p:spTgt spid="60"/>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48"/>
                                        </p:tgtEl>
                                        <p:attrNameLst>
                                          <p:attrName>style.visibility</p:attrName>
                                        </p:attrNameLst>
                                      </p:cBhvr>
                                      <p:to>
                                        <p:strVal val="visible"/>
                                      </p:to>
                                    </p:set>
                                    <p:anim calcmode="lin" valueType="num">
                                      <p:cBhvr additive="base">
                                        <p:cTn id="66" dur="250" fill="hold"/>
                                        <p:tgtEl>
                                          <p:spTgt spid="48"/>
                                        </p:tgtEl>
                                        <p:attrNameLst>
                                          <p:attrName>ppt_x</p:attrName>
                                        </p:attrNameLst>
                                      </p:cBhvr>
                                      <p:tavLst>
                                        <p:tav tm="0">
                                          <p:val>
                                            <p:strVal val="#ppt_x"/>
                                          </p:val>
                                        </p:tav>
                                        <p:tav tm="100000">
                                          <p:val>
                                            <p:strVal val="#ppt_x"/>
                                          </p:val>
                                        </p:tav>
                                      </p:tavLst>
                                    </p:anim>
                                    <p:anim calcmode="lin" valueType="num">
                                      <p:cBhvr additive="base">
                                        <p:cTn id="67" dur="250" fill="hold"/>
                                        <p:tgtEl>
                                          <p:spTgt spid="48"/>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61"/>
                                        </p:tgtEl>
                                        <p:attrNameLst>
                                          <p:attrName>style.visibility</p:attrName>
                                        </p:attrNameLst>
                                      </p:cBhvr>
                                      <p:to>
                                        <p:strVal val="visible"/>
                                      </p:to>
                                    </p:set>
                                    <p:anim calcmode="lin" valueType="num">
                                      <p:cBhvr additive="base">
                                        <p:cTn id="71" dur="250" fill="hold"/>
                                        <p:tgtEl>
                                          <p:spTgt spid="61"/>
                                        </p:tgtEl>
                                        <p:attrNameLst>
                                          <p:attrName>ppt_x</p:attrName>
                                        </p:attrNameLst>
                                      </p:cBhvr>
                                      <p:tavLst>
                                        <p:tav tm="0">
                                          <p:val>
                                            <p:strVal val="#ppt_x"/>
                                          </p:val>
                                        </p:tav>
                                        <p:tav tm="100000">
                                          <p:val>
                                            <p:strVal val="#ppt_x"/>
                                          </p:val>
                                        </p:tav>
                                      </p:tavLst>
                                    </p:anim>
                                    <p:anim calcmode="lin" valueType="num">
                                      <p:cBhvr additive="base">
                                        <p:cTn id="72" dur="250" fill="hold"/>
                                        <p:tgtEl>
                                          <p:spTgt spid="61"/>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49"/>
                                        </p:tgtEl>
                                        <p:attrNameLst>
                                          <p:attrName>style.visibility</p:attrName>
                                        </p:attrNameLst>
                                      </p:cBhvr>
                                      <p:to>
                                        <p:strVal val="visible"/>
                                      </p:to>
                                    </p:set>
                                    <p:anim calcmode="lin" valueType="num">
                                      <p:cBhvr additive="base">
                                        <p:cTn id="76" dur="250" fill="hold"/>
                                        <p:tgtEl>
                                          <p:spTgt spid="49"/>
                                        </p:tgtEl>
                                        <p:attrNameLst>
                                          <p:attrName>ppt_x</p:attrName>
                                        </p:attrNameLst>
                                      </p:cBhvr>
                                      <p:tavLst>
                                        <p:tav tm="0">
                                          <p:val>
                                            <p:strVal val="#ppt_x"/>
                                          </p:val>
                                        </p:tav>
                                        <p:tav tm="100000">
                                          <p:val>
                                            <p:strVal val="#ppt_x"/>
                                          </p:val>
                                        </p:tav>
                                      </p:tavLst>
                                    </p:anim>
                                    <p:anim calcmode="lin" valueType="num">
                                      <p:cBhvr additive="base">
                                        <p:cTn id="77" dur="250" fill="hold"/>
                                        <p:tgtEl>
                                          <p:spTgt spid="49"/>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63"/>
                                        </p:tgtEl>
                                        <p:attrNameLst>
                                          <p:attrName>style.visibility</p:attrName>
                                        </p:attrNameLst>
                                      </p:cBhvr>
                                      <p:to>
                                        <p:strVal val="visible"/>
                                      </p:to>
                                    </p:set>
                                    <p:anim calcmode="lin" valueType="num">
                                      <p:cBhvr additive="base">
                                        <p:cTn id="81" dur="250" fill="hold"/>
                                        <p:tgtEl>
                                          <p:spTgt spid="63"/>
                                        </p:tgtEl>
                                        <p:attrNameLst>
                                          <p:attrName>ppt_x</p:attrName>
                                        </p:attrNameLst>
                                      </p:cBhvr>
                                      <p:tavLst>
                                        <p:tav tm="0">
                                          <p:val>
                                            <p:strVal val="#ppt_x"/>
                                          </p:val>
                                        </p:tav>
                                        <p:tav tm="100000">
                                          <p:val>
                                            <p:strVal val="#ppt_x"/>
                                          </p:val>
                                        </p:tav>
                                      </p:tavLst>
                                    </p:anim>
                                    <p:anim calcmode="lin" valueType="num">
                                      <p:cBhvr additive="base">
                                        <p:cTn id="82" dur="250" fill="hold"/>
                                        <p:tgtEl>
                                          <p:spTgt spid="63"/>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46"/>
                                        </p:tgtEl>
                                        <p:attrNameLst>
                                          <p:attrName>style.visibility</p:attrName>
                                        </p:attrNameLst>
                                      </p:cBhvr>
                                      <p:to>
                                        <p:strVal val="visible"/>
                                      </p:to>
                                    </p:set>
                                    <p:anim calcmode="lin" valueType="num">
                                      <p:cBhvr additive="base">
                                        <p:cTn id="86" dur="250" fill="hold"/>
                                        <p:tgtEl>
                                          <p:spTgt spid="46"/>
                                        </p:tgtEl>
                                        <p:attrNameLst>
                                          <p:attrName>ppt_x</p:attrName>
                                        </p:attrNameLst>
                                      </p:cBhvr>
                                      <p:tavLst>
                                        <p:tav tm="0">
                                          <p:val>
                                            <p:strVal val="#ppt_x"/>
                                          </p:val>
                                        </p:tav>
                                        <p:tav tm="100000">
                                          <p:val>
                                            <p:strVal val="#ppt_x"/>
                                          </p:val>
                                        </p:tav>
                                      </p:tavLst>
                                    </p:anim>
                                    <p:anim calcmode="lin" valueType="num">
                                      <p:cBhvr additive="base">
                                        <p:cTn id="87" dur="250" fill="hold"/>
                                        <p:tgtEl>
                                          <p:spTgt spid="46"/>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62"/>
                                        </p:tgtEl>
                                        <p:attrNameLst>
                                          <p:attrName>style.visibility</p:attrName>
                                        </p:attrNameLst>
                                      </p:cBhvr>
                                      <p:to>
                                        <p:strVal val="visible"/>
                                      </p:to>
                                    </p:set>
                                    <p:anim calcmode="lin" valueType="num">
                                      <p:cBhvr additive="base">
                                        <p:cTn id="91" dur="250" fill="hold"/>
                                        <p:tgtEl>
                                          <p:spTgt spid="62"/>
                                        </p:tgtEl>
                                        <p:attrNameLst>
                                          <p:attrName>ppt_x</p:attrName>
                                        </p:attrNameLst>
                                      </p:cBhvr>
                                      <p:tavLst>
                                        <p:tav tm="0">
                                          <p:val>
                                            <p:strVal val="#ppt_x"/>
                                          </p:val>
                                        </p:tav>
                                        <p:tav tm="100000">
                                          <p:val>
                                            <p:strVal val="#ppt_x"/>
                                          </p:val>
                                        </p:tav>
                                      </p:tavLst>
                                    </p:anim>
                                    <p:anim calcmode="lin" valueType="num">
                                      <p:cBhvr additive="base">
                                        <p:cTn id="92" dur="250" fill="hold"/>
                                        <p:tgtEl>
                                          <p:spTgt spid="62"/>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45" presetClass="entr" presetSubtype="0" fill="hold" grpId="0" nodeType="afterEffect">
                                  <p:stCondLst>
                                    <p:cond delay="0"/>
                                  </p:stCondLst>
                                  <p:childTnLst>
                                    <p:set>
                                      <p:cBhvr>
                                        <p:cTn id="95" dur="1" fill="hold">
                                          <p:stCondLst>
                                            <p:cond delay="0"/>
                                          </p:stCondLst>
                                        </p:cTn>
                                        <p:tgtEl>
                                          <p:spTgt spid="83"/>
                                        </p:tgtEl>
                                        <p:attrNameLst>
                                          <p:attrName>style.visibility</p:attrName>
                                        </p:attrNameLst>
                                      </p:cBhvr>
                                      <p:to>
                                        <p:strVal val="visible"/>
                                      </p:to>
                                    </p:set>
                                    <p:animEffect transition="in" filter="fade">
                                      <p:cBhvr>
                                        <p:cTn id="96" dur="2000"/>
                                        <p:tgtEl>
                                          <p:spTgt spid="83"/>
                                        </p:tgtEl>
                                      </p:cBhvr>
                                    </p:animEffect>
                                    <p:anim calcmode="lin" valueType="num">
                                      <p:cBhvr>
                                        <p:cTn id="97" dur="2000" fill="hold"/>
                                        <p:tgtEl>
                                          <p:spTgt spid="83"/>
                                        </p:tgtEl>
                                        <p:attrNameLst>
                                          <p:attrName>ppt_w</p:attrName>
                                        </p:attrNameLst>
                                      </p:cBhvr>
                                      <p:tavLst>
                                        <p:tav tm="0" fmla="#ppt_w*sin(2.5*pi*$)">
                                          <p:val>
                                            <p:fltVal val="0"/>
                                          </p:val>
                                        </p:tav>
                                        <p:tav tm="100000">
                                          <p:val>
                                            <p:fltVal val="1"/>
                                          </p:val>
                                        </p:tav>
                                      </p:tavLst>
                                    </p:anim>
                                    <p:anim calcmode="lin" valueType="num">
                                      <p:cBhvr>
                                        <p:cTn id="98" dur="2000" fill="hold"/>
                                        <p:tgtEl>
                                          <p:spTgt spid="83"/>
                                        </p:tgtEl>
                                        <p:attrNameLst>
                                          <p:attrName>ppt_h</p:attrName>
                                        </p:attrNameLst>
                                      </p:cBhvr>
                                      <p:tavLst>
                                        <p:tav tm="0">
                                          <p:val>
                                            <p:strVal val="#ppt_h"/>
                                          </p:val>
                                        </p:tav>
                                        <p:tav tm="100000">
                                          <p:val>
                                            <p:strVal val="#ppt_h"/>
                                          </p:val>
                                        </p:tav>
                                      </p:tavLst>
                                    </p:anim>
                                  </p:childTnLst>
                                </p:cTn>
                              </p:par>
                              <p:par>
                                <p:cTn id="99" presetID="45" presetClass="entr" presetSubtype="0" fill="hold" grpId="0" nodeType="withEffect">
                                  <p:stCondLst>
                                    <p:cond delay="0"/>
                                  </p:stCondLst>
                                  <p:childTnLst>
                                    <p:set>
                                      <p:cBhvr>
                                        <p:cTn id="100" dur="1" fill="hold">
                                          <p:stCondLst>
                                            <p:cond delay="0"/>
                                          </p:stCondLst>
                                        </p:cTn>
                                        <p:tgtEl>
                                          <p:spTgt spid="82"/>
                                        </p:tgtEl>
                                        <p:attrNameLst>
                                          <p:attrName>style.visibility</p:attrName>
                                        </p:attrNameLst>
                                      </p:cBhvr>
                                      <p:to>
                                        <p:strVal val="visible"/>
                                      </p:to>
                                    </p:set>
                                    <p:animEffect transition="in" filter="fade">
                                      <p:cBhvr>
                                        <p:cTn id="101" dur="2000"/>
                                        <p:tgtEl>
                                          <p:spTgt spid="82"/>
                                        </p:tgtEl>
                                      </p:cBhvr>
                                    </p:animEffect>
                                    <p:anim calcmode="lin" valueType="num">
                                      <p:cBhvr>
                                        <p:cTn id="102" dur="2000" fill="hold"/>
                                        <p:tgtEl>
                                          <p:spTgt spid="82"/>
                                        </p:tgtEl>
                                        <p:attrNameLst>
                                          <p:attrName>ppt_w</p:attrName>
                                        </p:attrNameLst>
                                      </p:cBhvr>
                                      <p:tavLst>
                                        <p:tav tm="0" fmla="#ppt_w*sin(2.5*pi*$)">
                                          <p:val>
                                            <p:fltVal val="0"/>
                                          </p:val>
                                        </p:tav>
                                        <p:tav tm="100000">
                                          <p:val>
                                            <p:fltVal val="1"/>
                                          </p:val>
                                        </p:tav>
                                      </p:tavLst>
                                    </p:anim>
                                    <p:anim calcmode="lin" valueType="num">
                                      <p:cBhvr>
                                        <p:cTn id="103" dur="2000" fill="hold"/>
                                        <p:tgtEl>
                                          <p:spTgt spid="82"/>
                                        </p:tgtEl>
                                        <p:attrNameLst>
                                          <p:attrName>ppt_h</p:attrName>
                                        </p:attrNameLst>
                                      </p:cBhvr>
                                      <p:tavLst>
                                        <p:tav tm="0">
                                          <p:val>
                                            <p:strVal val="#ppt_h"/>
                                          </p:val>
                                        </p:tav>
                                        <p:tav tm="100000">
                                          <p:val>
                                            <p:strVal val="#ppt_h"/>
                                          </p:val>
                                        </p:tav>
                                      </p:tavLst>
                                    </p:anim>
                                  </p:childTnLst>
                                </p:cTn>
                              </p:par>
                              <p:par>
                                <p:cTn id="104" presetID="2" presetClass="entr" presetSubtype="4" fill="hold" nodeType="withEffect">
                                  <p:stCondLst>
                                    <p:cond delay="0"/>
                                  </p:stCondLst>
                                  <p:childTnLst>
                                    <p:set>
                                      <p:cBhvr>
                                        <p:cTn id="105" dur="1" fill="hold">
                                          <p:stCondLst>
                                            <p:cond delay="0"/>
                                          </p:stCondLst>
                                        </p:cTn>
                                        <p:tgtEl>
                                          <p:spTgt spid="35"/>
                                        </p:tgtEl>
                                        <p:attrNameLst>
                                          <p:attrName>style.visibility</p:attrName>
                                        </p:attrNameLst>
                                      </p:cBhvr>
                                      <p:to>
                                        <p:strVal val="visible"/>
                                      </p:to>
                                    </p:set>
                                    <p:anim calcmode="lin" valueType="num">
                                      <p:cBhvr additive="base">
                                        <p:cTn id="106" dur="500" fill="hold"/>
                                        <p:tgtEl>
                                          <p:spTgt spid="35"/>
                                        </p:tgtEl>
                                        <p:attrNameLst>
                                          <p:attrName>ppt_x</p:attrName>
                                        </p:attrNameLst>
                                      </p:cBhvr>
                                      <p:tavLst>
                                        <p:tav tm="0">
                                          <p:val>
                                            <p:strVal val="#ppt_x"/>
                                          </p:val>
                                        </p:tav>
                                        <p:tav tm="100000">
                                          <p:val>
                                            <p:strVal val="#ppt_x"/>
                                          </p:val>
                                        </p:tav>
                                      </p:tavLst>
                                    </p:anim>
                                    <p:anim calcmode="lin" valueType="num">
                                      <p:cBhvr additive="base">
                                        <p:cTn id="107" dur="500" fill="hold"/>
                                        <p:tgtEl>
                                          <p:spTgt spid="35"/>
                                        </p:tgtEl>
                                        <p:attrNameLst>
                                          <p:attrName>ppt_y</p:attrName>
                                        </p:attrNameLst>
                                      </p:cBhvr>
                                      <p:tavLst>
                                        <p:tav tm="0">
                                          <p:val>
                                            <p:strVal val="1+#ppt_h/2"/>
                                          </p:val>
                                        </p:tav>
                                        <p:tav tm="100000">
                                          <p:val>
                                            <p:strVal val="#ppt_y"/>
                                          </p:val>
                                        </p:tav>
                                      </p:tavLst>
                                    </p:anim>
                                  </p:childTnLst>
                                </p:cTn>
                              </p:par>
                            </p:childTnLst>
                          </p:cTn>
                        </p:par>
                        <p:par>
                          <p:cTn id="108" fill="hold">
                            <p:stCondLst>
                              <p:cond delay="7000"/>
                            </p:stCondLst>
                            <p:childTnLst>
                              <p:par>
                                <p:cTn id="109" presetID="21" presetClass="entr" presetSubtype="1" fill="hold" grpId="0" nodeType="afterEffect">
                                  <p:stCondLst>
                                    <p:cond delay="0"/>
                                  </p:stCondLst>
                                  <p:childTnLst>
                                    <p:set>
                                      <p:cBhvr>
                                        <p:cTn id="110" dur="1" fill="hold">
                                          <p:stCondLst>
                                            <p:cond delay="0"/>
                                          </p:stCondLst>
                                        </p:cTn>
                                        <p:tgtEl>
                                          <p:spTgt spid="81"/>
                                        </p:tgtEl>
                                        <p:attrNameLst>
                                          <p:attrName>style.visibility</p:attrName>
                                        </p:attrNameLst>
                                      </p:cBhvr>
                                      <p:to>
                                        <p:strVal val="visible"/>
                                      </p:to>
                                    </p:set>
                                    <p:animEffect transition="in" filter="wheel(1)">
                                      <p:cBhvr>
                                        <p:cTn id="111" dur="2000"/>
                                        <p:tgtEl>
                                          <p:spTgt spid="81"/>
                                        </p:tgtEl>
                                      </p:cBhvr>
                                    </p:animEffect>
                                  </p:childTnLst>
                                </p:cTn>
                              </p:par>
                            </p:childTnLst>
                          </p:cTn>
                        </p:par>
                        <p:par>
                          <p:cTn id="112" fill="hold">
                            <p:stCondLst>
                              <p:cond delay="9000"/>
                            </p:stCondLst>
                            <p:childTnLst>
                              <p:par>
                                <p:cTn id="113" presetID="45" presetClass="entr" presetSubtype="0" fill="hold" grpId="0" nodeType="afterEffect">
                                  <p:stCondLst>
                                    <p:cond delay="0"/>
                                  </p:stCondLst>
                                  <p:childTnLst>
                                    <p:set>
                                      <p:cBhvr>
                                        <p:cTn id="114" dur="1" fill="hold">
                                          <p:stCondLst>
                                            <p:cond delay="0"/>
                                          </p:stCondLst>
                                        </p:cTn>
                                        <p:tgtEl>
                                          <p:spTgt spid="86"/>
                                        </p:tgtEl>
                                        <p:attrNameLst>
                                          <p:attrName>style.visibility</p:attrName>
                                        </p:attrNameLst>
                                      </p:cBhvr>
                                      <p:to>
                                        <p:strVal val="visible"/>
                                      </p:to>
                                    </p:set>
                                    <p:animEffect transition="in" filter="fade">
                                      <p:cBhvr>
                                        <p:cTn id="115" dur="2000"/>
                                        <p:tgtEl>
                                          <p:spTgt spid="86"/>
                                        </p:tgtEl>
                                      </p:cBhvr>
                                    </p:animEffect>
                                    <p:anim calcmode="lin" valueType="num">
                                      <p:cBhvr>
                                        <p:cTn id="116" dur="2000" fill="hold"/>
                                        <p:tgtEl>
                                          <p:spTgt spid="86"/>
                                        </p:tgtEl>
                                        <p:attrNameLst>
                                          <p:attrName>ppt_w</p:attrName>
                                        </p:attrNameLst>
                                      </p:cBhvr>
                                      <p:tavLst>
                                        <p:tav tm="0" fmla="#ppt_w*sin(2.5*pi*$)">
                                          <p:val>
                                            <p:fltVal val="0"/>
                                          </p:val>
                                        </p:tav>
                                        <p:tav tm="100000">
                                          <p:val>
                                            <p:fltVal val="1"/>
                                          </p:val>
                                        </p:tav>
                                      </p:tavLst>
                                    </p:anim>
                                    <p:anim calcmode="lin" valueType="num">
                                      <p:cBhvr>
                                        <p:cTn id="117" dur="2000" fill="hold"/>
                                        <p:tgtEl>
                                          <p:spTgt spid="86"/>
                                        </p:tgtEl>
                                        <p:attrNameLst>
                                          <p:attrName>ppt_h</p:attrName>
                                        </p:attrNameLst>
                                      </p:cBhvr>
                                      <p:tavLst>
                                        <p:tav tm="0">
                                          <p:val>
                                            <p:strVal val="#ppt_h"/>
                                          </p:val>
                                        </p:tav>
                                        <p:tav tm="100000">
                                          <p:val>
                                            <p:strVal val="#ppt_h"/>
                                          </p:val>
                                        </p:tav>
                                      </p:tavLst>
                                    </p:anim>
                                  </p:childTnLst>
                                </p:cTn>
                              </p:par>
                              <p:par>
                                <p:cTn id="118" presetID="45" presetClass="entr" presetSubtype="0" fill="hold" grpId="0" nodeType="withEffect">
                                  <p:stCondLst>
                                    <p:cond delay="0"/>
                                  </p:stCondLst>
                                  <p:childTnLst>
                                    <p:set>
                                      <p:cBhvr>
                                        <p:cTn id="119" dur="1" fill="hold">
                                          <p:stCondLst>
                                            <p:cond delay="0"/>
                                          </p:stCondLst>
                                        </p:cTn>
                                        <p:tgtEl>
                                          <p:spTgt spid="85"/>
                                        </p:tgtEl>
                                        <p:attrNameLst>
                                          <p:attrName>style.visibility</p:attrName>
                                        </p:attrNameLst>
                                      </p:cBhvr>
                                      <p:to>
                                        <p:strVal val="visible"/>
                                      </p:to>
                                    </p:set>
                                    <p:animEffect transition="in" filter="fade">
                                      <p:cBhvr>
                                        <p:cTn id="120" dur="2000"/>
                                        <p:tgtEl>
                                          <p:spTgt spid="85"/>
                                        </p:tgtEl>
                                      </p:cBhvr>
                                    </p:animEffect>
                                    <p:anim calcmode="lin" valueType="num">
                                      <p:cBhvr>
                                        <p:cTn id="121" dur="2000" fill="hold"/>
                                        <p:tgtEl>
                                          <p:spTgt spid="85"/>
                                        </p:tgtEl>
                                        <p:attrNameLst>
                                          <p:attrName>ppt_w</p:attrName>
                                        </p:attrNameLst>
                                      </p:cBhvr>
                                      <p:tavLst>
                                        <p:tav tm="0" fmla="#ppt_w*sin(2.5*pi*$)">
                                          <p:val>
                                            <p:fltVal val="0"/>
                                          </p:val>
                                        </p:tav>
                                        <p:tav tm="100000">
                                          <p:val>
                                            <p:fltVal val="1"/>
                                          </p:val>
                                        </p:tav>
                                      </p:tavLst>
                                    </p:anim>
                                    <p:anim calcmode="lin" valueType="num">
                                      <p:cBhvr>
                                        <p:cTn id="122" dur="2000" fill="hold"/>
                                        <p:tgtEl>
                                          <p:spTgt spid="85"/>
                                        </p:tgtEl>
                                        <p:attrNameLst>
                                          <p:attrName>ppt_h</p:attrName>
                                        </p:attrNameLst>
                                      </p:cBhvr>
                                      <p:tavLst>
                                        <p:tav tm="0">
                                          <p:val>
                                            <p:strVal val="#ppt_h"/>
                                          </p:val>
                                        </p:tav>
                                        <p:tav tm="100000">
                                          <p:val>
                                            <p:strVal val="#ppt_h"/>
                                          </p:val>
                                        </p:tav>
                                      </p:tavLst>
                                    </p:anim>
                                  </p:childTnLst>
                                </p:cTn>
                              </p:par>
                              <p:par>
                                <p:cTn id="123" presetID="2" presetClass="entr" presetSubtype="4" fill="hold" nodeType="withEffect">
                                  <p:stCondLst>
                                    <p:cond delay="0"/>
                                  </p:stCondLst>
                                  <p:childTnLst>
                                    <p:set>
                                      <p:cBhvr>
                                        <p:cTn id="124" dur="1" fill="hold">
                                          <p:stCondLst>
                                            <p:cond delay="0"/>
                                          </p:stCondLst>
                                        </p:cTn>
                                        <p:tgtEl>
                                          <p:spTgt spid="41"/>
                                        </p:tgtEl>
                                        <p:attrNameLst>
                                          <p:attrName>style.visibility</p:attrName>
                                        </p:attrNameLst>
                                      </p:cBhvr>
                                      <p:to>
                                        <p:strVal val="visible"/>
                                      </p:to>
                                    </p:set>
                                    <p:anim calcmode="lin" valueType="num">
                                      <p:cBhvr additive="base">
                                        <p:cTn id="125" dur="500" fill="hold"/>
                                        <p:tgtEl>
                                          <p:spTgt spid="41"/>
                                        </p:tgtEl>
                                        <p:attrNameLst>
                                          <p:attrName>ppt_x</p:attrName>
                                        </p:attrNameLst>
                                      </p:cBhvr>
                                      <p:tavLst>
                                        <p:tav tm="0">
                                          <p:val>
                                            <p:strVal val="#ppt_x"/>
                                          </p:val>
                                        </p:tav>
                                        <p:tav tm="100000">
                                          <p:val>
                                            <p:strVal val="#ppt_x"/>
                                          </p:val>
                                        </p:tav>
                                      </p:tavLst>
                                    </p:anim>
                                    <p:anim calcmode="lin" valueType="num">
                                      <p:cBhvr additive="base">
                                        <p:cTn id="126" dur="500" fill="hold"/>
                                        <p:tgtEl>
                                          <p:spTgt spid="41"/>
                                        </p:tgtEl>
                                        <p:attrNameLst>
                                          <p:attrName>ppt_y</p:attrName>
                                        </p:attrNameLst>
                                      </p:cBhvr>
                                      <p:tavLst>
                                        <p:tav tm="0">
                                          <p:val>
                                            <p:strVal val="1+#ppt_h/2"/>
                                          </p:val>
                                        </p:tav>
                                        <p:tav tm="100000">
                                          <p:val>
                                            <p:strVal val="#ppt_y"/>
                                          </p:val>
                                        </p:tav>
                                      </p:tavLst>
                                    </p:anim>
                                  </p:childTnLst>
                                </p:cTn>
                              </p:par>
                            </p:childTnLst>
                          </p:cTn>
                        </p:par>
                        <p:par>
                          <p:cTn id="127" fill="hold">
                            <p:stCondLst>
                              <p:cond delay="11000"/>
                            </p:stCondLst>
                            <p:childTnLst>
                              <p:par>
                                <p:cTn id="128" presetID="21" presetClass="entr" presetSubtype="1" fill="hold" grpId="0" nodeType="afterEffect">
                                  <p:stCondLst>
                                    <p:cond delay="0"/>
                                  </p:stCondLst>
                                  <p:childTnLst>
                                    <p:set>
                                      <p:cBhvr>
                                        <p:cTn id="129" dur="1" fill="hold">
                                          <p:stCondLst>
                                            <p:cond delay="0"/>
                                          </p:stCondLst>
                                        </p:cTn>
                                        <p:tgtEl>
                                          <p:spTgt spid="84"/>
                                        </p:tgtEl>
                                        <p:attrNameLst>
                                          <p:attrName>style.visibility</p:attrName>
                                        </p:attrNameLst>
                                      </p:cBhvr>
                                      <p:to>
                                        <p:strVal val="visible"/>
                                      </p:to>
                                    </p:set>
                                    <p:animEffect transition="in" filter="wheel(1)">
                                      <p:cBhvr>
                                        <p:cTn id="130" dur="2000"/>
                                        <p:tgtEl>
                                          <p:spTgt spid="84"/>
                                        </p:tgtEl>
                                      </p:cBhvr>
                                    </p:animEffect>
                                  </p:childTnLst>
                                </p:cTn>
                              </p:par>
                            </p:childTnLst>
                          </p:cTn>
                        </p:par>
                        <p:par>
                          <p:cTn id="131" fill="hold">
                            <p:stCondLst>
                              <p:cond delay="13000"/>
                            </p:stCondLst>
                            <p:childTnLst>
                              <p:par>
                                <p:cTn id="132" presetID="45" presetClass="entr" presetSubtype="0" fill="hold" grpId="0" nodeType="afterEffect">
                                  <p:stCondLst>
                                    <p:cond delay="0"/>
                                  </p:stCondLst>
                                  <p:childTnLst>
                                    <p:set>
                                      <p:cBhvr>
                                        <p:cTn id="133" dur="1" fill="hold">
                                          <p:stCondLst>
                                            <p:cond delay="0"/>
                                          </p:stCondLst>
                                        </p:cTn>
                                        <p:tgtEl>
                                          <p:spTgt spid="89"/>
                                        </p:tgtEl>
                                        <p:attrNameLst>
                                          <p:attrName>style.visibility</p:attrName>
                                        </p:attrNameLst>
                                      </p:cBhvr>
                                      <p:to>
                                        <p:strVal val="visible"/>
                                      </p:to>
                                    </p:set>
                                    <p:animEffect transition="in" filter="fade">
                                      <p:cBhvr>
                                        <p:cTn id="134" dur="2000"/>
                                        <p:tgtEl>
                                          <p:spTgt spid="89"/>
                                        </p:tgtEl>
                                      </p:cBhvr>
                                    </p:animEffect>
                                    <p:anim calcmode="lin" valueType="num">
                                      <p:cBhvr>
                                        <p:cTn id="135" dur="2000" fill="hold"/>
                                        <p:tgtEl>
                                          <p:spTgt spid="89"/>
                                        </p:tgtEl>
                                        <p:attrNameLst>
                                          <p:attrName>ppt_w</p:attrName>
                                        </p:attrNameLst>
                                      </p:cBhvr>
                                      <p:tavLst>
                                        <p:tav tm="0" fmla="#ppt_w*sin(2.5*pi*$)">
                                          <p:val>
                                            <p:fltVal val="0"/>
                                          </p:val>
                                        </p:tav>
                                        <p:tav tm="100000">
                                          <p:val>
                                            <p:fltVal val="1"/>
                                          </p:val>
                                        </p:tav>
                                      </p:tavLst>
                                    </p:anim>
                                    <p:anim calcmode="lin" valueType="num">
                                      <p:cBhvr>
                                        <p:cTn id="136" dur="2000" fill="hold"/>
                                        <p:tgtEl>
                                          <p:spTgt spid="89"/>
                                        </p:tgtEl>
                                        <p:attrNameLst>
                                          <p:attrName>ppt_h</p:attrName>
                                        </p:attrNameLst>
                                      </p:cBhvr>
                                      <p:tavLst>
                                        <p:tav tm="0">
                                          <p:val>
                                            <p:strVal val="#ppt_h"/>
                                          </p:val>
                                        </p:tav>
                                        <p:tav tm="100000">
                                          <p:val>
                                            <p:strVal val="#ppt_h"/>
                                          </p:val>
                                        </p:tav>
                                      </p:tavLst>
                                    </p:anim>
                                  </p:childTnLst>
                                </p:cTn>
                              </p:par>
                              <p:par>
                                <p:cTn id="137" presetID="45" presetClass="entr" presetSubtype="0" fill="hold" grpId="0" nodeType="withEffect">
                                  <p:stCondLst>
                                    <p:cond delay="0"/>
                                  </p:stCondLst>
                                  <p:childTnLst>
                                    <p:set>
                                      <p:cBhvr>
                                        <p:cTn id="138" dur="1" fill="hold">
                                          <p:stCondLst>
                                            <p:cond delay="0"/>
                                          </p:stCondLst>
                                        </p:cTn>
                                        <p:tgtEl>
                                          <p:spTgt spid="88"/>
                                        </p:tgtEl>
                                        <p:attrNameLst>
                                          <p:attrName>style.visibility</p:attrName>
                                        </p:attrNameLst>
                                      </p:cBhvr>
                                      <p:to>
                                        <p:strVal val="visible"/>
                                      </p:to>
                                    </p:set>
                                    <p:animEffect transition="in" filter="fade">
                                      <p:cBhvr>
                                        <p:cTn id="139" dur="2000"/>
                                        <p:tgtEl>
                                          <p:spTgt spid="88"/>
                                        </p:tgtEl>
                                      </p:cBhvr>
                                    </p:animEffect>
                                    <p:anim calcmode="lin" valueType="num">
                                      <p:cBhvr>
                                        <p:cTn id="140" dur="2000" fill="hold"/>
                                        <p:tgtEl>
                                          <p:spTgt spid="88"/>
                                        </p:tgtEl>
                                        <p:attrNameLst>
                                          <p:attrName>ppt_w</p:attrName>
                                        </p:attrNameLst>
                                      </p:cBhvr>
                                      <p:tavLst>
                                        <p:tav tm="0" fmla="#ppt_w*sin(2.5*pi*$)">
                                          <p:val>
                                            <p:fltVal val="0"/>
                                          </p:val>
                                        </p:tav>
                                        <p:tav tm="100000">
                                          <p:val>
                                            <p:fltVal val="1"/>
                                          </p:val>
                                        </p:tav>
                                      </p:tavLst>
                                    </p:anim>
                                    <p:anim calcmode="lin" valueType="num">
                                      <p:cBhvr>
                                        <p:cTn id="141" dur="2000" fill="hold"/>
                                        <p:tgtEl>
                                          <p:spTgt spid="88"/>
                                        </p:tgtEl>
                                        <p:attrNameLst>
                                          <p:attrName>ppt_h</p:attrName>
                                        </p:attrNameLst>
                                      </p:cBhvr>
                                      <p:tavLst>
                                        <p:tav tm="0">
                                          <p:val>
                                            <p:strVal val="#ppt_h"/>
                                          </p:val>
                                        </p:tav>
                                        <p:tav tm="100000">
                                          <p:val>
                                            <p:strVal val="#ppt_h"/>
                                          </p:val>
                                        </p:tav>
                                      </p:tavLst>
                                    </p:anim>
                                  </p:childTnLst>
                                </p:cTn>
                              </p:par>
                              <p:par>
                                <p:cTn id="142" presetID="2" presetClass="entr" presetSubtype="4" fill="hold" nodeType="withEffect">
                                  <p:stCondLst>
                                    <p:cond delay="0"/>
                                  </p:stCondLst>
                                  <p:childTnLst>
                                    <p:set>
                                      <p:cBhvr>
                                        <p:cTn id="143" dur="1" fill="hold">
                                          <p:stCondLst>
                                            <p:cond delay="0"/>
                                          </p:stCondLst>
                                        </p:cTn>
                                        <p:tgtEl>
                                          <p:spTgt spid="65"/>
                                        </p:tgtEl>
                                        <p:attrNameLst>
                                          <p:attrName>style.visibility</p:attrName>
                                        </p:attrNameLst>
                                      </p:cBhvr>
                                      <p:to>
                                        <p:strVal val="visible"/>
                                      </p:to>
                                    </p:set>
                                    <p:anim calcmode="lin" valueType="num">
                                      <p:cBhvr additive="base">
                                        <p:cTn id="144" dur="500" fill="hold"/>
                                        <p:tgtEl>
                                          <p:spTgt spid="65"/>
                                        </p:tgtEl>
                                        <p:attrNameLst>
                                          <p:attrName>ppt_x</p:attrName>
                                        </p:attrNameLst>
                                      </p:cBhvr>
                                      <p:tavLst>
                                        <p:tav tm="0">
                                          <p:val>
                                            <p:strVal val="#ppt_x"/>
                                          </p:val>
                                        </p:tav>
                                        <p:tav tm="100000">
                                          <p:val>
                                            <p:strVal val="#ppt_x"/>
                                          </p:val>
                                        </p:tav>
                                      </p:tavLst>
                                    </p:anim>
                                    <p:anim calcmode="lin" valueType="num">
                                      <p:cBhvr additive="base">
                                        <p:cTn id="145" dur="500" fill="hold"/>
                                        <p:tgtEl>
                                          <p:spTgt spid="65"/>
                                        </p:tgtEl>
                                        <p:attrNameLst>
                                          <p:attrName>ppt_y</p:attrName>
                                        </p:attrNameLst>
                                      </p:cBhvr>
                                      <p:tavLst>
                                        <p:tav tm="0">
                                          <p:val>
                                            <p:strVal val="1+#ppt_h/2"/>
                                          </p:val>
                                        </p:tav>
                                        <p:tav tm="100000">
                                          <p:val>
                                            <p:strVal val="#ppt_y"/>
                                          </p:val>
                                        </p:tav>
                                      </p:tavLst>
                                    </p:anim>
                                  </p:childTnLst>
                                </p:cTn>
                              </p:par>
                            </p:childTnLst>
                          </p:cTn>
                        </p:par>
                        <p:par>
                          <p:cTn id="146" fill="hold">
                            <p:stCondLst>
                              <p:cond delay="15000"/>
                            </p:stCondLst>
                            <p:childTnLst>
                              <p:par>
                                <p:cTn id="147" presetID="21" presetClass="entr" presetSubtype="1" fill="hold" grpId="0" nodeType="afterEffect">
                                  <p:stCondLst>
                                    <p:cond delay="0"/>
                                  </p:stCondLst>
                                  <p:childTnLst>
                                    <p:set>
                                      <p:cBhvr>
                                        <p:cTn id="148" dur="1" fill="hold">
                                          <p:stCondLst>
                                            <p:cond delay="0"/>
                                          </p:stCondLst>
                                        </p:cTn>
                                        <p:tgtEl>
                                          <p:spTgt spid="87"/>
                                        </p:tgtEl>
                                        <p:attrNameLst>
                                          <p:attrName>style.visibility</p:attrName>
                                        </p:attrNameLst>
                                      </p:cBhvr>
                                      <p:to>
                                        <p:strVal val="visible"/>
                                      </p:to>
                                    </p:set>
                                    <p:animEffect transition="in" filter="wheel(1)">
                                      <p:cBhvr>
                                        <p:cTn id="149" dur="20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animBg="1"/>
      <p:bldP spid="50" grpId="0" animBg="1"/>
      <p:bldP spid="53" grpId="0" animBg="1"/>
      <p:bldP spid="54" grpId="0" animBg="1"/>
      <p:bldP spid="55" grpId="0" animBg="1"/>
      <p:bldP spid="56" grpId="0" animBg="1"/>
      <p:bldP spid="57" grpId="0" animBg="1"/>
      <p:bldP spid="59" grpId="0" animBg="1"/>
      <p:bldP spid="58" grpId="0" animBg="1"/>
      <p:bldP spid="60" grpId="0" animBg="1"/>
      <p:bldP spid="48" grpId="0" animBg="1"/>
      <p:bldP spid="61" grpId="0" animBg="1"/>
      <p:bldP spid="49" grpId="0" animBg="1"/>
      <p:bldP spid="63" grpId="0" animBg="1"/>
      <p:bldP spid="46" grpId="0" animBg="1"/>
      <p:bldP spid="62" grpId="0" animBg="1"/>
      <p:bldP spid="81" grpId="0" animBg="1"/>
      <p:bldP spid="82" grpId="0" animBg="1"/>
      <p:bldP spid="83" grpId="0" animBg="1"/>
      <p:bldP spid="84" grpId="0" animBg="1"/>
      <p:bldP spid="85" grpId="0" animBg="1"/>
      <p:bldP spid="86" grpId="0" animBg="1"/>
      <p:bldP spid="87" grpId="0" animBg="1"/>
      <p:bldP spid="88" grpId="0" animBg="1"/>
      <p:bldP spid="8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1638</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335</cp:revision>
  <dcterms:created xsi:type="dcterms:W3CDTF">2016-09-28T22:08:47Z</dcterms:created>
  <dcterms:modified xsi:type="dcterms:W3CDTF">2016-11-12T23:49:40Z</dcterms:modified>
</cp:coreProperties>
</file>