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292304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p:nvPr/>
        </p:nvGrpSpPr>
        <p:grpSpPr>
          <a:xfrm>
            <a:off x="8686168" y="5158973"/>
            <a:ext cx="2673751" cy="1058688"/>
            <a:chOff x="6898340" y="3941118"/>
            <a:chExt cx="2005313" cy="794017"/>
          </a:xfrm>
        </p:grpSpPr>
        <p:sp>
          <p:nvSpPr>
            <p:cNvPr id="30" name="TextBox 29"/>
            <p:cNvSpPr txBox="1"/>
            <p:nvPr/>
          </p:nvSpPr>
          <p:spPr>
            <a:xfrm>
              <a:off x="6898340" y="4111887"/>
              <a:ext cx="2005313" cy="623248"/>
            </a:xfrm>
            <a:prstGeom prst="rect">
              <a:avLst/>
            </a:prstGeom>
            <a:noFill/>
          </p:spPr>
          <p:txBody>
            <a:bodyPr wrap="square" rtlCol="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1" name="TextBox 30"/>
            <p:cNvSpPr txBox="1"/>
            <p:nvPr/>
          </p:nvSpPr>
          <p:spPr>
            <a:xfrm>
              <a:off x="6948675" y="3941118"/>
              <a:ext cx="965409" cy="184666"/>
            </a:xfrm>
            <a:prstGeom prst="rect">
              <a:avLst/>
            </a:prstGeom>
            <a:noFill/>
          </p:spPr>
          <p:txBody>
            <a:bodyPr wrap="none" lIns="0" tIns="0" rIns="0" bIns="0" rtlCol="0" anchor="ctr">
              <a:spAutoFit/>
            </a:bodyPr>
            <a:lstStyle/>
            <a:p>
              <a:r>
                <a:rPr lang="en-US" sz="1600" b="1" dirty="0">
                  <a:solidFill>
                    <a:srgbClr val="D34132"/>
                  </a:solidFill>
                  <a:latin typeface="Candara" panose="020E0502030303020204" pitchFamily="34" charset="0"/>
                </a:rPr>
                <a:t>LOREM IPSUM</a:t>
              </a:r>
            </a:p>
          </p:txBody>
        </p:sp>
      </p:grpSp>
      <p:grpSp>
        <p:nvGrpSpPr>
          <p:cNvPr id="37" name="Group 36"/>
          <p:cNvGrpSpPr/>
          <p:nvPr/>
        </p:nvGrpSpPr>
        <p:grpSpPr>
          <a:xfrm>
            <a:off x="800101" y="5158973"/>
            <a:ext cx="2673751" cy="1037172"/>
            <a:chOff x="6858000" y="3941118"/>
            <a:chExt cx="2005313" cy="777880"/>
          </a:xfrm>
        </p:grpSpPr>
        <p:sp>
          <p:nvSpPr>
            <p:cNvPr id="38" name="TextBox 37"/>
            <p:cNvSpPr txBox="1"/>
            <p:nvPr/>
          </p:nvSpPr>
          <p:spPr>
            <a:xfrm>
              <a:off x="6858000" y="4095750"/>
              <a:ext cx="2005313" cy="623248"/>
            </a:xfrm>
            <a:prstGeom prst="rect">
              <a:avLst/>
            </a:prstGeom>
            <a:noFill/>
          </p:spPr>
          <p:txBody>
            <a:bodyPr wrap="square" rtlCol="0">
              <a:spAutoFit/>
            </a:bodyPr>
            <a:lstStyle/>
            <a:p>
              <a:pPr algn="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9" name="TextBox 38"/>
            <p:cNvSpPr txBox="1"/>
            <p:nvPr/>
          </p:nvSpPr>
          <p:spPr>
            <a:xfrm>
              <a:off x="7826177" y="3941118"/>
              <a:ext cx="965409" cy="184666"/>
            </a:xfrm>
            <a:prstGeom prst="rect">
              <a:avLst/>
            </a:prstGeom>
            <a:noFill/>
          </p:spPr>
          <p:txBody>
            <a:bodyPr wrap="none" lIns="0" tIns="0" rIns="0" bIns="0" rtlCol="0" anchor="ctr">
              <a:spAutoFit/>
            </a:bodyPr>
            <a:lstStyle/>
            <a:p>
              <a:pPr algn="r"/>
              <a:r>
                <a:rPr lang="en-US" sz="1600" b="1" dirty="0">
                  <a:solidFill>
                    <a:srgbClr val="564267"/>
                  </a:solidFill>
                  <a:latin typeface="Candara" panose="020E0502030303020204" pitchFamily="34" charset="0"/>
                </a:rPr>
                <a:t>LOREM IPSUM</a:t>
              </a:r>
            </a:p>
          </p:txBody>
        </p:sp>
      </p:grpSp>
      <p:grpSp>
        <p:nvGrpSpPr>
          <p:cNvPr id="40" name="Group 39"/>
          <p:cNvGrpSpPr/>
          <p:nvPr/>
        </p:nvGrpSpPr>
        <p:grpSpPr>
          <a:xfrm>
            <a:off x="406401" y="3594084"/>
            <a:ext cx="2673751" cy="1037172"/>
            <a:chOff x="6858000" y="3941118"/>
            <a:chExt cx="2005313" cy="777880"/>
          </a:xfrm>
        </p:grpSpPr>
        <p:sp>
          <p:nvSpPr>
            <p:cNvPr id="41" name="TextBox 40"/>
            <p:cNvSpPr txBox="1"/>
            <p:nvPr/>
          </p:nvSpPr>
          <p:spPr>
            <a:xfrm>
              <a:off x="6858000" y="4095750"/>
              <a:ext cx="2005313" cy="623248"/>
            </a:xfrm>
            <a:prstGeom prst="rect">
              <a:avLst/>
            </a:prstGeom>
            <a:noFill/>
          </p:spPr>
          <p:txBody>
            <a:bodyPr wrap="square" rtlCol="0">
              <a:spAutoFit/>
            </a:bodyPr>
            <a:lstStyle/>
            <a:p>
              <a:pPr algn="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2" name="TextBox 41"/>
            <p:cNvSpPr txBox="1"/>
            <p:nvPr/>
          </p:nvSpPr>
          <p:spPr>
            <a:xfrm>
              <a:off x="7826180" y="3941118"/>
              <a:ext cx="965409" cy="184666"/>
            </a:xfrm>
            <a:prstGeom prst="rect">
              <a:avLst/>
            </a:prstGeom>
            <a:noFill/>
          </p:spPr>
          <p:txBody>
            <a:bodyPr wrap="none" lIns="0" tIns="0" rIns="0" bIns="0" rtlCol="0" anchor="ctr">
              <a:spAutoFit/>
            </a:bodyPr>
            <a:lstStyle/>
            <a:p>
              <a:pPr algn="r"/>
              <a:r>
                <a:rPr lang="en-US" sz="1600" b="1" dirty="0">
                  <a:solidFill>
                    <a:srgbClr val="686868"/>
                  </a:solidFill>
                  <a:latin typeface="Candara" panose="020E0502030303020204" pitchFamily="34" charset="0"/>
                </a:rPr>
                <a:t>LOREM IPSUM</a:t>
              </a:r>
            </a:p>
          </p:txBody>
        </p:sp>
      </p:grpSp>
      <p:grpSp>
        <p:nvGrpSpPr>
          <p:cNvPr id="43" name="Group 42"/>
          <p:cNvGrpSpPr/>
          <p:nvPr/>
        </p:nvGrpSpPr>
        <p:grpSpPr>
          <a:xfrm>
            <a:off x="948414" y="2029194"/>
            <a:ext cx="2673751" cy="1037172"/>
            <a:chOff x="6858000" y="3941118"/>
            <a:chExt cx="2005313" cy="777880"/>
          </a:xfrm>
        </p:grpSpPr>
        <p:sp>
          <p:nvSpPr>
            <p:cNvPr id="44" name="TextBox 43"/>
            <p:cNvSpPr txBox="1"/>
            <p:nvPr/>
          </p:nvSpPr>
          <p:spPr>
            <a:xfrm>
              <a:off x="6858000" y="4095750"/>
              <a:ext cx="2005313" cy="623248"/>
            </a:xfrm>
            <a:prstGeom prst="rect">
              <a:avLst/>
            </a:prstGeom>
            <a:noFill/>
          </p:spPr>
          <p:txBody>
            <a:bodyPr wrap="square" rtlCol="0">
              <a:spAutoFit/>
            </a:bodyPr>
            <a:lstStyle/>
            <a:p>
              <a:pPr algn="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5" name="TextBox 44"/>
            <p:cNvSpPr txBox="1"/>
            <p:nvPr/>
          </p:nvSpPr>
          <p:spPr>
            <a:xfrm>
              <a:off x="7826183" y="3941118"/>
              <a:ext cx="965409" cy="184666"/>
            </a:xfrm>
            <a:prstGeom prst="rect">
              <a:avLst/>
            </a:prstGeom>
            <a:noFill/>
          </p:spPr>
          <p:txBody>
            <a:bodyPr wrap="none" lIns="0" tIns="0" rIns="0" bIns="0" rtlCol="0" anchor="ctr">
              <a:spAutoFit/>
            </a:bodyPr>
            <a:lstStyle/>
            <a:p>
              <a:pPr algn="r"/>
              <a:r>
                <a:rPr lang="en-US" sz="1600" b="1" dirty="0">
                  <a:solidFill>
                    <a:srgbClr val="34738D"/>
                  </a:solidFill>
                  <a:latin typeface="Candara" panose="020E0502030303020204" pitchFamily="34" charset="0"/>
                </a:rPr>
                <a:t>LOREM IPSUM</a:t>
              </a:r>
            </a:p>
          </p:txBody>
        </p:sp>
      </p:grpSp>
      <p:grpSp>
        <p:nvGrpSpPr>
          <p:cNvPr id="46" name="Group 45"/>
          <p:cNvGrpSpPr/>
          <p:nvPr/>
        </p:nvGrpSpPr>
        <p:grpSpPr>
          <a:xfrm>
            <a:off x="9165635" y="3594084"/>
            <a:ext cx="2673751" cy="1058688"/>
            <a:chOff x="6898340" y="3941118"/>
            <a:chExt cx="2005313" cy="794017"/>
          </a:xfrm>
        </p:grpSpPr>
        <p:sp>
          <p:nvSpPr>
            <p:cNvPr id="47" name="TextBox 46"/>
            <p:cNvSpPr txBox="1"/>
            <p:nvPr/>
          </p:nvSpPr>
          <p:spPr>
            <a:xfrm>
              <a:off x="6898340" y="4111887"/>
              <a:ext cx="2005313" cy="623248"/>
            </a:xfrm>
            <a:prstGeom prst="rect">
              <a:avLst/>
            </a:prstGeom>
            <a:noFill/>
          </p:spPr>
          <p:txBody>
            <a:bodyPr wrap="square" rtlCol="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8" name="TextBox 47"/>
            <p:cNvSpPr txBox="1"/>
            <p:nvPr/>
          </p:nvSpPr>
          <p:spPr>
            <a:xfrm>
              <a:off x="6948675" y="3941118"/>
              <a:ext cx="965409" cy="184666"/>
            </a:xfrm>
            <a:prstGeom prst="rect">
              <a:avLst/>
            </a:prstGeom>
            <a:noFill/>
          </p:spPr>
          <p:txBody>
            <a:bodyPr wrap="none" lIns="0" tIns="0" rIns="0" bIns="0" rtlCol="0" anchor="ctr">
              <a:spAutoFit/>
            </a:bodyPr>
            <a:lstStyle/>
            <a:p>
              <a:r>
                <a:rPr lang="en-US" sz="1600" b="1" dirty="0">
                  <a:solidFill>
                    <a:srgbClr val="EF9D27"/>
                  </a:solidFill>
                  <a:latin typeface="Candara" panose="020E0502030303020204" pitchFamily="34" charset="0"/>
                </a:rPr>
                <a:t>LOREM IPSUM</a:t>
              </a:r>
            </a:p>
          </p:txBody>
        </p:sp>
      </p:grpSp>
      <p:grpSp>
        <p:nvGrpSpPr>
          <p:cNvPr id="49" name="Group 48"/>
          <p:cNvGrpSpPr/>
          <p:nvPr/>
        </p:nvGrpSpPr>
        <p:grpSpPr>
          <a:xfrm>
            <a:off x="8643261" y="2029196"/>
            <a:ext cx="2673751" cy="1047931"/>
            <a:chOff x="6890272" y="3941118"/>
            <a:chExt cx="2005313" cy="785949"/>
          </a:xfrm>
        </p:grpSpPr>
        <p:sp>
          <p:nvSpPr>
            <p:cNvPr id="50" name="TextBox 49"/>
            <p:cNvSpPr txBox="1"/>
            <p:nvPr/>
          </p:nvSpPr>
          <p:spPr>
            <a:xfrm>
              <a:off x="6890272" y="4103819"/>
              <a:ext cx="2005313" cy="623248"/>
            </a:xfrm>
            <a:prstGeom prst="rect">
              <a:avLst/>
            </a:prstGeom>
            <a:noFill/>
          </p:spPr>
          <p:txBody>
            <a:bodyPr wrap="square" rtlCol="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1" name="TextBox 50"/>
            <p:cNvSpPr txBox="1"/>
            <p:nvPr/>
          </p:nvSpPr>
          <p:spPr>
            <a:xfrm>
              <a:off x="6948675" y="3941118"/>
              <a:ext cx="965409" cy="184666"/>
            </a:xfrm>
            <a:prstGeom prst="rect">
              <a:avLst/>
            </a:prstGeom>
            <a:noFill/>
          </p:spPr>
          <p:txBody>
            <a:bodyPr wrap="none" lIns="0" tIns="0" rIns="0" bIns="0" rtlCol="0" anchor="ctr">
              <a:spAutoFit/>
            </a:bodyPr>
            <a:lstStyle/>
            <a:p>
              <a:r>
                <a:rPr lang="en-US" sz="1600" b="1" dirty="0">
                  <a:solidFill>
                    <a:srgbClr val="189A80"/>
                  </a:solidFill>
                  <a:latin typeface="Candara" panose="020E0502030303020204" pitchFamily="34" charset="0"/>
                </a:rPr>
                <a:t>LOREM IPSUM</a:t>
              </a:r>
            </a:p>
          </p:txBody>
        </p:sp>
      </p:grpSp>
      <p:sp>
        <p:nvSpPr>
          <p:cNvPr id="52" name="Freeform 51"/>
          <p:cNvSpPr/>
          <p:nvPr/>
        </p:nvSpPr>
        <p:spPr>
          <a:xfrm rot="2539609">
            <a:off x="6929986" y="4850170"/>
            <a:ext cx="641231" cy="106841"/>
          </a:xfrm>
          <a:custGeom>
            <a:avLst/>
            <a:gdLst/>
            <a:ahLst/>
            <a:cxnLst/>
            <a:rect l="0" t="0" r="0" b="0"/>
            <a:pathLst>
              <a:path>
                <a:moveTo>
                  <a:pt x="0" y="32211"/>
                </a:moveTo>
                <a:lnTo>
                  <a:pt x="386650" y="32211"/>
                </a:lnTo>
              </a:path>
            </a:pathLst>
          </a:custGeom>
          <a:noFill/>
          <a:ln w="12700">
            <a:solidFill>
              <a:srgbClr val="4C4F54"/>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3" name="Freeform 52"/>
          <p:cNvSpPr/>
          <p:nvPr/>
        </p:nvSpPr>
        <p:spPr>
          <a:xfrm>
            <a:off x="7146750" y="3981376"/>
            <a:ext cx="701893" cy="106841"/>
          </a:xfrm>
          <a:custGeom>
            <a:avLst/>
            <a:gdLst/>
            <a:ahLst/>
            <a:cxnLst/>
            <a:rect l="0" t="0" r="0" b="0"/>
            <a:pathLst>
              <a:path>
                <a:moveTo>
                  <a:pt x="0" y="32211"/>
                </a:moveTo>
                <a:lnTo>
                  <a:pt x="423229" y="32211"/>
                </a:lnTo>
              </a:path>
            </a:pathLst>
          </a:custGeom>
          <a:noFill/>
          <a:ln w="12700">
            <a:solidFill>
              <a:srgbClr val="4C4F54"/>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4" name="Freeform 53"/>
          <p:cNvSpPr/>
          <p:nvPr/>
        </p:nvSpPr>
        <p:spPr>
          <a:xfrm rot="19060391">
            <a:off x="6866745" y="3072271"/>
            <a:ext cx="641231" cy="106841"/>
          </a:xfrm>
          <a:custGeom>
            <a:avLst/>
            <a:gdLst/>
            <a:ahLst/>
            <a:cxnLst/>
            <a:rect l="0" t="0" r="0" b="0"/>
            <a:pathLst>
              <a:path>
                <a:moveTo>
                  <a:pt x="0" y="32211"/>
                </a:moveTo>
                <a:lnTo>
                  <a:pt x="386650" y="32211"/>
                </a:lnTo>
              </a:path>
            </a:pathLst>
          </a:custGeom>
          <a:noFill/>
          <a:ln w="12700">
            <a:solidFill>
              <a:srgbClr val="4C4F54"/>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5" name="Freeform 54"/>
          <p:cNvSpPr/>
          <p:nvPr/>
        </p:nvSpPr>
        <p:spPr>
          <a:xfrm rot="19060391" flipH="1">
            <a:off x="4579930" y="4877774"/>
            <a:ext cx="641231" cy="106841"/>
          </a:xfrm>
          <a:custGeom>
            <a:avLst/>
            <a:gdLst/>
            <a:ahLst/>
            <a:cxnLst/>
            <a:rect l="0" t="0" r="0" b="0"/>
            <a:pathLst>
              <a:path>
                <a:moveTo>
                  <a:pt x="0" y="32211"/>
                </a:moveTo>
                <a:lnTo>
                  <a:pt x="386650" y="32211"/>
                </a:lnTo>
              </a:path>
            </a:pathLst>
          </a:custGeom>
          <a:noFill/>
          <a:ln w="12700">
            <a:solidFill>
              <a:srgbClr val="4C4F54"/>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6" name="Freeform 55"/>
          <p:cNvSpPr/>
          <p:nvPr/>
        </p:nvSpPr>
        <p:spPr>
          <a:xfrm flipH="1">
            <a:off x="4310275" y="3958260"/>
            <a:ext cx="701893" cy="106841"/>
          </a:xfrm>
          <a:custGeom>
            <a:avLst/>
            <a:gdLst/>
            <a:ahLst/>
            <a:cxnLst/>
            <a:rect l="0" t="0" r="0" b="0"/>
            <a:pathLst>
              <a:path>
                <a:moveTo>
                  <a:pt x="0" y="32211"/>
                </a:moveTo>
                <a:lnTo>
                  <a:pt x="423229" y="32211"/>
                </a:lnTo>
              </a:path>
            </a:pathLst>
          </a:custGeom>
          <a:noFill/>
          <a:ln w="12700">
            <a:solidFill>
              <a:srgbClr val="4C4F54"/>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7" name="Freeform 56"/>
          <p:cNvSpPr/>
          <p:nvPr/>
        </p:nvSpPr>
        <p:spPr>
          <a:xfrm rot="2539609" flipH="1">
            <a:off x="4707205" y="3012945"/>
            <a:ext cx="641231" cy="106841"/>
          </a:xfrm>
          <a:custGeom>
            <a:avLst/>
            <a:gdLst/>
            <a:ahLst/>
            <a:cxnLst/>
            <a:rect l="0" t="0" r="0" b="0"/>
            <a:pathLst>
              <a:path>
                <a:moveTo>
                  <a:pt x="0" y="32211"/>
                </a:moveTo>
                <a:lnTo>
                  <a:pt x="386650" y="32211"/>
                </a:lnTo>
              </a:path>
            </a:pathLst>
          </a:custGeom>
          <a:noFill/>
          <a:ln w="12700">
            <a:solidFill>
              <a:srgbClr val="4C4F54"/>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94" name="Freeform 93"/>
          <p:cNvSpPr/>
          <p:nvPr/>
        </p:nvSpPr>
        <p:spPr>
          <a:xfrm flipH="1">
            <a:off x="5209415" y="3179832"/>
            <a:ext cx="1773171" cy="177316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868686"/>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grpSp>
        <p:nvGrpSpPr>
          <p:cNvPr id="9" name="Group 8"/>
          <p:cNvGrpSpPr/>
          <p:nvPr/>
        </p:nvGrpSpPr>
        <p:grpSpPr>
          <a:xfrm>
            <a:off x="5545939" y="3516354"/>
            <a:ext cx="1100124" cy="1100124"/>
            <a:chOff x="5545939" y="3516354"/>
            <a:chExt cx="1100124" cy="1100124"/>
          </a:xfrm>
        </p:grpSpPr>
        <p:sp>
          <p:nvSpPr>
            <p:cNvPr id="95" name="Oval 94"/>
            <p:cNvSpPr/>
            <p:nvPr/>
          </p:nvSpPr>
          <p:spPr>
            <a:xfrm flipH="1">
              <a:off x="5545939" y="3516354"/>
              <a:ext cx="1100124" cy="1100124"/>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60" name="Freeform 65"/>
            <p:cNvSpPr>
              <a:spLocks noEditPoints="1"/>
            </p:cNvSpPr>
            <p:nvPr/>
          </p:nvSpPr>
          <p:spPr bwMode="auto">
            <a:xfrm>
              <a:off x="5759318" y="3748393"/>
              <a:ext cx="632741" cy="576579"/>
            </a:xfrm>
            <a:custGeom>
              <a:avLst/>
              <a:gdLst/>
              <a:ahLst/>
              <a:cxnLst>
                <a:cxn ang="0">
                  <a:pos x="45" y="41"/>
                </a:cxn>
                <a:cxn ang="0">
                  <a:pos x="47" y="50"/>
                </a:cxn>
                <a:cxn ang="0">
                  <a:pos x="40" y="56"/>
                </a:cxn>
                <a:cxn ang="0">
                  <a:pos x="31" y="60"/>
                </a:cxn>
                <a:cxn ang="0">
                  <a:pos x="21" y="60"/>
                </a:cxn>
                <a:cxn ang="0">
                  <a:pos x="13" y="56"/>
                </a:cxn>
                <a:cxn ang="0">
                  <a:pos x="5" y="50"/>
                </a:cxn>
                <a:cxn ang="0">
                  <a:pos x="8" y="41"/>
                </a:cxn>
                <a:cxn ang="0">
                  <a:pos x="0" y="32"/>
                </a:cxn>
                <a:cxn ang="0">
                  <a:pos x="9" y="26"/>
                </a:cxn>
                <a:cxn ang="0">
                  <a:pos x="5" y="20"/>
                </a:cxn>
                <a:cxn ang="0">
                  <a:pos x="17" y="18"/>
                </a:cxn>
                <a:cxn ang="0">
                  <a:pos x="22" y="10"/>
                </a:cxn>
                <a:cxn ang="0">
                  <a:pos x="32" y="17"/>
                </a:cxn>
                <a:cxn ang="0">
                  <a:pos x="41" y="14"/>
                </a:cxn>
                <a:cxn ang="0">
                  <a:pos x="47" y="22"/>
                </a:cxn>
                <a:cxn ang="0">
                  <a:pos x="51" y="30"/>
                </a:cxn>
                <a:cxn ang="0">
                  <a:pos x="26" y="25"/>
                </a:cxn>
                <a:cxn ang="0">
                  <a:pos x="36" y="35"/>
                </a:cxn>
                <a:cxn ang="0">
                  <a:pos x="72" y="19"/>
                </a:cxn>
                <a:cxn ang="0">
                  <a:pos x="72" y="27"/>
                </a:cxn>
                <a:cxn ang="0">
                  <a:pos x="62" y="25"/>
                </a:cxn>
                <a:cxn ang="0">
                  <a:pos x="52" y="27"/>
                </a:cxn>
                <a:cxn ang="0">
                  <a:pos x="53" y="19"/>
                </a:cxn>
                <a:cxn ang="0">
                  <a:pos x="53" y="11"/>
                </a:cxn>
                <a:cxn ang="0">
                  <a:pos x="52" y="3"/>
                </a:cxn>
                <a:cxn ang="0">
                  <a:pos x="62" y="4"/>
                </a:cxn>
                <a:cxn ang="0">
                  <a:pos x="67" y="0"/>
                </a:cxn>
                <a:cxn ang="0">
                  <a:pos x="70" y="9"/>
                </a:cxn>
                <a:cxn ang="0">
                  <a:pos x="78" y="18"/>
                </a:cxn>
                <a:cxn ang="0">
                  <a:pos x="70" y="62"/>
                </a:cxn>
                <a:cxn ang="0">
                  <a:pos x="67" y="71"/>
                </a:cxn>
                <a:cxn ang="0">
                  <a:pos x="61" y="66"/>
                </a:cxn>
                <a:cxn ang="0">
                  <a:pos x="52" y="68"/>
                </a:cxn>
                <a:cxn ang="0">
                  <a:pos x="47" y="59"/>
                </a:cxn>
                <a:cxn ang="0">
                  <a:pos x="54" y="50"/>
                </a:cxn>
                <a:cxn ang="0">
                  <a:pos x="57" y="41"/>
                </a:cxn>
                <a:cxn ang="0">
                  <a:pos x="63" y="46"/>
                </a:cxn>
                <a:cxn ang="0">
                  <a:pos x="72" y="44"/>
                </a:cxn>
                <a:cxn ang="0">
                  <a:pos x="72" y="52"/>
                </a:cxn>
                <a:cxn ang="0">
                  <a:pos x="62" y="10"/>
                </a:cxn>
                <a:cxn ang="0">
                  <a:pos x="67" y="15"/>
                </a:cxn>
                <a:cxn ang="0">
                  <a:pos x="57" y="56"/>
                </a:cxn>
                <a:cxn ang="0">
                  <a:pos x="62" y="51"/>
                </a:cxn>
              </a:cxnLst>
              <a:rect l="0" t="0" r="r" b="b"/>
              <a:pathLst>
                <a:path w="78" h="71">
                  <a:moveTo>
                    <a:pt x="52" y="39"/>
                  </a:moveTo>
                  <a:cubicBezTo>
                    <a:pt x="52" y="40"/>
                    <a:pt x="51" y="40"/>
                    <a:pt x="51" y="40"/>
                  </a:cubicBezTo>
                  <a:cubicBezTo>
                    <a:pt x="45" y="41"/>
                    <a:pt x="45" y="41"/>
                    <a:pt x="45" y="41"/>
                  </a:cubicBezTo>
                  <a:cubicBezTo>
                    <a:pt x="44" y="42"/>
                    <a:pt x="44" y="43"/>
                    <a:pt x="43" y="44"/>
                  </a:cubicBezTo>
                  <a:cubicBezTo>
                    <a:pt x="45" y="46"/>
                    <a:pt x="46" y="47"/>
                    <a:pt x="47" y="49"/>
                  </a:cubicBezTo>
                  <a:cubicBezTo>
                    <a:pt x="47" y="49"/>
                    <a:pt x="47" y="49"/>
                    <a:pt x="47" y="50"/>
                  </a:cubicBezTo>
                  <a:cubicBezTo>
                    <a:pt x="47" y="50"/>
                    <a:pt x="47" y="50"/>
                    <a:pt x="47" y="50"/>
                  </a:cubicBezTo>
                  <a:cubicBezTo>
                    <a:pt x="46" y="52"/>
                    <a:pt x="42" y="56"/>
                    <a:pt x="41" y="56"/>
                  </a:cubicBezTo>
                  <a:cubicBezTo>
                    <a:pt x="40" y="56"/>
                    <a:pt x="40" y="56"/>
                    <a:pt x="40" y="56"/>
                  </a:cubicBezTo>
                  <a:cubicBezTo>
                    <a:pt x="35" y="53"/>
                    <a:pt x="35" y="53"/>
                    <a:pt x="35" y="53"/>
                  </a:cubicBezTo>
                  <a:cubicBezTo>
                    <a:pt x="34" y="53"/>
                    <a:pt x="33" y="53"/>
                    <a:pt x="32" y="54"/>
                  </a:cubicBezTo>
                  <a:cubicBezTo>
                    <a:pt x="32" y="56"/>
                    <a:pt x="32" y="58"/>
                    <a:pt x="31" y="60"/>
                  </a:cubicBezTo>
                  <a:cubicBezTo>
                    <a:pt x="31" y="61"/>
                    <a:pt x="30" y="61"/>
                    <a:pt x="30" y="61"/>
                  </a:cubicBezTo>
                  <a:cubicBezTo>
                    <a:pt x="22" y="61"/>
                    <a:pt x="22" y="61"/>
                    <a:pt x="22" y="61"/>
                  </a:cubicBezTo>
                  <a:cubicBezTo>
                    <a:pt x="22" y="61"/>
                    <a:pt x="21" y="61"/>
                    <a:pt x="21" y="60"/>
                  </a:cubicBezTo>
                  <a:cubicBezTo>
                    <a:pt x="20" y="54"/>
                    <a:pt x="20" y="54"/>
                    <a:pt x="20" y="54"/>
                  </a:cubicBezTo>
                  <a:cubicBezTo>
                    <a:pt x="19" y="54"/>
                    <a:pt x="18" y="53"/>
                    <a:pt x="17" y="53"/>
                  </a:cubicBezTo>
                  <a:cubicBezTo>
                    <a:pt x="13" y="56"/>
                    <a:pt x="13" y="56"/>
                    <a:pt x="13" y="56"/>
                  </a:cubicBezTo>
                  <a:cubicBezTo>
                    <a:pt x="12" y="56"/>
                    <a:pt x="12" y="56"/>
                    <a:pt x="12" y="56"/>
                  </a:cubicBezTo>
                  <a:cubicBezTo>
                    <a:pt x="11" y="56"/>
                    <a:pt x="11" y="56"/>
                    <a:pt x="11" y="56"/>
                  </a:cubicBezTo>
                  <a:cubicBezTo>
                    <a:pt x="10" y="55"/>
                    <a:pt x="5" y="51"/>
                    <a:pt x="5" y="50"/>
                  </a:cubicBezTo>
                  <a:cubicBezTo>
                    <a:pt x="5" y="49"/>
                    <a:pt x="5" y="49"/>
                    <a:pt x="5" y="49"/>
                  </a:cubicBezTo>
                  <a:cubicBezTo>
                    <a:pt x="7" y="47"/>
                    <a:pt x="8" y="46"/>
                    <a:pt x="9" y="44"/>
                  </a:cubicBezTo>
                  <a:cubicBezTo>
                    <a:pt x="8" y="43"/>
                    <a:pt x="8" y="42"/>
                    <a:pt x="8" y="41"/>
                  </a:cubicBezTo>
                  <a:cubicBezTo>
                    <a:pt x="1" y="40"/>
                    <a:pt x="1" y="40"/>
                    <a:pt x="1" y="40"/>
                  </a:cubicBezTo>
                  <a:cubicBezTo>
                    <a:pt x="1" y="40"/>
                    <a:pt x="0" y="40"/>
                    <a:pt x="0" y="39"/>
                  </a:cubicBezTo>
                  <a:cubicBezTo>
                    <a:pt x="0" y="32"/>
                    <a:pt x="0" y="32"/>
                    <a:pt x="0" y="32"/>
                  </a:cubicBezTo>
                  <a:cubicBezTo>
                    <a:pt x="0" y="31"/>
                    <a:pt x="1" y="30"/>
                    <a:pt x="1" y="30"/>
                  </a:cubicBezTo>
                  <a:cubicBezTo>
                    <a:pt x="8" y="29"/>
                    <a:pt x="8" y="29"/>
                    <a:pt x="8" y="29"/>
                  </a:cubicBezTo>
                  <a:cubicBezTo>
                    <a:pt x="8" y="28"/>
                    <a:pt x="8" y="27"/>
                    <a:pt x="9" y="26"/>
                  </a:cubicBezTo>
                  <a:cubicBezTo>
                    <a:pt x="8" y="25"/>
                    <a:pt x="7" y="23"/>
                    <a:pt x="5" y="22"/>
                  </a:cubicBezTo>
                  <a:cubicBezTo>
                    <a:pt x="5" y="21"/>
                    <a:pt x="5" y="21"/>
                    <a:pt x="5" y="21"/>
                  </a:cubicBezTo>
                  <a:cubicBezTo>
                    <a:pt x="5" y="21"/>
                    <a:pt x="5" y="20"/>
                    <a:pt x="5" y="20"/>
                  </a:cubicBezTo>
                  <a:cubicBezTo>
                    <a:pt x="6" y="19"/>
                    <a:pt x="11" y="14"/>
                    <a:pt x="12" y="14"/>
                  </a:cubicBezTo>
                  <a:cubicBezTo>
                    <a:pt x="12" y="14"/>
                    <a:pt x="12" y="14"/>
                    <a:pt x="13" y="14"/>
                  </a:cubicBezTo>
                  <a:cubicBezTo>
                    <a:pt x="17" y="18"/>
                    <a:pt x="17" y="18"/>
                    <a:pt x="17" y="18"/>
                  </a:cubicBezTo>
                  <a:cubicBezTo>
                    <a:pt x="18" y="18"/>
                    <a:pt x="19" y="17"/>
                    <a:pt x="20" y="17"/>
                  </a:cubicBezTo>
                  <a:cubicBezTo>
                    <a:pt x="21" y="15"/>
                    <a:pt x="21" y="13"/>
                    <a:pt x="21" y="11"/>
                  </a:cubicBezTo>
                  <a:cubicBezTo>
                    <a:pt x="21" y="10"/>
                    <a:pt x="22" y="10"/>
                    <a:pt x="22" y="10"/>
                  </a:cubicBezTo>
                  <a:cubicBezTo>
                    <a:pt x="30" y="10"/>
                    <a:pt x="30" y="10"/>
                    <a:pt x="30" y="10"/>
                  </a:cubicBezTo>
                  <a:cubicBezTo>
                    <a:pt x="30" y="10"/>
                    <a:pt x="31" y="10"/>
                    <a:pt x="31" y="11"/>
                  </a:cubicBezTo>
                  <a:cubicBezTo>
                    <a:pt x="32" y="17"/>
                    <a:pt x="32" y="17"/>
                    <a:pt x="32" y="17"/>
                  </a:cubicBezTo>
                  <a:cubicBezTo>
                    <a:pt x="33" y="17"/>
                    <a:pt x="34" y="18"/>
                    <a:pt x="35" y="18"/>
                  </a:cubicBezTo>
                  <a:cubicBezTo>
                    <a:pt x="40" y="14"/>
                    <a:pt x="40" y="14"/>
                    <a:pt x="40" y="14"/>
                  </a:cubicBezTo>
                  <a:cubicBezTo>
                    <a:pt x="40" y="14"/>
                    <a:pt x="40" y="14"/>
                    <a:pt x="41" y="14"/>
                  </a:cubicBezTo>
                  <a:cubicBezTo>
                    <a:pt x="41" y="14"/>
                    <a:pt x="41" y="14"/>
                    <a:pt x="41" y="14"/>
                  </a:cubicBezTo>
                  <a:cubicBezTo>
                    <a:pt x="42" y="15"/>
                    <a:pt x="47" y="20"/>
                    <a:pt x="47" y="21"/>
                  </a:cubicBezTo>
                  <a:cubicBezTo>
                    <a:pt x="47" y="21"/>
                    <a:pt x="47" y="21"/>
                    <a:pt x="47" y="22"/>
                  </a:cubicBezTo>
                  <a:cubicBezTo>
                    <a:pt x="46" y="23"/>
                    <a:pt x="45" y="25"/>
                    <a:pt x="43" y="26"/>
                  </a:cubicBezTo>
                  <a:cubicBezTo>
                    <a:pt x="44" y="27"/>
                    <a:pt x="44" y="28"/>
                    <a:pt x="45" y="30"/>
                  </a:cubicBezTo>
                  <a:cubicBezTo>
                    <a:pt x="51" y="30"/>
                    <a:pt x="51" y="30"/>
                    <a:pt x="51" y="30"/>
                  </a:cubicBezTo>
                  <a:cubicBezTo>
                    <a:pt x="51" y="31"/>
                    <a:pt x="52" y="31"/>
                    <a:pt x="52" y="32"/>
                  </a:cubicBezTo>
                  <a:lnTo>
                    <a:pt x="52" y="39"/>
                  </a:lnTo>
                  <a:close/>
                  <a:moveTo>
                    <a:pt x="26" y="25"/>
                  </a:moveTo>
                  <a:cubicBezTo>
                    <a:pt x="21" y="25"/>
                    <a:pt x="16" y="30"/>
                    <a:pt x="16" y="35"/>
                  </a:cubicBezTo>
                  <a:cubicBezTo>
                    <a:pt x="16" y="41"/>
                    <a:pt x="21" y="46"/>
                    <a:pt x="26" y="46"/>
                  </a:cubicBezTo>
                  <a:cubicBezTo>
                    <a:pt x="32" y="46"/>
                    <a:pt x="36" y="41"/>
                    <a:pt x="36" y="35"/>
                  </a:cubicBezTo>
                  <a:cubicBezTo>
                    <a:pt x="36" y="30"/>
                    <a:pt x="32" y="25"/>
                    <a:pt x="26" y="25"/>
                  </a:cubicBezTo>
                  <a:close/>
                  <a:moveTo>
                    <a:pt x="78" y="18"/>
                  </a:moveTo>
                  <a:cubicBezTo>
                    <a:pt x="78" y="18"/>
                    <a:pt x="72" y="19"/>
                    <a:pt x="72" y="19"/>
                  </a:cubicBezTo>
                  <a:cubicBezTo>
                    <a:pt x="71" y="20"/>
                    <a:pt x="71" y="20"/>
                    <a:pt x="70" y="21"/>
                  </a:cubicBezTo>
                  <a:cubicBezTo>
                    <a:pt x="71" y="22"/>
                    <a:pt x="72" y="26"/>
                    <a:pt x="72" y="26"/>
                  </a:cubicBezTo>
                  <a:cubicBezTo>
                    <a:pt x="72" y="27"/>
                    <a:pt x="72" y="27"/>
                    <a:pt x="72" y="27"/>
                  </a:cubicBezTo>
                  <a:cubicBezTo>
                    <a:pt x="72" y="27"/>
                    <a:pt x="68" y="30"/>
                    <a:pt x="67" y="30"/>
                  </a:cubicBezTo>
                  <a:cubicBezTo>
                    <a:pt x="67" y="30"/>
                    <a:pt x="64" y="26"/>
                    <a:pt x="63" y="25"/>
                  </a:cubicBezTo>
                  <a:cubicBezTo>
                    <a:pt x="63" y="25"/>
                    <a:pt x="63" y="25"/>
                    <a:pt x="62" y="25"/>
                  </a:cubicBezTo>
                  <a:cubicBezTo>
                    <a:pt x="62" y="25"/>
                    <a:pt x="61" y="25"/>
                    <a:pt x="61" y="25"/>
                  </a:cubicBezTo>
                  <a:cubicBezTo>
                    <a:pt x="61" y="26"/>
                    <a:pt x="58" y="30"/>
                    <a:pt x="57" y="30"/>
                  </a:cubicBezTo>
                  <a:cubicBezTo>
                    <a:pt x="57" y="30"/>
                    <a:pt x="53" y="27"/>
                    <a:pt x="52" y="27"/>
                  </a:cubicBezTo>
                  <a:cubicBezTo>
                    <a:pt x="52" y="27"/>
                    <a:pt x="52" y="27"/>
                    <a:pt x="52" y="26"/>
                  </a:cubicBezTo>
                  <a:cubicBezTo>
                    <a:pt x="52" y="26"/>
                    <a:pt x="54" y="22"/>
                    <a:pt x="54" y="21"/>
                  </a:cubicBezTo>
                  <a:cubicBezTo>
                    <a:pt x="53" y="20"/>
                    <a:pt x="53" y="20"/>
                    <a:pt x="53" y="19"/>
                  </a:cubicBezTo>
                  <a:cubicBezTo>
                    <a:pt x="52" y="19"/>
                    <a:pt x="47" y="18"/>
                    <a:pt x="47" y="18"/>
                  </a:cubicBezTo>
                  <a:cubicBezTo>
                    <a:pt x="47" y="12"/>
                    <a:pt x="47" y="12"/>
                    <a:pt x="47" y="12"/>
                  </a:cubicBezTo>
                  <a:cubicBezTo>
                    <a:pt x="47" y="11"/>
                    <a:pt x="52" y="11"/>
                    <a:pt x="53" y="11"/>
                  </a:cubicBezTo>
                  <a:cubicBezTo>
                    <a:pt x="53" y="10"/>
                    <a:pt x="53" y="9"/>
                    <a:pt x="54" y="9"/>
                  </a:cubicBezTo>
                  <a:cubicBezTo>
                    <a:pt x="54" y="8"/>
                    <a:pt x="52" y="4"/>
                    <a:pt x="52" y="3"/>
                  </a:cubicBezTo>
                  <a:cubicBezTo>
                    <a:pt x="52" y="3"/>
                    <a:pt x="52" y="3"/>
                    <a:pt x="52" y="3"/>
                  </a:cubicBezTo>
                  <a:cubicBezTo>
                    <a:pt x="53" y="3"/>
                    <a:pt x="57" y="0"/>
                    <a:pt x="57" y="0"/>
                  </a:cubicBezTo>
                  <a:cubicBezTo>
                    <a:pt x="58" y="0"/>
                    <a:pt x="61" y="4"/>
                    <a:pt x="61" y="5"/>
                  </a:cubicBezTo>
                  <a:cubicBezTo>
                    <a:pt x="61" y="4"/>
                    <a:pt x="62" y="4"/>
                    <a:pt x="62" y="4"/>
                  </a:cubicBezTo>
                  <a:cubicBezTo>
                    <a:pt x="63" y="4"/>
                    <a:pt x="63" y="4"/>
                    <a:pt x="63" y="5"/>
                  </a:cubicBezTo>
                  <a:cubicBezTo>
                    <a:pt x="64" y="3"/>
                    <a:pt x="66" y="1"/>
                    <a:pt x="67" y="0"/>
                  </a:cubicBezTo>
                  <a:cubicBezTo>
                    <a:pt x="67" y="0"/>
                    <a:pt x="67" y="0"/>
                    <a:pt x="67" y="0"/>
                  </a:cubicBezTo>
                  <a:cubicBezTo>
                    <a:pt x="68" y="0"/>
                    <a:pt x="72" y="2"/>
                    <a:pt x="72" y="3"/>
                  </a:cubicBezTo>
                  <a:cubicBezTo>
                    <a:pt x="72" y="3"/>
                    <a:pt x="72" y="3"/>
                    <a:pt x="72" y="3"/>
                  </a:cubicBezTo>
                  <a:cubicBezTo>
                    <a:pt x="72" y="4"/>
                    <a:pt x="71" y="8"/>
                    <a:pt x="70" y="9"/>
                  </a:cubicBezTo>
                  <a:cubicBezTo>
                    <a:pt x="71" y="9"/>
                    <a:pt x="71" y="10"/>
                    <a:pt x="72" y="11"/>
                  </a:cubicBezTo>
                  <a:cubicBezTo>
                    <a:pt x="72" y="11"/>
                    <a:pt x="78" y="11"/>
                    <a:pt x="78" y="12"/>
                  </a:cubicBezTo>
                  <a:lnTo>
                    <a:pt x="78" y="18"/>
                  </a:lnTo>
                  <a:close/>
                  <a:moveTo>
                    <a:pt x="78" y="59"/>
                  </a:moveTo>
                  <a:cubicBezTo>
                    <a:pt x="78" y="59"/>
                    <a:pt x="72" y="60"/>
                    <a:pt x="72" y="60"/>
                  </a:cubicBezTo>
                  <a:cubicBezTo>
                    <a:pt x="71" y="61"/>
                    <a:pt x="71" y="61"/>
                    <a:pt x="70" y="62"/>
                  </a:cubicBezTo>
                  <a:cubicBezTo>
                    <a:pt x="71" y="63"/>
                    <a:pt x="72" y="67"/>
                    <a:pt x="72" y="68"/>
                  </a:cubicBezTo>
                  <a:cubicBezTo>
                    <a:pt x="72" y="68"/>
                    <a:pt x="72" y="68"/>
                    <a:pt x="72" y="68"/>
                  </a:cubicBezTo>
                  <a:cubicBezTo>
                    <a:pt x="72" y="68"/>
                    <a:pt x="68" y="71"/>
                    <a:pt x="67" y="71"/>
                  </a:cubicBezTo>
                  <a:cubicBezTo>
                    <a:pt x="67" y="71"/>
                    <a:pt x="64" y="67"/>
                    <a:pt x="63" y="66"/>
                  </a:cubicBezTo>
                  <a:cubicBezTo>
                    <a:pt x="63" y="66"/>
                    <a:pt x="63" y="66"/>
                    <a:pt x="62" y="66"/>
                  </a:cubicBezTo>
                  <a:cubicBezTo>
                    <a:pt x="62" y="66"/>
                    <a:pt x="61" y="66"/>
                    <a:pt x="61" y="66"/>
                  </a:cubicBezTo>
                  <a:cubicBezTo>
                    <a:pt x="61" y="67"/>
                    <a:pt x="58" y="71"/>
                    <a:pt x="57" y="71"/>
                  </a:cubicBezTo>
                  <a:cubicBezTo>
                    <a:pt x="57" y="71"/>
                    <a:pt x="53" y="68"/>
                    <a:pt x="52" y="68"/>
                  </a:cubicBezTo>
                  <a:cubicBezTo>
                    <a:pt x="52" y="68"/>
                    <a:pt x="52" y="68"/>
                    <a:pt x="52" y="68"/>
                  </a:cubicBezTo>
                  <a:cubicBezTo>
                    <a:pt x="52" y="67"/>
                    <a:pt x="54" y="63"/>
                    <a:pt x="54" y="62"/>
                  </a:cubicBezTo>
                  <a:cubicBezTo>
                    <a:pt x="53" y="61"/>
                    <a:pt x="53" y="61"/>
                    <a:pt x="53" y="60"/>
                  </a:cubicBezTo>
                  <a:cubicBezTo>
                    <a:pt x="52" y="60"/>
                    <a:pt x="47" y="59"/>
                    <a:pt x="47" y="59"/>
                  </a:cubicBezTo>
                  <a:cubicBezTo>
                    <a:pt x="47" y="53"/>
                    <a:pt x="47" y="53"/>
                    <a:pt x="47" y="53"/>
                  </a:cubicBezTo>
                  <a:cubicBezTo>
                    <a:pt x="47" y="52"/>
                    <a:pt x="52" y="52"/>
                    <a:pt x="53" y="52"/>
                  </a:cubicBezTo>
                  <a:cubicBezTo>
                    <a:pt x="53" y="51"/>
                    <a:pt x="53" y="50"/>
                    <a:pt x="54" y="50"/>
                  </a:cubicBezTo>
                  <a:cubicBezTo>
                    <a:pt x="54" y="49"/>
                    <a:pt x="52" y="45"/>
                    <a:pt x="52" y="44"/>
                  </a:cubicBezTo>
                  <a:cubicBezTo>
                    <a:pt x="52" y="44"/>
                    <a:pt x="52" y="44"/>
                    <a:pt x="52" y="44"/>
                  </a:cubicBezTo>
                  <a:cubicBezTo>
                    <a:pt x="53" y="44"/>
                    <a:pt x="57" y="41"/>
                    <a:pt x="57" y="41"/>
                  </a:cubicBezTo>
                  <a:cubicBezTo>
                    <a:pt x="58" y="41"/>
                    <a:pt x="61" y="45"/>
                    <a:pt x="61" y="46"/>
                  </a:cubicBezTo>
                  <a:cubicBezTo>
                    <a:pt x="61" y="46"/>
                    <a:pt x="62" y="46"/>
                    <a:pt x="62" y="46"/>
                  </a:cubicBezTo>
                  <a:cubicBezTo>
                    <a:pt x="63" y="46"/>
                    <a:pt x="63" y="46"/>
                    <a:pt x="63" y="46"/>
                  </a:cubicBezTo>
                  <a:cubicBezTo>
                    <a:pt x="64" y="44"/>
                    <a:pt x="66" y="43"/>
                    <a:pt x="67" y="41"/>
                  </a:cubicBezTo>
                  <a:cubicBezTo>
                    <a:pt x="67" y="41"/>
                    <a:pt x="67" y="41"/>
                    <a:pt x="67" y="41"/>
                  </a:cubicBezTo>
                  <a:cubicBezTo>
                    <a:pt x="68" y="41"/>
                    <a:pt x="72" y="44"/>
                    <a:pt x="72" y="44"/>
                  </a:cubicBezTo>
                  <a:cubicBezTo>
                    <a:pt x="72" y="44"/>
                    <a:pt x="72" y="44"/>
                    <a:pt x="72" y="44"/>
                  </a:cubicBezTo>
                  <a:cubicBezTo>
                    <a:pt x="72" y="45"/>
                    <a:pt x="71" y="49"/>
                    <a:pt x="70" y="50"/>
                  </a:cubicBezTo>
                  <a:cubicBezTo>
                    <a:pt x="71" y="50"/>
                    <a:pt x="71" y="51"/>
                    <a:pt x="72" y="52"/>
                  </a:cubicBezTo>
                  <a:cubicBezTo>
                    <a:pt x="72" y="52"/>
                    <a:pt x="78" y="52"/>
                    <a:pt x="78" y="53"/>
                  </a:cubicBezTo>
                  <a:lnTo>
                    <a:pt x="78" y="59"/>
                  </a:lnTo>
                  <a:close/>
                  <a:moveTo>
                    <a:pt x="62" y="10"/>
                  </a:moveTo>
                  <a:cubicBezTo>
                    <a:pt x="59" y="10"/>
                    <a:pt x="57" y="12"/>
                    <a:pt x="57" y="15"/>
                  </a:cubicBezTo>
                  <a:cubicBezTo>
                    <a:pt x="57" y="18"/>
                    <a:pt x="59" y="20"/>
                    <a:pt x="62" y="20"/>
                  </a:cubicBezTo>
                  <a:cubicBezTo>
                    <a:pt x="65" y="20"/>
                    <a:pt x="67" y="18"/>
                    <a:pt x="67" y="15"/>
                  </a:cubicBezTo>
                  <a:cubicBezTo>
                    <a:pt x="67" y="12"/>
                    <a:pt x="65" y="10"/>
                    <a:pt x="62" y="10"/>
                  </a:cubicBezTo>
                  <a:close/>
                  <a:moveTo>
                    <a:pt x="62" y="51"/>
                  </a:moveTo>
                  <a:cubicBezTo>
                    <a:pt x="59" y="51"/>
                    <a:pt x="57" y="53"/>
                    <a:pt x="57" y="56"/>
                  </a:cubicBezTo>
                  <a:cubicBezTo>
                    <a:pt x="57" y="59"/>
                    <a:pt x="59" y="61"/>
                    <a:pt x="62" y="61"/>
                  </a:cubicBezTo>
                  <a:cubicBezTo>
                    <a:pt x="65" y="61"/>
                    <a:pt x="67" y="59"/>
                    <a:pt x="67" y="56"/>
                  </a:cubicBezTo>
                  <a:cubicBezTo>
                    <a:pt x="67" y="53"/>
                    <a:pt x="65" y="51"/>
                    <a:pt x="62" y="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64" name="Freeform 63"/>
          <p:cNvSpPr/>
          <p:nvPr/>
        </p:nvSpPr>
        <p:spPr>
          <a:xfrm rot="518895" flipH="1">
            <a:off x="3757732" y="1772421"/>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34738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69" name="Freeform 68"/>
          <p:cNvSpPr/>
          <p:nvPr/>
        </p:nvSpPr>
        <p:spPr>
          <a:xfrm flipH="1">
            <a:off x="7230782" y="1772421"/>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189A8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4" name="Freeform 20"/>
          <p:cNvSpPr/>
          <p:nvPr/>
        </p:nvSpPr>
        <p:spPr>
          <a:xfrm flipH="1">
            <a:off x="3232386" y="3337311"/>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686868"/>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9" name="Freeform 44"/>
          <p:cNvSpPr/>
          <p:nvPr/>
        </p:nvSpPr>
        <p:spPr>
          <a:xfrm flipH="1">
            <a:off x="7736799" y="3337311"/>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EF9D27"/>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84" name="Freeform 83"/>
          <p:cNvSpPr/>
          <p:nvPr/>
        </p:nvSpPr>
        <p:spPr>
          <a:xfrm flipH="1">
            <a:off x="3638786" y="4902200"/>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64267"/>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89" name="Freeform 49"/>
          <p:cNvSpPr/>
          <p:nvPr/>
        </p:nvSpPr>
        <p:spPr>
          <a:xfrm flipH="1">
            <a:off x="7228799" y="4902200"/>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D3413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91" name="TextBox 90"/>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grpSp>
        <p:nvGrpSpPr>
          <p:cNvPr id="7" name="Group 6"/>
          <p:cNvGrpSpPr/>
          <p:nvPr/>
        </p:nvGrpSpPr>
        <p:grpSpPr>
          <a:xfrm>
            <a:off x="3470229" y="3575153"/>
            <a:ext cx="777528" cy="777528"/>
            <a:chOff x="3470229" y="3575153"/>
            <a:chExt cx="777528" cy="777528"/>
          </a:xfrm>
        </p:grpSpPr>
        <p:sp>
          <p:nvSpPr>
            <p:cNvPr id="75" name="Oval 74"/>
            <p:cNvSpPr/>
            <p:nvPr/>
          </p:nvSpPr>
          <p:spPr>
            <a:xfrm flipH="1">
              <a:off x="3470229" y="357515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93" name="Freeform 517"/>
            <p:cNvSpPr>
              <a:spLocks noChangeAspect="1" noEditPoints="1"/>
            </p:cNvSpPr>
            <p:nvPr/>
          </p:nvSpPr>
          <p:spPr bwMode="auto">
            <a:xfrm>
              <a:off x="3599325" y="3845112"/>
              <a:ext cx="548640" cy="196160"/>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7974642" y="3575153"/>
            <a:ext cx="777528" cy="777528"/>
            <a:chOff x="7974642" y="3575153"/>
            <a:chExt cx="777528" cy="777528"/>
          </a:xfrm>
        </p:grpSpPr>
        <p:sp>
          <p:nvSpPr>
            <p:cNvPr id="80" name="Oval 79"/>
            <p:cNvSpPr/>
            <p:nvPr/>
          </p:nvSpPr>
          <p:spPr>
            <a:xfrm flipH="1">
              <a:off x="7974642" y="357515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97" name="Freeform 525"/>
            <p:cNvSpPr>
              <a:spLocks noChangeAspect="1" noEditPoints="1"/>
            </p:cNvSpPr>
            <p:nvPr/>
          </p:nvSpPr>
          <p:spPr bwMode="auto">
            <a:xfrm>
              <a:off x="8122305" y="3800260"/>
              <a:ext cx="548640" cy="245583"/>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6" name="Group 5"/>
          <p:cNvGrpSpPr/>
          <p:nvPr/>
        </p:nvGrpSpPr>
        <p:grpSpPr>
          <a:xfrm>
            <a:off x="3995575" y="2010263"/>
            <a:ext cx="777528" cy="777528"/>
            <a:chOff x="3995575" y="2010263"/>
            <a:chExt cx="777528" cy="777528"/>
          </a:xfrm>
        </p:grpSpPr>
        <p:sp>
          <p:nvSpPr>
            <p:cNvPr id="65" name="Oval 64"/>
            <p:cNvSpPr/>
            <p:nvPr/>
          </p:nvSpPr>
          <p:spPr>
            <a:xfrm flipH="1">
              <a:off x="3995575" y="201026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98" name="Freeform 543"/>
            <p:cNvSpPr>
              <a:spLocks noEditPoints="1"/>
            </p:cNvSpPr>
            <p:nvPr/>
          </p:nvSpPr>
          <p:spPr bwMode="auto">
            <a:xfrm>
              <a:off x="4116397" y="2234617"/>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0" name="Group 9"/>
          <p:cNvGrpSpPr/>
          <p:nvPr/>
        </p:nvGrpSpPr>
        <p:grpSpPr>
          <a:xfrm>
            <a:off x="7468625" y="2010263"/>
            <a:ext cx="777528" cy="777528"/>
            <a:chOff x="7468625" y="2010263"/>
            <a:chExt cx="777528" cy="777528"/>
          </a:xfrm>
        </p:grpSpPr>
        <p:sp>
          <p:nvSpPr>
            <p:cNvPr id="70" name="Oval 69"/>
            <p:cNvSpPr/>
            <p:nvPr/>
          </p:nvSpPr>
          <p:spPr>
            <a:xfrm flipH="1">
              <a:off x="7468625" y="201026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99" name="Freeform 578"/>
            <p:cNvSpPr>
              <a:spLocks noEditPoints="1"/>
            </p:cNvSpPr>
            <p:nvPr/>
          </p:nvSpPr>
          <p:spPr bwMode="auto">
            <a:xfrm>
              <a:off x="7579762" y="2256888"/>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8" name="Group 7"/>
          <p:cNvGrpSpPr/>
          <p:nvPr/>
        </p:nvGrpSpPr>
        <p:grpSpPr>
          <a:xfrm>
            <a:off x="3876629" y="5140042"/>
            <a:ext cx="777528" cy="777528"/>
            <a:chOff x="3876629" y="5140042"/>
            <a:chExt cx="777528" cy="777528"/>
          </a:xfrm>
        </p:grpSpPr>
        <p:sp>
          <p:nvSpPr>
            <p:cNvPr id="85" name="Oval 84"/>
            <p:cNvSpPr/>
            <p:nvPr/>
          </p:nvSpPr>
          <p:spPr>
            <a:xfrm flipH="1">
              <a:off x="3876629" y="5140042"/>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00" name="Freeform 559"/>
            <p:cNvSpPr>
              <a:spLocks noChangeAspect="1" noEditPoints="1"/>
            </p:cNvSpPr>
            <p:nvPr/>
          </p:nvSpPr>
          <p:spPr bwMode="auto">
            <a:xfrm>
              <a:off x="3997976" y="5365149"/>
              <a:ext cx="548640" cy="249679"/>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2" name="Group 11"/>
          <p:cNvGrpSpPr/>
          <p:nvPr/>
        </p:nvGrpSpPr>
        <p:grpSpPr>
          <a:xfrm>
            <a:off x="7466642" y="5140042"/>
            <a:ext cx="777528" cy="777528"/>
            <a:chOff x="7466642" y="5140042"/>
            <a:chExt cx="777528" cy="777528"/>
          </a:xfrm>
        </p:grpSpPr>
        <p:sp>
          <p:nvSpPr>
            <p:cNvPr id="90" name="Oval 89"/>
            <p:cNvSpPr/>
            <p:nvPr/>
          </p:nvSpPr>
          <p:spPr>
            <a:xfrm flipH="1">
              <a:off x="7466642" y="5140042"/>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01" name="Freeform 596"/>
            <p:cNvSpPr>
              <a:spLocks noChangeAspect="1" noEditPoints="1"/>
            </p:cNvSpPr>
            <p:nvPr/>
          </p:nvSpPr>
          <p:spPr bwMode="auto">
            <a:xfrm>
              <a:off x="7718244" y="5328713"/>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pic>
        <p:nvPicPr>
          <p:cNvPr id="58" name="Picture 5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19976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1"/>
                                        </p:tgtEl>
                                        <p:attrNameLst>
                                          <p:attrName>style.visibility</p:attrName>
                                        </p:attrNameLst>
                                      </p:cBhvr>
                                      <p:to>
                                        <p:strVal val="visible"/>
                                      </p:to>
                                    </p:set>
                                    <p:animEffect transition="in" filter="wipe(left)">
                                      <p:cBhvr>
                                        <p:cTn id="7" dur="500"/>
                                        <p:tgtEl>
                                          <p:spTgt spid="91"/>
                                        </p:tgtEl>
                                      </p:cBhvr>
                                    </p:animEffect>
                                  </p:childTnLst>
                                </p:cTn>
                              </p:par>
                            </p:childTnLst>
                          </p:cTn>
                        </p:par>
                        <p:par>
                          <p:cTn id="8" fill="hold">
                            <p:stCondLst>
                              <p:cond delay="500"/>
                            </p:stCondLst>
                            <p:childTnLst>
                              <p:par>
                                <p:cTn id="9" presetID="35" presetClass="entr" presetSubtype="0" fill="hold" grpId="0" nodeType="afterEffect">
                                  <p:stCondLst>
                                    <p:cond delay="0"/>
                                  </p:stCondLst>
                                  <p:childTnLst>
                                    <p:set>
                                      <p:cBhvr>
                                        <p:cTn id="10" dur="1" fill="hold">
                                          <p:stCondLst>
                                            <p:cond delay="0"/>
                                          </p:stCondLst>
                                        </p:cTn>
                                        <p:tgtEl>
                                          <p:spTgt spid="94"/>
                                        </p:tgtEl>
                                        <p:attrNameLst>
                                          <p:attrName>style.visibility</p:attrName>
                                        </p:attrNameLst>
                                      </p:cBhvr>
                                      <p:to>
                                        <p:strVal val="visible"/>
                                      </p:to>
                                    </p:set>
                                    <p:animEffect transition="in" filter="fade">
                                      <p:cBhvr>
                                        <p:cTn id="11" dur="1000"/>
                                        <p:tgtEl>
                                          <p:spTgt spid="94"/>
                                        </p:tgtEl>
                                      </p:cBhvr>
                                    </p:animEffect>
                                    <p:anim calcmode="lin" valueType="num">
                                      <p:cBhvr>
                                        <p:cTn id="12" dur="1000" fill="hold"/>
                                        <p:tgtEl>
                                          <p:spTgt spid="94"/>
                                        </p:tgtEl>
                                        <p:attrNameLst>
                                          <p:attrName>style.rotation</p:attrName>
                                        </p:attrNameLst>
                                      </p:cBhvr>
                                      <p:tavLst>
                                        <p:tav tm="0">
                                          <p:val>
                                            <p:fltVal val="720"/>
                                          </p:val>
                                        </p:tav>
                                        <p:tav tm="100000">
                                          <p:val>
                                            <p:fltVal val="0"/>
                                          </p:val>
                                        </p:tav>
                                      </p:tavLst>
                                    </p:anim>
                                    <p:anim calcmode="lin" valueType="num">
                                      <p:cBhvr>
                                        <p:cTn id="13" dur="1000" fill="hold"/>
                                        <p:tgtEl>
                                          <p:spTgt spid="94"/>
                                        </p:tgtEl>
                                        <p:attrNameLst>
                                          <p:attrName>ppt_h</p:attrName>
                                        </p:attrNameLst>
                                      </p:cBhvr>
                                      <p:tavLst>
                                        <p:tav tm="0">
                                          <p:val>
                                            <p:fltVal val="0"/>
                                          </p:val>
                                        </p:tav>
                                        <p:tav tm="100000">
                                          <p:val>
                                            <p:strVal val="#ppt_h"/>
                                          </p:val>
                                        </p:tav>
                                      </p:tavLst>
                                    </p:anim>
                                    <p:anim calcmode="lin" valueType="num">
                                      <p:cBhvr>
                                        <p:cTn id="14" dur="1000" fill="hold"/>
                                        <p:tgtEl>
                                          <p:spTgt spid="94"/>
                                        </p:tgtEl>
                                        <p:attrNameLst>
                                          <p:attrName>ppt_w</p:attrName>
                                        </p:attrNameLst>
                                      </p:cBhvr>
                                      <p:tavLst>
                                        <p:tav tm="0">
                                          <p:val>
                                            <p:fltVal val="0"/>
                                          </p:val>
                                        </p:tav>
                                        <p:tav tm="100000">
                                          <p:val>
                                            <p:strVal val="#ppt_w"/>
                                          </p:val>
                                        </p:tav>
                                      </p:tavLst>
                                    </p:anim>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500" fill="hold"/>
                                        <p:tgtEl>
                                          <p:spTgt spid="9"/>
                                        </p:tgtEl>
                                        <p:attrNameLst>
                                          <p:attrName>ppt_w</p:attrName>
                                        </p:attrNameLst>
                                      </p:cBhvr>
                                      <p:tavLst>
                                        <p:tav tm="0">
                                          <p:val>
                                            <p:fltVal val="0"/>
                                          </p:val>
                                        </p:tav>
                                        <p:tav tm="100000">
                                          <p:val>
                                            <p:strVal val="#ppt_w"/>
                                          </p:val>
                                        </p:tav>
                                      </p:tavLst>
                                    </p:anim>
                                    <p:anim calcmode="lin" valueType="num">
                                      <p:cBhvr>
                                        <p:cTn id="19" dur="500" fill="hold"/>
                                        <p:tgtEl>
                                          <p:spTgt spid="9"/>
                                        </p:tgtEl>
                                        <p:attrNameLst>
                                          <p:attrName>ppt_h</p:attrName>
                                        </p:attrNameLst>
                                      </p:cBhvr>
                                      <p:tavLst>
                                        <p:tav tm="0">
                                          <p:val>
                                            <p:fltVal val="0"/>
                                          </p:val>
                                        </p:tav>
                                        <p:tav tm="100000">
                                          <p:val>
                                            <p:strVal val="#ppt_h"/>
                                          </p:val>
                                        </p:tav>
                                      </p:tavLst>
                                    </p:anim>
                                    <p:animEffect transition="in" filter="fade">
                                      <p:cBhvr>
                                        <p:cTn id="20" dur="500"/>
                                        <p:tgtEl>
                                          <p:spTgt spid="9"/>
                                        </p:tgtEl>
                                      </p:cBhvr>
                                    </p:animEffect>
                                  </p:childTnLst>
                                </p:cTn>
                              </p:par>
                            </p:childTnLst>
                          </p:cTn>
                        </p:par>
                        <p:par>
                          <p:cTn id="21" fill="hold">
                            <p:stCondLst>
                              <p:cond delay="2000"/>
                            </p:stCondLst>
                            <p:childTnLst>
                              <p:par>
                                <p:cTn id="22" presetID="22" presetClass="entr" presetSubtype="2" fill="hold" nodeType="afterEffect">
                                  <p:stCondLst>
                                    <p:cond delay="0"/>
                                  </p:stCondLst>
                                  <p:childTnLst>
                                    <p:set>
                                      <p:cBhvr>
                                        <p:cTn id="23" dur="1" fill="hold">
                                          <p:stCondLst>
                                            <p:cond delay="0"/>
                                          </p:stCondLst>
                                        </p:cTn>
                                        <p:tgtEl>
                                          <p:spTgt spid="57"/>
                                        </p:tgtEl>
                                        <p:attrNameLst>
                                          <p:attrName>style.visibility</p:attrName>
                                        </p:attrNameLst>
                                      </p:cBhvr>
                                      <p:to>
                                        <p:strVal val="visible"/>
                                      </p:to>
                                    </p:set>
                                    <p:animEffect transition="in" filter="wipe(right)">
                                      <p:cBhvr>
                                        <p:cTn id="24" dur="500"/>
                                        <p:tgtEl>
                                          <p:spTgt spid="57"/>
                                        </p:tgtEl>
                                      </p:cBhvr>
                                    </p:animEffect>
                                  </p:childTnLst>
                                </p:cTn>
                              </p:par>
                            </p:childTnLst>
                          </p:cTn>
                        </p:par>
                        <p:par>
                          <p:cTn id="25" fill="hold">
                            <p:stCondLst>
                              <p:cond delay="2500"/>
                            </p:stCondLst>
                            <p:childTnLst>
                              <p:par>
                                <p:cTn id="26" presetID="35" presetClass="entr" presetSubtype="0" fill="hold" grpId="0" nodeType="afterEffect">
                                  <p:stCondLst>
                                    <p:cond delay="0"/>
                                  </p:stCondLst>
                                  <p:childTnLst>
                                    <p:set>
                                      <p:cBhvr>
                                        <p:cTn id="27" dur="1" fill="hold">
                                          <p:stCondLst>
                                            <p:cond delay="0"/>
                                          </p:stCondLst>
                                        </p:cTn>
                                        <p:tgtEl>
                                          <p:spTgt spid="64"/>
                                        </p:tgtEl>
                                        <p:attrNameLst>
                                          <p:attrName>style.visibility</p:attrName>
                                        </p:attrNameLst>
                                      </p:cBhvr>
                                      <p:to>
                                        <p:strVal val="visible"/>
                                      </p:to>
                                    </p:set>
                                    <p:animEffect transition="in" filter="fade">
                                      <p:cBhvr>
                                        <p:cTn id="28" dur="1000"/>
                                        <p:tgtEl>
                                          <p:spTgt spid="64"/>
                                        </p:tgtEl>
                                      </p:cBhvr>
                                    </p:animEffect>
                                    <p:anim calcmode="lin" valueType="num">
                                      <p:cBhvr>
                                        <p:cTn id="29" dur="1000" fill="hold"/>
                                        <p:tgtEl>
                                          <p:spTgt spid="64"/>
                                        </p:tgtEl>
                                        <p:attrNameLst>
                                          <p:attrName>style.rotation</p:attrName>
                                        </p:attrNameLst>
                                      </p:cBhvr>
                                      <p:tavLst>
                                        <p:tav tm="0">
                                          <p:val>
                                            <p:fltVal val="720"/>
                                          </p:val>
                                        </p:tav>
                                        <p:tav tm="100000">
                                          <p:val>
                                            <p:fltVal val="0"/>
                                          </p:val>
                                        </p:tav>
                                      </p:tavLst>
                                    </p:anim>
                                    <p:anim calcmode="lin" valueType="num">
                                      <p:cBhvr>
                                        <p:cTn id="30" dur="1000" fill="hold"/>
                                        <p:tgtEl>
                                          <p:spTgt spid="64"/>
                                        </p:tgtEl>
                                        <p:attrNameLst>
                                          <p:attrName>ppt_h</p:attrName>
                                        </p:attrNameLst>
                                      </p:cBhvr>
                                      <p:tavLst>
                                        <p:tav tm="0">
                                          <p:val>
                                            <p:fltVal val="0"/>
                                          </p:val>
                                        </p:tav>
                                        <p:tav tm="100000">
                                          <p:val>
                                            <p:strVal val="#ppt_h"/>
                                          </p:val>
                                        </p:tav>
                                      </p:tavLst>
                                    </p:anim>
                                    <p:anim calcmode="lin" valueType="num">
                                      <p:cBhvr>
                                        <p:cTn id="31" dur="1000" fill="hold"/>
                                        <p:tgtEl>
                                          <p:spTgt spid="64"/>
                                        </p:tgtEl>
                                        <p:attrNameLst>
                                          <p:attrName>ppt_w</p:attrName>
                                        </p:attrNameLst>
                                      </p:cBhvr>
                                      <p:tavLst>
                                        <p:tav tm="0">
                                          <p:val>
                                            <p:fltVal val="0"/>
                                          </p:val>
                                        </p:tav>
                                        <p:tav tm="100000">
                                          <p:val>
                                            <p:strVal val="#ppt_w"/>
                                          </p:val>
                                        </p:tav>
                                      </p:tavLst>
                                    </p:anim>
                                  </p:childTnLst>
                                </p:cTn>
                              </p:par>
                              <p:par>
                                <p:cTn id="32" presetID="53" presetClass="entr" presetSubtype="16" fill="hold" nodeType="withEffect">
                                  <p:stCondLst>
                                    <p:cond delay="500"/>
                                  </p:stCondLst>
                                  <p:childTnLst>
                                    <p:set>
                                      <p:cBhvr>
                                        <p:cTn id="33" dur="1" fill="hold">
                                          <p:stCondLst>
                                            <p:cond delay="0"/>
                                          </p:stCondLst>
                                        </p:cTn>
                                        <p:tgtEl>
                                          <p:spTgt spid="6"/>
                                        </p:tgtEl>
                                        <p:attrNameLst>
                                          <p:attrName>style.visibility</p:attrName>
                                        </p:attrNameLst>
                                      </p:cBhvr>
                                      <p:to>
                                        <p:strVal val="visible"/>
                                      </p:to>
                                    </p:set>
                                    <p:anim calcmode="lin" valueType="num">
                                      <p:cBhvr>
                                        <p:cTn id="34" dur="500" fill="hold"/>
                                        <p:tgtEl>
                                          <p:spTgt spid="6"/>
                                        </p:tgtEl>
                                        <p:attrNameLst>
                                          <p:attrName>ppt_w</p:attrName>
                                        </p:attrNameLst>
                                      </p:cBhvr>
                                      <p:tavLst>
                                        <p:tav tm="0">
                                          <p:val>
                                            <p:fltVal val="0"/>
                                          </p:val>
                                        </p:tav>
                                        <p:tav tm="100000">
                                          <p:val>
                                            <p:strVal val="#ppt_w"/>
                                          </p:val>
                                        </p:tav>
                                      </p:tavLst>
                                    </p:anim>
                                    <p:anim calcmode="lin" valueType="num">
                                      <p:cBhvr>
                                        <p:cTn id="35" dur="500" fill="hold"/>
                                        <p:tgtEl>
                                          <p:spTgt spid="6"/>
                                        </p:tgtEl>
                                        <p:attrNameLst>
                                          <p:attrName>ppt_h</p:attrName>
                                        </p:attrNameLst>
                                      </p:cBhvr>
                                      <p:tavLst>
                                        <p:tav tm="0">
                                          <p:val>
                                            <p:fltVal val="0"/>
                                          </p:val>
                                        </p:tav>
                                        <p:tav tm="100000">
                                          <p:val>
                                            <p:strVal val="#ppt_h"/>
                                          </p:val>
                                        </p:tav>
                                      </p:tavLst>
                                    </p:anim>
                                    <p:animEffect transition="in" filter="fade">
                                      <p:cBhvr>
                                        <p:cTn id="36" dur="500"/>
                                        <p:tgtEl>
                                          <p:spTgt spid="6"/>
                                        </p:tgtEl>
                                      </p:cBhvr>
                                    </p:animEffect>
                                  </p:childTnLst>
                                </p:cTn>
                              </p:par>
                              <p:par>
                                <p:cTn id="37" presetID="2" presetClass="entr" presetSubtype="8" fill="hold" nodeType="withEffect">
                                  <p:stCondLst>
                                    <p:cond delay="500"/>
                                  </p:stCondLst>
                                  <p:childTnLst>
                                    <p:set>
                                      <p:cBhvr>
                                        <p:cTn id="38" dur="1" fill="hold">
                                          <p:stCondLst>
                                            <p:cond delay="0"/>
                                          </p:stCondLst>
                                        </p:cTn>
                                        <p:tgtEl>
                                          <p:spTgt spid="43"/>
                                        </p:tgtEl>
                                        <p:attrNameLst>
                                          <p:attrName>style.visibility</p:attrName>
                                        </p:attrNameLst>
                                      </p:cBhvr>
                                      <p:to>
                                        <p:strVal val="visible"/>
                                      </p:to>
                                    </p:set>
                                    <p:anim calcmode="lin" valueType="num">
                                      <p:cBhvr additive="base">
                                        <p:cTn id="39" dur="500" fill="hold"/>
                                        <p:tgtEl>
                                          <p:spTgt spid="43"/>
                                        </p:tgtEl>
                                        <p:attrNameLst>
                                          <p:attrName>ppt_x</p:attrName>
                                        </p:attrNameLst>
                                      </p:cBhvr>
                                      <p:tavLst>
                                        <p:tav tm="0">
                                          <p:val>
                                            <p:strVal val="0-#ppt_w/2"/>
                                          </p:val>
                                        </p:tav>
                                        <p:tav tm="100000">
                                          <p:val>
                                            <p:strVal val="#ppt_x"/>
                                          </p:val>
                                        </p:tav>
                                      </p:tavLst>
                                    </p:anim>
                                    <p:anim calcmode="lin" valueType="num">
                                      <p:cBhvr additive="base">
                                        <p:cTn id="40" dur="500" fill="hold"/>
                                        <p:tgtEl>
                                          <p:spTgt spid="43"/>
                                        </p:tgtEl>
                                        <p:attrNameLst>
                                          <p:attrName>ppt_y</p:attrName>
                                        </p:attrNameLst>
                                      </p:cBhvr>
                                      <p:tavLst>
                                        <p:tav tm="0">
                                          <p:val>
                                            <p:strVal val="#ppt_y"/>
                                          </p:val>
                                        </p:tav>
                                        <p:tav tm="100000">
                                          <p:val>
                                            <p:strVal val="#ppt_y"/>
                                          </p:val>
                                        </p:tav>
                                      </p:tavLst>
                                    </p:anim>
                                  </p:childTnLst>
                                </p:cTn>
                              </p:par>
                            </p:childTnLst>
                          </p:cTn>
                        </p:par>
                        <p:par>
                          <p:cTn id="41" fill="hold">
                            <p:stCondLst>
                              <p:cond delay="3500"/>
                            </p:stCondLst>
                            <p:childTnLst>
                              <p:par>
                                <p:cTn id="42" presetID="22" presetClass="entr" presetSubtype="8" fill="hold" nodeType="afterEffect">
                                  <p:stCondLst>
                                    <p:cond delay="0"/>
                                  </p:stCondLst>
                                  <p:childTnLst>
                                    <p:set>
                                      <p:cBhvr>
                                        <p:cTn id="43" dur="1" fill="hold">
                                          <p:stCondLst>
                                            <p:cond delay="0"/>
                                          </p:stCondLst>
                                        </p:cTn>
                                        <p:tgtEl>
                                          <p:spTgt spid="54"/>
                                        </p:tgtEl>
                                        <p:attrNameLst>
                                          <p:attrName>style.visibility</p:attrName>
                                        </p:attrNameLst>
                                      </p:cBhvr>
                                      <p:to>
                                        <p:strVal val="visible"/>
                                      </p:to>
                                    </p:set>
                                    <p:animEffect transition="in" filter="wipe(left)">
                                      <p:cBhvr>
                                        <p:cTn id="44" dur="500"/>
                                        <p:tgtEl>
                                          <p:spTgt spid="54"/>
                                        </p:tgtEl>
                                      </p:cBhvr>
                                    </p:animEffect>
                                  </p:childTnLst>
                                </p:cTn>
                              </p:par>
                            </p:childTnLst>
                          </p:cTn>
                        </p:par>
                        <p:par>
                          <p:cTn id="45" fill="hold">
                            <p:stCondLst>
                              <p:cond delay="4000"/>
                            </p:stCondLst>
                            <p:childTnLst>
                              <p:par>
                                <p:cTn id="46" presetID="35" presetClass="entr" presetSubtype="0" fill="hold" grpId="0" nodeType="afterEffect">
                                  <p:stCondLst>
                                    <p:cond delay="0"/>
                                  </p:stCondLst>
                                  <p:childTnLst>
                                    <p:set>
                                      <p:cBhvr>
                                        <p:cTn id="47" dur="1" fill="hold">
                                          <p:stCondLst>
                                            <p:cond delay="0"/>
                                          </p:stCondLst>
                                        </p:cTn>
                                        <p:tgtEl>
                                          <p:spTgt spid="69"/>
                                        </p:tgtEl>
                                        <p:attrNameLst>
                                          <p:attrName>style.visibility</p:attrName>
                                        </p:attrNameLst>
                                      </p:cBhvr>
                                      <p:to>
                                        <p:strVal val="visible"/>
                                      </p:to>
                                    </p:set>
                                    <p:animEffect transition="in" filter="fade">
                                      <p:cBhvr>
                                        <p:cTn id="48" dur="1000"/>
                                        <p:tgtEl>
                                          <p:spTgt spid="69"/>
                                        </p:tgtEl>
                                      </p:cBhvr>
                                    </p:animEffect>
                                    <p:anim calcmode="lin" valueType="num">
                                      <p:cBhvr>
                                        <p:cTn id="49" dur="1000" fill="hold"/>
                                        <p:tgtEl>
                                          <p:spTgt spid="69"/>
                                        </p:tgtEl>
                                        <p:attrNameLst>
                                          <p:attrName>style.rotation</p:attrName>
                                        </p:attrNameLst>
                                      </p:cBhvr>
                                      <p:tavLst>
                                        <p:tav tm="0">
                                          <p:val>
                                            <p:fltVal val="720"/>
                                          </p:val>
                                        </p:tav>
                                        <p:tav tm="100000">
                                          <p:val>
                                            <p:fltVal val="0"/>
                                          </p:val>
                                        </p:tav>
                                      </p:tavLst>
                                    </p:anim>
                                    <p:anim calcmode="lin" valueType="num">
                                      <p:cBhvr>
                                        <p:cTn id="50" dur="1000" fill="hold"/>
                                        <p:tgtEl>
                                          <p:spTgt spid="69"/>
                                        </p:tgtEl>
                                        <p:attrNameLst>
                                          <p:attrName>ppt_h</p:attrName>
                                        </p:attrNameLst>
                                      </p:cBhvr>
                                      <p:tavLst>
                                        <p:tav tm="0">
                                          <p:val>
                                            <p:fltVal val="0"/>
                                          </p:val>
                                        </p:tav>
                                        <p:tav tm="100000">
                                          <p:val>
                                            <p:strVal val="#ppt_h"/>
                                          </p:val>
                                        </p:tav>
                                      </p:tavLst>
                                    </p:anim>
                                    <p:anim calcmode="lin" valueType="num">
                                      <p:cBhvr>
                                        <p:cTn id="51" dur="1000" fill="hold"/>
                                        <p:tgtEl>
                                          <p:spTgt spid="69"/>
                                        </p:tgtEl>
                                        <p:attrNameLst>
                                          <p:attrName>ppt_w</p:attrName>
                                        </p:attrNameLst>
                                      </p:cBhvr>
                                      <p:tavLst>
                                        <p:tav tm="0">
                                          <p:val>
                                            <p:fltVal val="0"/>
                                          </p:val>
                                        </p:tav>
                                        <p:tav tm="100000">
                                          <p:val>
                                            <p:strVal val="#ppt_w"/>
                                          </p:val>
                                        </p:tav>
                                      </p:tavLst>
                                    </p:anim>
                                  </p:childTnLst>
                                </p:cTn>
                              </p:par>
                              <p:par>
                                <p:cTn id="52" presetID="53" presetClass="entr" presetSubtype="16" fill="hold" nodeType="withEffect">
                                  <p:stCondLst>
                                    <p:cond delay="500"/>
                                  </p:stCondLst>
                                  <p:childTnLst>
                                    <p:set>
                                      <p:cBhvr>
                                        <p:cTn id="53" dur="1" fill="hold">
                                          <p:stCondLst>
                                            <p:cond delay="0"/>
                                          </p:stCondLst>
                                        </p:cTn>
                                        <p:tgtEl>
                                          <p:spTgt spid="10"/>
                                        </p:tgtEl>
                                        <p:attrNameLst>
                                          <p:attrName>style.visibility</p:attrName>
                                        </p:attrNameLst>
                                      </p:cBhvr>
                                      <p:to>
                                        <p:strVal val="visible"/>
                                      </p:to>
                                    </p:set>
                                    <p:anim calcmode="lin" valueType="num">
                                      <p:cBhvr>
                                        <p:cTn id="54" dur="500" fill="hold"/>
                                        <p:tgtEl>
                                          <p:spTgt spid="10"/>
                                        </p:tgtEl>
                                        <p:attrNameLst>
                                          <p:attrName>ppt_w</p:attrName>
                                        </p:attrNameLst>
                                      </p:cBhvr>
                                      <p:tavLst>
                                        <p:tav tm="0">
                                          <p:val>
                                            <p:fltVal val="0"/>
                                          </p:val>
                                        </p:tav>
                                        <p:tav tm="100000">
                                          <p:val>
                                            <p:strVal val="#ppt_w"/>
                                          </p:val>
                                        </p:tav>
                                      </p:tavLst>
                                    </p:anim>
                                    <p:anim calcmode="lin" valueType="num">
                                      <p:cBhvr>
                                        <p:cTn id="55" dur="500" fill="hold"/>
                                        <p:tgtEl>
                                          <p:spTgt spid="10"/>
                                        </p:tgtEl>
                                        <p:attrNameLst>
                                          <p:attrName>ppt_h</p:attrName>
                                        </p:attrNameLst>
                                      </p:cBhvr>
                                      <p:tavLst>
                                        <p:tav tm="0">
                                          <p:val>
                                            <p:fltVal val="0"/>
                                          </p:val>
                                        </p:tav>
                                        <p:tav tm="100000">
                                          <p:val>
                                            <p:strVal val="#ppt_h"/>
                                          </p:val>
                                        </p:tav>
                                      </p:tavLst>
                                    </p:anim>
                                    <p:animEffect transition="in" filter="fade">
                                      <p:cBhvr>
                                        <p:cTn id="56" dur="500"/>
                                        <p:tgtEl>
                                          <p:spTgt spid="10"/>
                                        </p:tgtEl>
                                      </p:cBhvr>
                                    </p:animEffect>
                                  </p:childTnLst>
                                </p:cTn>
                              </p:par>
                              <p:par>
                                <p:cTn id="57" presetID="2" presetClass="entr" presetSubtype="2" fill="hold" nodeType="withEffect">
                                  <p:stCondLst>
                                    <p:cond delay="500"/>
                                  </p:stCondLst>
                                  <p:childTnLst>
                                    <p:set>
                                      <p:cBhvr>
                                        <p:cTn id="58" dur="1" fill="hold">
                                          <p:stCondLst>
                                            <p:cond delay="0"/>
                                          </p:stCondLst>
                                        </p:cTn>
                                        <p:tgtEl>
                                          <p:spTgt spid="49"/>
                                        </p:tgtEl>
                                        <p:attrNameLst>
                                          <p:attrName>style.visibility</p:attrName>
                                        </p:attrNameLst>
                                      </p:cBhvr>
                                      <p:to>
                                        <p:strVal val="visible"/>
                                      </p:to>
                                    </p:set>
                                    <p:anim calcmode="lin" valueType="num">
                                      <p:cBhvr additive="base">
                                        <p:cTn id="59" dur="500" fill="hold"/>
                                        <p:tgtEl>
                                          <p:spTgt spid="49"/>
                                        </p:tgtEl>
                                        <p:attrNameLst>
                                          <p:attrName>ppt_x</p:attrName>
                                        </p:attrNameLst>
                                      </p:cBhvr>
                                      <p:tavLst>
                                        <p:tav tm="0">
                                          <p:val>
                                            <p:strVal val="1+#ppt_w/2"/>
                                          </p:val>
                                        </p:tav>
                                        <p:tav tm="100000">
                                          <p:val>
                                            <p:strVal val="#ppt_x"/>
                                          </p:val>
                                        </p:tav>
                                      </p:tavLst>
                                    </p:anim>
                                    <p:anim calcmode="lin" valueType="num">
                                      <p:cBhvr additive="base">
                                        <p:cTn id="60" dur="500" fill="hold"/>
                                        <p:tgtEl>
                                          <p:spTgt spid="49"/>
                                        </p:tgtEl>
                                        <p:attrNameLst>
                                          <p:attrName>ppt_y</p:attrName>
                                        </p:attrNameLst>
                                      </p:cBhvr>
                                      <p:tavLst>
                                        <p:tav tm="0">
                                          <p:val>
                                            <p:strVal val="#ppt_y"/>
                                          </p:val>
                                        </p:tav>
                                        <p:tav tm="100000">
                                          <p:val>
                                            <p:strVal val="#ppt_y"/>
                                          </p:val>
                                        </p:tav>
                                      </p:tavLst>
                                    </p:anim>
                                  </p:childTnLst>
                                </p:cTn>
                              </p:par>
                            </p:childTnLst>
                          </p:cTn>
                        </p:par>
                        <p:par>
                          <p:cTn id="61" fill="hold">
                            <p:stCondLst>
                              <p:cond delay="5000"/>
                            </p:stCondLst>
                            <p:childTnLst>
                              <p:par>
                                <p:cTn id="62" presetID="22" presetClass="entr" presetSubtype="8" fill="hold" nodeType="afterEffect">
                                  <p:stCondLst>
                                    <p:cond delay="0"/>
                                  </p:stCondLst>
                                  <p:childTnLst>
                                    <p:set>
                                      <p:cBhvr>
                                        <p:cTn id="63" dur="1" fill="hold">
                                          <p:stCondLst>
                                            <p:cond delay="0"/>
                                          </p:stCondLst>
                                        </p:cTn>
                                        <p:tgtEl>
                                          <p:spTgt spid="53"/>
                                        </p:tgtEl>
                                        <p:attrNameLst>
                                          <p:attrName>style.visibility</p:attrName>
                                        </p:attrNameLst>
                                      </p:cBhvr>
                                      <p:to>
                                        <p:strVal val="visible"/>
                                      </p:to>
                                    </p:set>
                                    <p:animEffect transition="in" filter="wipe(left)">
                                      <p:cBhvr>
                                        <p:cTn id="64" dur="500"/>
                                        <p:tgtEl>
                                          <p:spTgt spid="53"/>
                                        </p:tgtEl>
                                      </p:cBhvr>
                                    </p:animEffect>
                                  </p:childTnLst>
                                </p:cTn>
                              </p:par>
                            </p:childTnLst>
                          </p:cTn>
                        </p:par>
                        <p:par>
                          <p:cTn id="65" fill="hold">
                            <p:stCondLst>
                              <p:cond delay="5500"/>
                            </p:stCondLst>
                            <p:childTnLst>
                              <p:par>
                                <p:cTn id="66" presetID="35" presetClass="entr" presetSubtype="0" fill="hold" grpId="0" nodeType="afterEffect">
                                  <p:stCondLst>
                                    <p:cond delay="0"/>
                                  </p:stCondLst>
                                  <p:childTnLst>
                                    <p:set>
                                      <p:cBhvr>
                                        <p:cTn id="67" dur="1" fill="hold">
                                          <p:stCondLst>
                                            <p:cond delay="0"/>
                                          </p:stCondLst>
                                        </p:cTn>
                                        <p:tgtEl>
                                          <p:spTgt spid="79"/>
                                        </p:tgtEl>
                                        <p:attrNameLst>
                                          <p:attrName>style.visibility</p:attrName>
                                        </p:attrNameLst>
                                      </p:cBhvr>
                                      <p:to>
                                        <p:strVal val="visible"/>
                                      </p:to>
                                    </p:set>
                                    <p:animEffect transition="in" filter="fade">
                                      <p:cBhvr>
                                        <p:cTn id="68" dur="1000"/>
                                        <p:tgtEl>
                                          <p:spTgt spid="79"/>
                                        </p:tgtEl>
                                      </p:cBhvr>
                                    </p:animEffect>
                                    <p:anim calcmode="lin" valueType="num">
                                      <p:cBhvr>
                                        <p:cTn id="69" dur="1000" fill="hold"/>
                                        <p:tgtEl>
                                          <p:spTgt spid="79"/>
                                        </p:tgtEl>
                                        <p:attrNameLst>
                                          <p:attrName>style.rotation</p:attrName>
                                        </p:attrNameLst>
                                      </p:cBhvr>
                                      <p:tavLst>
                                        <p:tav tm="0">
                                          <p:val>
                                            <p:fltVal val="720"/>
                                          </p:val>
                                        </p:tav>
                                        <p:tav tm="100000">
                                          <p:val>
                                            <p:fltVal val="0"/>
                                          </p:val>
                                        </p:tav>
                                      </p:tavLst>
                                    </p:anim>
                                    <p:anim calcmode="lin" valueType="num">
                                      <p:cBhvr>
                                        <p:cTn id="70" dur="1000" fill="hold"/>
                                        <p:tgtEl>
                                          <p:spTgt spid="79"/>
                                        </p:tgtEl>
                                        <p:attrNameLst>
                                          <p:attrName>ppt_h</p:attrName>
                                        </p:attrNameLst>
                                      </p:cBhvr>
                                      <p:tavLst>
                                        <p:tav tm="0">
                                          <p:val>
                                            <p:fltVal val="0"/>
                                          </p:val>
                                        </p:tav>
                                        <p:tav tm="100000">
                                          <p:val>
                                            <p:strVal val="#ppt_h"/>
                                          </p:val>
                                        </p:tav>
                                      </p:tavLst>
                                    </p:anim>
                                    <p:anim calcmode="lin" valueType="num">
                                      <p:cBhvr>
                                        <p:cTn id="71" dur="1000" fill="hold"/>
                                        <p:tgtEl>
                                          <p:spTgt spid="79"/>
                                        </p:tgtEl>
                                        <p:attrNameLst>
                                          <p:attrName>ppt_w</p:attrName>
                                        </p:attrNameLst>
                                      </p:cBhvr>
                                      <p:tavLst>
                                        <p:tav tm="0">
                                          <p:val>
                                            <p:fltVal val="0"/>
                                          </p:val>
                                        </p:tav>
                                        <p:tav tm="100000">
                                          <p:val>
                                            <p:strVal val="#ppt_w"/>
                                          </p:val>
                                        </p:tav>
                                      </p:tavLst>
                                    </p:anim>
                                  </p:childTnLst>
                                </p:cTn>
                              </p:par>
                              <p:par>
                                <p:cTn id="72" presetID="53" presetClass="entr" presetSubtype="16" fill="hold" nodeType="withEffect">
                                  <p:stCondLst>
                                    <p:cond delay="500"/>
                                  </p:stCondLst>
                                  <p:childTnLst>
                                    <p:set>
                                      <p:cBhvr>
                                        <p:cTn id="73" dur="1" fill="hold">
                                          <p:stCondLst>
                                            <p:cond delay="0"/>
                                          </p:stCondLst>
                                        </p:cTn>
                                        <p:tgtEl>
                                          <p:spTgt spid="11"/>
                                        </p:tgtEl>
                                        <p:attrNameLst>
                                          <p:attrName>style.visibility</p:attrName>
                                        </p:attrNameLst>
                                      </p:cBhvr>
                                      <p:to>
                                        <p:strVal val="visible"/>
                                      </p:to>
                                    </p:set>
                                    <p:anim calcmode="lin" valueType="num">
                                      <p:cBhvr>
                                        <p:cTn id="74" dur="500" fill="hold"/>
                                        <p:tgtEl>
                                          <p:spTgt spid="11"/>
                                        </p:tgtEl>
                                        <p:attrNameLst>
                                          <p:attrName>ppt_w</p:attrName>
                                        </p:attrNameLst>
                                      </p:cBhvr>
                                      <p:tavLst>
                                        <p:tav tm="0">
                                          <p:val>
                                            <p:fltVal val="0"/>
                                          </p:val>
                                        </p:tav>
                                        <p:tav tm="100000">
                                          <p:val>
                                            <p:strVal val="#ppt_w"/>
                                          </p:val>
                                        </p:tav>
                                      </p:tavLst>
                                    </p:anim>
                                    <p:anim calcmode="lin" valueType="num">
                                      <p:cBhvr>
                                        <p:cTn id="75" dur="500" fill="hold"/>
                                        <p:tgtEl>
                                          <p:spTgt spid="11"/>
                                        </p:tgtEl>
                                        <p:attrNameLst>
                                          <p:attrName>ppt_h</p:attrName>
                                        </p:attrNameLst>
                                      </p:cBhvr>
                                      <p:tavLst>
                                        <p:tav tm="0">
                                          <p:val>
                                            <p:fltVal val="0"/>
                                          </p:val>
                                        </p:tav>
                                        <p:tav tm="100000">
                                          <p:val>
                                            <p:strVal val="#ppt_h"/>
                                          </p:val>
                                        </p:tav>
                                      </p:tavLst>
                                    </p:anim>
                                    <p:animEffect transition="in" filter="fade">
                                      <p:cBhvr>
                                        <p:cTn id="76" dur="500"/>
                                        <p:tgtEl>
                                          <p:spTgt spid="11"/>
                                        </p:tgtEl>
                                      </p:cBhvr>
                                    </p:animEffect>
                                  </p:childTnLst>
                                </p:cTn>
                              </p:par>
                              <p:par>
                                <p:cTn id="77" presetID="2" presetClass="entr" presetSubtype="2" fill="hold" nodeType="withEffect">
                                  <p:stCondLst>
                                    <p:cond delay="500"/>
                                  </p:stCondLst>
                                  <p:childTnLst>
                                    <p:set>
                                      <p:cBhvr>
                                        <p:cTn id="78" dur="1" fill="hold">
                                          <p:stCondLst>
                                            <p:cond delay="0"/>
                                          </p:stCondLst>
                                        </p:cTn>
                                        <p:tgtEl>
                                          <p:spTgt spid="46"/>
                                        </p:tgtEl>
                                        <p:attrNameLst>
                                          <p:attrName>style.visibility</p:attrName>
                                        </p:attrNameLst>
                                      </p:cBhvr>
                                      <p:to>
                                        <p:strVal val="visible"/>
                                      </p:to>
                                    </p:set>
                                    <p:anim calcmode="lin" valueType="num">
                                      <p:cBhvr additive="base">
                                        <p:cTn id="79" dur="500" fill="hold"/>
                                        <p:tgtEl>
                                          <p:spTgt spid="46"/>
                                        </p:tgtEl>
                                        <p:attrNameLst>
                                          <p:attrName>ppt_x</p:attrName>
                                        </p:attrNameLst>
                                      </p:cBhvr>
                                      <p:tavLst>
                                        <p:tav tm="0">
                                          <p:val>
                                            <p:strVal val="1+#ppt_w/2"/>
                                          </p:val>
                                        </p:tav>
                                        <p:tav tm="100000">
                                          <p:val>
                                            <p:strVal val="#ppt_x"/>
                                          </p:val>
                                        </p:tav>
                                      </p:tavLst>
                                    </p:anim>
                                    <p:anim calcmode="lin" valueType="num">
                                      <p:cBhvr additive="base">
                                        <p:cTn id="80" dur="500" fill="hold"/>
                                        <p:tgtEl>
                                          <p:spTgt spid="46"/>
                                        </p:tgtEl>
                                        <p:attrNameLst>
                                          <p:attrName>ppt_y</p:attrName>
                                        </p:attrNameLst>
                                      </p:cBhvr>
                                      <p:tavLst>
                                        <p:tav tm="0">
                                          <p:val>
                                            <p:strVal val="#ppt_y"/>
                                          </p:val>
                                        </p:tav>
                                        <p:tav tm="100000">
                                          <p:val>
                                            <p:strVal val="#ppt_y"/>
                                          </p:val>
                                        </p:tav>
                                      </p:tavLst>
                                    </p:anim>
                                  </p:childTnLst>
                                </p:cTn>
                              </p:par>
                            </p:childTnLst>
                          </p:cTn>
                        </p:par>
                        <p:par>
                          <p:cTn id="81" fill="hold">
                            <p:stCondLst>
                              <p:cond delay="6500"/>
                            </p:stCondLst>
                            <p:childTnLst>
                              <p:par>
                                <p:cTn id="82" presetID="22" presetClass="entr" presetSubtype="8" fill="hold" nodeType="afterEffect">
                                  <p:stCondLst>
                                    <p:cond delay="0"/>
                                  </p:stCondLst>
                                  <p:childTnLst>
                                    <p:set>
                                      <p:cBhvr>
                                        <p:cTn id="83" dur="1" fill="hold">
                                          <p:stCondLst>
                                            <p:cond delay="0"/>
                                          </p:stCondLst>
                                        </p:cTn>
                                        <p:tgtEl>
                                          <p:spTgt spid="52"/>
                                        </p:tgtEl>
                                        <p:attrNameLst>
                                          <p:attrName>style.visibility</p:attrName>
                                        </p:attrNameLst>
                                      </p:cBhvr>
                                      <p:to>
                                        <p:strVal val="visible"/>
                                      </p:to>
                                    </p:set>
                                    <p:animEffect transition="in" filter="wipe(left)">
                                      <p:cBhvr>
                                        <p:cTn id="84" dur="500"/>
                                        <p:tgtEl>
                                          <p:spTgt spid="52"/>
                                        </p:tgtEl>
                                      </p:cBhvr>
                                    </p:animEffect>
                                  </p:childTnLst>
                                </p:cTn>
                              </p:par>
                            </p:childTnLst>
                          </p:cTn>
                        </p:par>
                        <p:par>
                          <p:cTn id="85" fill="hold">
                            <p:stCondLst>
                              <p:cond delay="7000"/>
                            </p:stCondLst>
                            <p:childTnLst>
                              <p:par>
                                <p:cTn id="86" presetID="35" presetClass="entr" presetSubtype="0" fill="hold" grpId="0" nodeType="afterEffect">
                                  <p:stCondLst>
                                    <p:cond delay="0"/>
                                  </p:stCondLst>
                                  <p:childTnLst>
                                    <p:set>
                                      <p:cBhvr>
                                        <p:cTn id="87" dur="1" fill="hold">
                                          <p:stCondLst>
                                            <p:cond delay="0"/>
                                          </p:stCondLst>
                                        </p:cTn>
                                        <p:tgtEl>
                                          <p:spTgt spid="89"/>
                                        </p:tgtEl>
                                        <p:attrNameLst>
                                          <p:attrName>style.visibility</p:attrName>
                                        </p:attrNameLst>
                                      </p:cBhvr>
                                      <p:to>
                                        <p:strVal val="visible"/>
                                      </p:to>
                                    </p:set>
                                    <p:animEffect transition="in" filter="fade">
                                      <p:cBhvr>
                                        <p:cTn id="88" dur="1000"/>
                                        <p:tgtEl>
                                          <p:spTgt spid="89"/>
                                        </p:tgtEl>
                                      </p:cBhvr>
                                    </p:animEffect>
                                    <p:anim calcmode="lin" valueType="num">
                                      <p:cBhvr>
                                        <p:cTn id="89" dur="1000" fill="hold"/>
                                        <p:tgtEl>
                                          <p:spTgt spid="89"/>
                                        </p:tgtEl>
                                        <p:attrNameLst>
                                          <p:attrName>style.rotation</p:attrName>
                                        </p:attrNameLst>
                                      </p:cBhvr>
                                      <p:tavLst>
                                        <p:tav tm="0">
                                          <p:val>
                                            <p:fltVal val="720"/>
                                          </p:val>
                                        </p:tav>
                                        <p:tav tm="100000">
                                          <p:val>
                                            <p:fltVal val="0"/>
                                          </p:val>
                                        </p:tav>
                                      </p:tavLst>
                                    </p:anim>
                                    <p:anim calcmode="lin" valueType="num">
                                      <p:cBhvr>
                                        <p:cTn id="90" dur="1000" fill="hold"/>
                                        <p:tgtEl>
                                          <p:spTgt spid="89"/>
                                        </p:tgtEl>
                                        <p:attrNameLst>
                                          <p:attrName>ppt_h</p:attrName>
                                        </p:attrNameLst>
                                      </p:cBhvr>
                                      <p:tavLst>
                                        <p:tav tm="0">
                                          <p:val>
                                            <p:fltVal val="0"/>
                                          </p:val>
                                        </p:tav>
                                        <p:tav tm="100000">
                                          <p:val>
                                            <p:strVal val="#ppt_h"/>
                                          </p:val>
                                        </p:tav>
                                      </p:tavLst>
                                    </p:anim>
                                    <p:anim calcmode="lin" valueType="num">
                                      <p:cBhvr>
                                        <p:cTn id="91" dur="1000" fill="hold"/>
                                        <p:tgtEl>
                                          <p:spTgt spid="89"/>
                                        </p:tgtEl>
                                        <p:attrNameLst>
                                          <p:attrName>ppt_w</p:attrName>
                                        </p:attrNameLst>
                                      </p:cBhvr>
                                      <p:tavLst>
                                        <p:tav tm="0">
                                          <p:val>
                                            <p:fltVal val="0"/>
                                          </p:val>
                                        </p:tav>
                                        <p:tav tm="100000">
                                          <p:val>
                                            <p:strVal val="#ppt_w"/>
                                          </p:val>
                                        </p:tav>
                                      </p:tavLst>
                                    </p:anim>
                                  </p:childTnLst>
                                </p:cTn>
                              </p:par>
                              <p:par>
                                <p:cTn id="92" presetID="53" presetClass="entr" presetSubtype="16" fill="hold" nodeType="withEffect">
                                  <p:stCondLst>
                                    <p:cond delay="500"/>
                                  </p:stCondLst>
                                  <p:childTnLst>
                                    <p:set>
                                      <p:cBhvr>
                                        <p:cTn id="93" dur="1" fill="hold">
                                          <p:stCondLst>
                                            <p:cond delay="0"/>
                                          </p:stCondLst>
                                        </p:cTn>
                                        <p:tgtEl>
                                          <p:spTgt spid="12"/>
                                        </p:tgtEl>
                                        <p:attrNameLst>
                                          <p:attrName>style.visibility</p:attrName>
                                        </p:attrNameLst>
                                      </p:cBhvr>
                                      <p:to>
                                        <p:strVal val="visible"/>
                                      </p:to>
                                    </p:set>
                                    <p:anim calcmode="lin" valueType="num">
                                      <p:cBhvr>
                                        <p:cTn id="94" dur="500" fill="hold"/>
                                        <p:tgtEl>
                                          <p:spTgt spid="12"/>
                                        </p:tgtEl>
                                        <p:attrNameLst>
                                          <p:attrName>ppt_w</p:attrName>
                                        </p:attrNameLst>
                                      </p:cBhvr>
                                      <p:tavLst>
                                        <p:tav tm="0">
                                          <p:val>
                                            <p:fltVal val="0"/>
                                          </p:val>
                                        </p:tav>
                                        <p:tav tm="100000">
                                          <p:val>
                                            <p:strVal val="#ppt_w"/>
                                          </p:val>
                                        </p:tav>
                                      </p:tavLst>
                                    </p:anim>
                                    <p:anim calcmode="lin" valueType="num">
                                      <p:cBhvr>
                                        <p:cTn id="95" dur="500" fill="hold"/>
                                        <p:tgtEl>
                                          <p:spTgt spid="12"/>
                                        </p:tgtEl>
                                        <p:attrNameLst>
                                          <p:attrName>ppt_h</p:attrName>
                                        </p:attrNameLst>
                                      </p:cBhvr>
                                      <p:tavLst>
                                        <p:tav tm="0">
                                          <p:val>
                                            <p:fltVal val="0"/>
                                          </p:val>
                                        </p:tav>
                                        <p:tav tm="100000">
                                          <p:val>
                                            <p:strVal val="#ppt_h"/>
                                          </p:val>
                                        </p:tav>
                                      </p:tavLst>
                                    </p:anim>
                                    <p:animEffect transition="in" filter="fade">
                                      <p:cBhvr>
                                        <p:cTn id="96" dur="500"/>
                                        <p:tgtEl>
                                          <p:spTgt spid="12"/>
                                        </p:tgtEl>
                                      </p:cBhvr>
                                    </p:animEffect>
                                  </p:childTnLst>
                                </p:cTn>
                              </p:par>
                              <p:par>
                                <p:cTn id="97" presetID="2" presetClass="entr" presetSubtype="2" fill="hold" nodeType="withEffect">
                                  <p:stCondLst>
                                    <p:cond delay="500"/>
                                  </p:stCondLst>
                                  <p:childTnLst>
                                    <p:set>
                                      <p:cBhvr>
                                        <p:cTn id="98" dur="1" fill="hold">
                                          <p:stCondLst>
                                            <p:cond delay="0"/>
                                          </p:stCondLst>
                                        </p:cTn>
                                        <p:tgtEl>
                                          <p:spTgt spid="29"/>
                                        </p:tgtEl>
                                        <p:attrNameLst>
                                          <p:attrName>style.visibility</p:attrName>
                                        </p:attrNameLst>
                                      </p:cBhvr>
                                      <p:to>
                                        <p:strVal val="visible"/>
                                      </p:to>
                                    </p:set>
                                    <p:anim calcmode="lin" valueType="num">
                                      <p:cBhvr additive="base">
                                        <p:cTn id="99" dur="500" fill="hold"/>
                                        <p:tgtEl>
                                          <p:spTgt spid="29"/>
                                        </p:tgtEl>
                                        <p:attrNameLst>
                                          <p:attrName>ppt_x</p:attrName>
                                        </p:attrNameLst>
                                      </p:cBhvr>
                                      <p:tavLst>
                                        <p:tav tm="0">
                                          <p:val>
                                            <p:strVal val="1+#ppt_w/2"/>
                                          </p:val>
                                        </p:tav>
                                        <p:tav tm="100000">
                                          <p:val>
                                            <p:strVal val="#ppt_x"/>
                                          </p:val>
                                        </p:tav>
                                      </p:tavLst>
                                    </p:anim>
                                    <p:anim calcmode="lin" valueType="num">
                                      <p:cBhvr additive="base">
                                        <p:cTn id="100" dur="500" fill="hold"/>
                                        <p:tgtEl>
                                          <p:spTgt spid="29"/>
                                        </p:tgtEl>
                                        <p:attrNameLst>
                                          <p:attrName>ppt_y</p:attrName>
                                        </p:attrNameLst>
                                      </p:cBhvr>
                                      <p:tavLst>
                                        <p:tav tm="0">
                                          <p:val>
                                            <p:strVal val="#ppt_y"/>
                                          </p:val>
                                        </p:tav>
                                        <p:tav tm="100000">
                                          <p:val>
                                            <p:strVal val="#ppt_y"/>
                                          </p:val>
                                        </p:tav>
                                      </p:tavLst>
                                    </p:anim>
                                  </p:childTnLst>
                                </p:cTn>
                              </p:par>
                            </p:childTnLst>
                          </p:cTn>
                        </p:par>
                        <p:par>
                          <p:cTn id="101" fill="hold">
                            <p:stCondLst>
                              <p:cond delay="8000"/>
                            </p:stCondLst>
                            <p:childTnLst>
                              <p:par>
                                <p:cTn id="102" presetID="22" presetClass="entr" presetSubtype="2" fill="hold" nodeType="afterEffect">
                                  <p:stCondLst>
                                    <p:cond delay="0"/>
                                  </p:stCondLst>
                                  <p:childTnLst>
                                    <p:set>
                                      <p:cBhvr>
                                        <p:cTn id="103" dur="1" fill="hold">
                                          <p:stCondLst>
                                            <p:cond delay="0"/>
                                          </p:stCondLst>
                                        </p:cTn>
                                        <p:tgtEl>
                                          <p:spTgt spid="55"/>
                                        </p:tgtEl>
                                        <p:attrNameLst>
                                          <p:attrName>style.visibility</p:attrName>
                                        </p:attrNameLst>
                                      </p:cBhvr>
                                      <p:to>
                                        <p:strVal val="visible"/>
                                      </p:to>
                                    </p:set>
                                    <p:animEffect transition="in" filter="wipe(right)">
                                      <p:cBhvr>
                                        <p:cTn id="104" dur="500"/>
                                        <p:tgtEl>
                                          <p:spTgt spid="55"/>
                                        </p:tgtEl>
                                      </p:cBhvr>
                                    </p:animEffect>
                                  </p:childTnLst>
                                </p:cTn>
                              </p:par>
                            </p:childTnLst>
                          </p:cTn>
                        </p:par>
                        <p:par>
                          <p:cTn id="105" fill="hold">
                            <p:stCondLst>
                              <p:cond delay="8500"/>
                            </p:stCondLst>
                            <p:childTnLst>
                              <p:par>
                                <p:cTn id="106" presetID="35" presetClass="entr" presetSubtype="0" fill="hold" grpId="0" nodeType="afterEffect">
                                  <p:stCondLst>
                                    <p:cond delay="0"/>
                                  </p:stCondLst>
                                  <p:childTnLst>
                                    <p:set>
                                      <p:cBhvr>
                                        <p:cTn id="107" dur="1" fill="hold">
                                          <p:stCondLst>
                                            <p:cond delay="0"/>
                                          </p:stCondLst>
                                        </p:cTn>
                                        <p:tgtEl>
                                          <p:spTgt spid="84"/>
                                        </p:tgtEl>
                                        <p:attrNameLst>
                                          <p:attrName>style.visibility</p:attrName>
                                        </p:attrNameLst>
                                      </p:cBhvr>
                                      <p:to>
                                        <p:strVal val="visible"/>
                                      </p:to>
                                    </p:set>
                                    <p:animEffect transition="in" filter="fade">
                                      <p:cBhvr>
                                        <p:cTn id="108" dur="1000"/>
                                        <p:tgtEl>
                                          <p:spTgt spid="84"/>
                                        </p:tgtEl>
                                      </p:cBhvr>
                                    </p:animEffect>
                                    <p:anim calcmode="lin" valueType="num">
                                      <p:cBhvr>
                                        <p:cTn id="109" dur="1000" fill="hold"/>
                                        <p:tgtEl>
                                          <p:spTgt spid="84"/>
                                        </p:tgtEl>
                                        <p:attrNameLst>
                                          <p:attrName>style.rotation</p:attrName>
                                        </p:attrNameLst>
                                      </p:cBhvr>
                                      <p:tavLst>
                                        <p:tav tm="0">
                                          <p:val>
                                            <p:fltVal val="720"/>
                                          </p:val>
                                        </p:tav>
                                        <p:tav tm="100000">
                                          <p:val>
                                            <p:fltVal val="0"/>
                                          </p:val>
                                        </p:tav>
                                      </p:tavLst>
                                    </p:anim>
                                    <p:anim calcmode="lin" valueType="num">
                                      <p:cBhvr>
                                        <p:cTn id="110" dur="1000" fill="hold"/>
                                        <p:tgtEl>
                                          <p:spTgt spid="84"/>
                                        </p:tgtEl>
                                        <p:attrNameLst>
                                          <p:attrName>ppt_h</p:attrName>
                                        </p:attrNameLst>
                                      </p:cBhvr>
                                      <p:tavLst>
                                        <p:tav tm="0">
                                          <p:val>
                                            <p:fltVal val="0"/>
                                          </p:val>
                                        </p:tav>
                                        <p:tav tm="100000">
                                          <p:val>
                                            <p:strVal val="#ppt_h"/>
                                          </p:val>
                                        </p:tav>
                                      </p:tavLst>
                                    </p:anim>
                                    <p:anim calcmode="lin" valueType="num">
                                      <p:cBhvr>
                                        <p:cTn id="111" dur="1000" fill="hold"/>
                                        <p:tgtEl>
                                          <p:spTgt spid="84"/>
                                        </p:tgtEl>
                                        <p:attrNameLst>
                                          <p:attrName>ppt_w</p:attrName>
                                        </p:attrNameLst>
                                      </p:cBhvr>
                                      <p:tavLst>
                                        <p:tav tm="0">
                                          <p:val>
                                            <p:fltVal val="0"/>
                                          </p:val>
                                        </p:tav>
                                        <p:tav tm="100000">
                                          <p:val>
                                            <p:strVal val="#ppt_w"/>
                                          </p:val>
                                        </p:tav>
                                      </p:tavLst>
                                    </p:anim>
                                  </p:childTnLst>
                                </p:cTn>
                              </p:par>
                              <p:par>
                                <p:cTn id="112" presetID="53" presetClass="entr" presetSubtype="16" fill="hold" nodeType="withEffect">
                                  <p:stCondLst>
                                    <p:cond delay="500"/>
                                  </p:stCondLst>
                                  <p:childTnLst>
                                    <p:set>
                                      <p:cBhvr>
                                        <p:cTn id="113" dur="1" fill="hold">
                                          <p:stCondLst>
                                            <p:cond delay="0"/>
                                          </p:stCondLst>
                                        </p:cTn>
                                        <p:tgtEl>
                                          <p:spTgt spid="8"/>
                                        </p:tgtEl>
                                        <p:attrNameLst>
                                          <p:attrName>style.visibility</p:attrName>
                                        </p:attrNameLst>
                                      </p:cBhvr>
                                      <p:to>
                                        <p:strVal val="visible"/>
                                      </p:to>
                                    </p:set>
                                    <p:anim calcmode="lin" valueType="num">
                                      <p:cBhvr>
                                        <p:cTn id="114" dur="500" fill="hold"/>
                                        <p:tgtEl>
                                          <p:spTgt spid="8"/>
                                        </p:tgtEl>
                                        <p:attrNameLst>
                                          <p:attrName>ppt_w</p:attrName>
                                        </p:attrNameLst>
                                      </p:cBhvr>
                                      <p:tavLst>
                                        <p:tav tm="0">
                                          <p:val>
                                            <p:fltVal val="0"/>
                                          </p:val>
                                        </p:tav>
                                        <p:tav tm="100000">
                                          <p:val>
                                            <p:strVal val="#ppt_w"/>
                                          </p:val>
                                        </p:tav>
                                      </p:tavLst>
                                    </p:anim>
                                    <p:anim calcmode="lin" valueType="num">
                                      <p:cBhvr>
                                        <p:cTn id="115" dur="500" fill="hold"/>
                                        <p:tgtEl>
                                          <p:spTgt spid="8"/>
                                        </p:tgtEl>
                                        <p:attrNameLst>
                                          <p:attrName>ppt_h</p:attrName>
                                        </p:attrNameLst>
                                      </p:cBhvr>
                                      <p:tavLst>
                                        <p:tav tm="0">
                                          <p:val>
                                            <p:fltVal val="0"/>
                                          </p:val>
                                        </p:tav>
                                        <p:tav tm="100000">
                                          <p:val>
                                            <p:strVal val="#ppt_h"/>
                                          </p:val>
                                        </p:tav>
                                      </p:tavLst>
                                    </p:anim>
                                    <p:animEffect transition="in" filter="fade">
                                      <p:cBhvr>
                                        <p:cTn id="116" dur="500"/>
                                        <p:tgtEl>
                                          <p:spTgt spid="8"/>
                                        </p:tgtEl>
                                      </p:cBhvr>
                                    </p:animEffect>
                                  </p:childTnLst>
                                </p:cTn>
                              </p:par>
                              <p:par>
                                <p:cTn id="117" presetID="2" presetClass="entr" presetSubtype="8" fill="hold" nodeType="withEffect">
                                  <p:stCondLst>
                                    <p:cond delay="500"/>
                                  </p:stCondLst>
                                  <p:childTnLst>
                                    <p:set>
                                      <p:cBhvr>
                                        <p:cTn id="118" dur="1" fill="hold">
                                          <p:stCondLst>
                                            <p:cond delay="0"/>
                                          </p:stCondLst>
                                        </p:cTn>
                                        <p:tgtEl>
                                          <p:spTgt spid="37"/>
                                        </p:tgtEl>
                                        <p:attrNameLst>
                                          <p:attrName>style.visibility</p:attrName>
                                        </p:attrNameLst>
                                      </p:cBhvr>
                                      <p:to>
                                        <p:strVal val="visible"/>
                                      </p:to>
                                    </p:set>
                                    <p:anim calcmode="lin" valueType="num">
                                      <p:cBhvr additive="base">
                                        <p:cTn id="119" dur="500" fill="hold"/>
                                        <p:tgtEl>
                                          <p:spTgt spid="37"/>
                                        </p:tgtEl>
                                        <p:attrNameLst>
                                          <p:attrName>ppt_x</p:attrName>
                                        </p:attrNameLst>
                                      </p:cBhvr>
                                      <p:tavLst>
                                        <p:tav tm="0">
                                          <p:val>
                                            <p:strVal val="0-#ppt_w/2"/>
                                          </p:val>
                                        </p:tav>
                                        <p:tav tm="100000">
                                          <p:val>
                                            <p:strVal val="#ppt_x"/>
                                          </p:val>
                                        </p:tav>
                                      </p:tavLst>
                                    </p:anim>
                                    <p:anim calcmode="lin" valueType="num">
                                      <p:cBhvr additive="base">
                                        <p:cTn id="120" dur="500" fill="hold"/>
                                        <p:tgtEl>
                                          <p:spTgt spid="37"/>
                                        </p:tgtEl>
                                        <p:attrNameLst>
                                          <p:attrName>ppt_y</p:attrName>
                                        </p:attrNameLst>
                                      </p:cBhvr>
                                      <p:tavLst>
                                        <p:tav tm="0">
                                          <p:val>
                                            <p:strVal val="#ppt_y"/>
                                          </p:val>
                                        </p:tav>
                                        <p:tav tm="100000">
                                          <p:val>
                                            <p:strVal val="#ppt_y"/>
                                          </p:val>
                                        </p:tav>
                                      </p:tavLst>
                                    </p:anim>
                                  </p:childTnLst>
                                </p:cTn>
                              </p:par>
                            </p:childTnLst>
                          </p:cTn>
                        </p:par>
                        <p:par>
                          <p:cTn id="121" fill="hold">
                            <p:stCondLst>
                              <p:cond delay="9500"/>
                            </p:stCondLst>
                            <p:childTnLst>
                              <p:par>
                                <p:cTn id="122" presetID="22" presetClass="entr" presetSubtype="2" fill="hold" nodeType="afterEffect">
                                  <p:stCondLst>
                                    <p:cond delay="0"/>
                                  </p:stCondLst>
                                  <p:childTnLst>
                                    <p:set>
                                      <p:cBhvr>
                                        <p:cTn id="123" dur="1" fill="hold">
                                          <p:stCondLst>
                                            <p:cond delay="0"/>
                                          </p:stCondLst>
                                        </p:cTn>
                                        <p:tgtEl>
                                          <p:spTgt spid="56"/>
                                        </p:tgtEl>
                                        <p:attrNameLst>
                                          <p:attrName>style.visibility</p:attrName>
                                        </p:attrNameLst>
                                      </p:cBhvr>
                                      <p:to>
                                        <p:strVal val="visible"/>
                                      </p:to>
                                    </p:set>
                                    <p:animEffect transition="in" filter="wipe(right)">
                                      <p:cBhvr>
                                        <p:cTn id="124" dur="500"/>
                                        <p:tgtEl>
                                          <p:spTgt spid="56"/>
                                        </p:tgtEl>
                                      </p:cBhvr>
                                    </p:animEffect>
                                  </p:childTnLst>
                                </p:cTn>
                              </p:par>
                            </p:childTnLst>
                          </p:cTn>
                        </p:par>
                        <p:par>
                          <p:cTn id="125" fill="hold">
                            <p:stCondLst>
                              <p:cond delay="10000"/>
                            </p:stCondLst>
                            <p:childTnLst>
                              <p:par>
                                <p:cTn id="126" presetID="35" presetClass="entr" presetSubtype="0" fill="hold" grpId="0" nodeType="afterEffect">
                                  <p:stCondLst>
                                    <p:cond delay="0"/>
                                  </p:stCondLst>
                                  <p:childTnLst>
                                    <p:set>
                                      <p:cBhvr>
                                        <p:cTn id="127" dur="1" fill="hold">
                                          <p:stCondLst>
                                            <p:cond delay="0"/>
                                          </p:stCondLst>
                                        </p:cTn>
                                        <p:tgtEl>
                                          <p:spTgt spid="74"/>
                                        </p:tgtEl>
                                        <p:attrNameLst>
                                          <p:attrName>style.visibility</p:attrName>
                                        </p:attrNameLst>
                                      </p:cBhvr>
                                      <p:to>
                                        <p:strVal val="visible"/>
                                      </p:to>
                                    </p:set>
                                    <p:animEffect transition="in" filter="fade">
                                      <p:cBhvr>
                                        <p:cTn id="128" dur="1000"/>
                                        <p:tgtEl>
                                          <p:spTgt spid="74"/>
                                        </p:tgtEl>
                                      </p:cBhvr>
                                    </p:animEffect>
                                    <p:anim calcmode="lin" valueType="num">
                                      <p:cBhvr>
                                        <p:cTn id="129" dur="1000" fill="hold"/>
                                        <p:tgtEl>
                                          <p:spTgt spid="74"/>
                                        </p:tgtEl>
                                        <p:attrNameLst>
                                          <p:attrName>style.rotation</p:attrName>
                                        </p:attrNameLst>
                                      </p:cBhvr>
                                      <p:tavLst>
                                        <p:tav tm="0">
                                          <p:val>
                                            <p:fltVal val="720"/>
                                          </p:val>
                                        </p:tav>
                                        <p:tav tm="100000">
                                          <p:val>
                                            <p:fltVal val="0"/>
                                          </p:val>
                                        </p:tav>
                                      </p:tavLst>
                                    </p:anim>
                                    <p:anim calcmode="lin" valueType="num">
                                      <p:cBhvr>
                                        <p:cTn id="130" dur="1000" fill="hold"/>
                                        <p:tgtEl>
                                          <p:spTgt spid="74"/>
                                        </p:tgtEl>
                                        <p:attrNameLst>
                                          <p:attrName>ppt_h</p:attrName>
                                        </p:attrNameLst>
                                      </p:cBhvr>
                                      <p:tavLst>
                                        <p:tav tm="0">
                                          <p:val>
                                            <p:fltVal val="0"/>
                                          </p:val>
                                        </p:tav>
                                        <p:tav tm="100000">
                                          <p:val>
                                            <p:strVal val="#ppt_h"/>
                                          </p:val>
                                        </p:tav>
                                      </p:tavLst>
                                    </p:anim>
                                    <p:anim calcmode="lin" valueType="num">
                                      <p:cBhvr>
                                        <p:cTn id="131" dur="1000" fill="hold"/>
                                        <p:tgtEl>
                                          <p:spTgt spid="74"/>
                                        </p:tgtEl>
                                        <p:attrNameLst>
                                          <p:attrName>ppt_w</p:attrName>
                                        </p:attrNameLst>
                                      </p:cBhvr>
                                      <p:tavLst>
                                        <p:tav tm="0">
                                          <p:val>
                                            <p:fltVal val="0"/>
                                          </p:val>
                                        </p:tav>
                                        <p:tav tm="100000">
                                          <p:val>
                                            <p:strVal val="#ppt_w"/>
                                          </p:val>
                                        </p:tav>
                                      </p:tavLst>
                                    </p:anim>
                                  </p:childTnLst>
                                </p:cTn>
                              </p:par>
                              <p:par>
                                <p:cTn id="132" presetID="53" presetClass="entr" presetSubtype="16" fill="hold" nodeType="withEffect">
                                  <p:stCondLst>
                                    <p:cond delay="500"/>
                                  </p:stCondLst>
                                  <p:childTnLst>
                                    <p:set>
                                      <p:cBhvr>
                                        <p:cTn id="133" dur="1" fill="hold">
                                          <p:stCondLst>
                                            <p:cond delay="0"/>
                                          </p:stCondLst>
                                        </p:cTn>
                                        <p:tgtEl>
                                          <p:spTgt spid="7"/>
                                        </p:tgtEl>
                                        <p:attrNameLst>
                                          <p:attrName>style.visibility</p:attrName>
                                        </p:attrNameLst>
                                      </p:cBhvr>
                                      <p:to>
                                        <p:strVal val="visible"/>
                                      </p:to>
                                    </p:set>
                                    <p:anim calcmode="lin" valueType="num">
                                      <p:cBhvr>
                                        <p:cTn id="134" dur="500" fill="hold"/>
                                        <p:tgtEl>
                                          <p:spTgt spid="7"/>
                                        </p:tgtEl>
                                        <p:attrNameLst>
                                          <p:attrName>ppt_w</p:attrName>
                                        </p:attrNameLst>
                                      </p:cBhvr>
                                      <p:tavLst>
                                        <p:tav tm="0">
                                          <p:val>
                                            <p:fltVal val="0"/>
                                          </p:val>
                                        </p:tav>
                                        <p:tav tm="100000">
                                          <p:val>
                                            <p:strVal val="#ppt_w"/>
                                          </p:val>
                                        </p:tav>
                                      </p:tavLst>
                                    </p:anim>
                                    <p:anim calcmode="lin" valueType="num">
                                      <p:cBhvr>
                                        <p:cTn id="135" dur="500" fill="hold"/>
                                        <p:tgtEl>
                                          <p:spTgt spid="7"/>
                                        </p:tgtEl>
                                        <p:attrNameLst>
                                          <p:attrName>ppt_h</p:attrName>
                                        </p:attrNameLst>
                                      </p:cBhvr>
                                      <p:tavLst>
                                        <p:tav tm="0">
                                          <p:val>
                                            <p:fltVal val="0"/>
                                          </p:val>
                                        </p:tav>
                                        <p:tav tm="100000">
                                          <p:val>
                                            <p:strVal val="#ppt_h"/>
                                          </p:val>
                                        </p:tav>
                                      </p:tavLst>
                                    </p:anim>
                                    <p:animEffect transition="in" filter="fade">
                                      <p:cBhvr>
                                        <p:cTn id="136" dur="500"/>
                                        <p:tgtEl>
                                          <p:spTgt spid="7"/>
                                        </p:tgtEl>
                                      </p:cBhvr>
                                    </p:animEffect>
                                  </p:childTnLst>
                                </p:cTn>
                              </p:par>
                              <p:par>
                                <p:cTn id="137" presetID="2" presetClass="entr" presetSubtype="8" fill="hold" nodeType="withEffect">
                                  <p:stCondLst>
                                    <p:cond delay="500"/>
                                  </p:stCondLst>
                                  <p:childTnLst>
                                    <p:set>
                                      <p:cBhvr>
                                        <p:cTn id="138" dur="1" fill="hold">
                                          <p:stCondLst>
                                            <p:cond delay="0"/>
                                          </p:stCondLst>
                                        </p:cTn>
                                        <p:tgtEl>
                                          <p:spTgt spid="40"/>
                                        </p:tgtEl>
                                        <p:attrNameLst>
                                          <p:attrName>style.visibility</p:attrName>
                                        </p:attrNameLst>
                                      </p:cBhvr>
                                      <p:to>
                                        <p:strVal val="visible"/>
                                      </p:to>
                                    </p:set>
                                    <p:anim calcmode="lin" valueType="num">
                                      <p:cBhvr additive="base">
                                        <p:cTn id="139" dur="500" fill="hold"/>
                                        <p:tgtEl>
                                          <p:spTgt spid="40"/>
                                        </p:tgtEl>
                                        <p:attrNameLst>
                                          <p:attrName>ppt_x</p:attrName>
                                        </p:attrNameLst>
                                      </p:cBhvr>
                                      <p:tavLst>
                                        <p:tav tm="0">
                                          <p:val>
                                            <p:strVal val="0-#ppt_w/2"/>
                                          </p:val>
                                        </p:tav>
                                        <p:tav tm="100000">
                                          <p:val>
                                            <p:strVal val="#ppt_x"/>
                                          </p:val>
                                        </p:tav>
                                      </p:tavLst>
                                    </p:anim>
                                    <p:anim calcmode="lin" valueType="num">
                                      <p:cBhvr additive="base">
                                        <p:cTn id="140" dur="500" fill="hold"/>
                                        <p:tgtEl>
                                          <p:spTgt spid="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64" grpId="0" animBg="1"/>
      <p:bldP spid="69" grpId="0" animBg="1"/>
      <p:bldP spid="74" grpId="0" animBg="1"/>
      <p:bldP spid="79" grpId="0" animBg="1"/>
      <p:bldP spid="84" grpId="0" animBg="1"/>
      <p:bldP spid="89" grpId="0" animBg="1"/>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1631</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330</cp:revision>
  <dcterms:created xsi:type="dcterms:W3CDTF">2016-09-28T22:08:47Z</dcterms:created>
  <dcterms:modified xsi:type="dcterms:W3CDTF">2016-11-12T23:42:32Z</dcterms:modified>
</cp:coreProperties>
</file>