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9230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ight Arrow 37"/>
          <p:cNvSpPr/>
          <p:nvPr/>
        </p:nvSpPr>
        <p:spPr>
          <a:xfrm>
            <a:off x="6335031" y="1320227"/>
            <a:ext cx="1872145" cy="1193467"/>
          </a:xfrm>
          <a:prstGeom prst="rightArrow">
            <a:avLst>
              <a:gd name="adj1" fmla="val 74773"/>
              <a:gd name="adj2" fmla="val 58284"/>
            </a:avLst>
          </a:prstGeom>
          <a:solidFill>
            <a:srgbClr val="189A8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Parallelogram 38"/>
          <p:cNvSpPr/>
          <p:nvPr/>
        </p:nvSpPr>
        <p:spPr>
          <a:xfrm rot="5400000" flipH="1" flipV="1">
            <a:off x="6056205" y="1755629"/>
            <a:ext cx="1206951" cy="649299"/>
          </a:xfrm>
          <a:prstGeom prst="parallelogram">
            <a:avLst>
              <a:gd name="adj" fmla="val 63243"/>
            </a:avLst>
          </a:prstGeom>
          <a:solidFill>
            <a:srgbClr val="04866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Trapezoid 39"/>
          <p:cNvSpPr/>
          <p:nvPr/>
        </p:nvSpPr>
        <p:spPr>
          <a:xfrm rot="16200000">
            <a:off x="6005336" y="1704032"/>
            <a:ext cx="789256" cy="1168738"/>
          </a:xfrm>
          <a:prstGeom prst="trapezoid">
            <a:avLst>
              <a:gd name="adj" fmla="val 8698"/>
            </a:avLst>
          </a:prstGeom>
          <a:solidFill>
            <a:srgbClr val="189A8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01</a:t>
            </a:r>
          </a:p>
        </p:txBody>
      </p:sp>
      <p:sp>
        <p:nvSpPr>
          <p:cNvPr id="42" name="Right Arrow 41"/>
          <p:cNvSpPr/>
          <p:nvPr/>
        </p:nvSpPr>
        <p:spPr>
          <a:xfrm flipH="1">
            <a:off x="3984824" y="2584451"/>
            <a:ext cx="1872145" cy="1193467"/>
          </a:xfrm>
          <a:prstGeom prst="rightArrow">
            <a:avLst>
              <a:gd name="adj1" fmla="val 74773"/>
              <a:gd name="adj2" fmla="val 58284"/>
            </a:avLst>
          </a:prstGeom>
          <a:solidFill>
            <a:srgbClr val="34738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Parallelogram 42"/>
          <p:cNvSpPr/>
          <p:nvPr/>
        </p:nvSpPr>
        <p:spPr>
          <a:xfrm rot="16200000" flipV="1">
            <a:off x="4928844" y="3019853"/>
            <a:ext cx="1206951" cy="649299"/>
          </a:xfrm>
          <a:prstGeom prst="parallelogram">
            <a:avLst>
              <a:gd name="adj" fmla="val 63243"/>
            </a:avLst>
          </a:prstGeom>
          <a:solidFill>
            <a:srgbClr val="205F79"/>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Trapezoid 43"/>
          <p:cNvSpPr/>
          <p:nvPr/>
        </p:nvSpPr>
        <p:spPr>
          <a:xfrm rot="5400000" flipH="1">
            <a:off x="5397409" y="2968256"/>
            <a:ext cx="789256" cy="1168738"/>
          </a:xfrm>
          <a:prstGeom prst="trapezoid">
            <a:avLst>
              <a:gd name="adj" fmla="val 8698"/>
            </a:avLst>
          </a:prstGeom>
          <a:solidFill>
            <a:srgbClr val="3473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02</a:t>
            </a:r>
          </a:p>
        </p:txBody>
      </p:sp>
      <p:sp>
        <p:nvSpPr>
          <p:cNvPr id="46" name="Right Arrow 45"/>
          <p:cNvSpPr/>
          <p:nvPr/>
        </p:nvSpPr>
        <p:spPr>
          <a:xfrm>
            <a:off x="6335031" y="3848675"/>
            <a:ext cx="1872145" cy="1193467"/>
          </a:xfrm>
          <a:prstGeom prst="rightArrow">
            <a:avLst>
              <a:gd name="adj1" fmla="val 74773"/>
              <a:gd name="adj2" fmla="val 58284"/>
            </a:avLst>
          </a:prstGeom>
          <a:solidFill>
            <a:srgbClr val="EF9D2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arallelogram 46"/>
          <p:cNvSpPr/>
          <p:nvPr/>
        </p:nvSpPr>
        <p:spPr>
          <a:xfrm rot="5400000" flipH="1" flipV="1">
            <a:off x="6056205" y="4284077"/>
            <a:ext cx="1206951" cy="649299"/>
          </a:xfrm>
          <a:prstGeom prst="parallelogram">
            <a:avLst>
              <a:gd name="adj" fmla="val 63243"/>
            </a:avLst>
          </a:prstGeom>
          <a:solidFill>
            <a:srgbClr val="DB891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Trapezoid 47"/>
          <p:cNvSpPr/>
          <p:nvPr/>
        </p:nvSpPr>
        <p:spPr>
          <a:xfrm rot="16200000">
            <a:off x="6005336" y="4232480"/>
            <a:ext cx="789256" cy="1168738"/>
          </a:xfrm>
          <a:prstGeom prst="trapezoid">
            <a:avLst>
              <a:gd name="adj" fmla="val 8698"/>
            </a:avLst>
          </a:prstGeom>
          <a:solidFill>
            <a:srgbClr val="EF9D2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03</a:t>
            </a:r>
          </a:p>
        </p:txBody>
      </p:sp>
      <p:sp>
        <p:nvSpPr>
          <p:cNvPr id="50" name="Right Arrow 49"/>
          <p:cNvSpPr/>
          <p:nvPr/>
        </p:nvSpPr>
        <p:spPr>
          <a:xfrm flipH="1">
            <a:off x="3984824" y="5112901"/>
            <a:ext cx="1872145" cy="1193467"/>
          </a:xfrm>
          <a:prstGeom prst="rightArrow">
            <a:avLst>
              <a:gd name="adj1" fmla="val 74773"/>
              <a:gd name="adj2" fmla="val 58284"/>
            </a:avLst>
          </a:prstGeom>
          <a:solidFill>
            <a:srgbClr val="D34132"/>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arallelogram 50"/>
          <p:cNvSpPr/>
          <p:nvPr/>
        </p:nvSpPr>
        <p:spPr>
          <a:xfrm rot="16200000" flipV="1">
            <a:off x="4928844" y="5548303"/>
            <a:ext cx="1206951" cy="649299"/>
          </a:xfrm>
          <a:prstGeom prst="parallelogram">
            <a:avLst>
              <a:gd name="adj" fmla="val 63243"/>
            </a:avLst>
          </a:prstGeom>
          <a:solidFill>
            <a:srgbClr val="BF2D1E"/>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rapezoid 51"/>
          <p:cNvSpPr/>
          <p:nvPr/>
        </p:nvSpPr>
        <p:spPr>
          <a:xfrm rot="5400000" flipH="1">
            <a:off x="5397409" y="5496706"/>
            <a:ext cx="789256" cy="1168738"/>
          </a:xfrm>
          <a:prstGeom prst="trapezoid">
            <a:avLst>
              <a:gd name="adj" fmla="val 8698"/>
            </a:avLst>
          </a:prstGeom>
          <a:solidFill>
            <a:srgbClr val="D34132"/>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04</a:t>
            </a:r>
          </a:p>
        </p:txBody>
      </p:sp>
      <p:grpSp>
        <p:nvGrpSpPr>
          <p:cNvPr id="64" name="Group 63"/>
          <p:cNvGrpSpPr/>
          <p:nvPr/>
        </p:nvGrpSpPr>
        <p:grpSpPr>
          <a:xfrm>
            <a:off x="8588110" y="1375339"/>
            <a:ext cx="3291840" cy="1515537"/>
            <a:chOff x="1864855" y="3087314"/>
            <a:chExt cx="4564985" cy="1137705"/>
          </a:xfrm>
        </p:grpSpPr>
        <p:sp>
          <p:nvSpPr>
            <p:cNvPr id="65"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1942962" y="3087314"/>
              <a:ext cx="2536103" cy="274574"/>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8644433" y="3903787"/>
            <a:ext cx="3291840" cy="1515537"/>
            <a:chOff x="1864855" y="3087314"/>
            <a:chExt cx="4564985" cy="1137705"/>
          </a:xfrm>
        </p:grpSpPr>
        <p:sp>
          <p:nvSpPr>
            <p:cNvPr id="80"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Rectangle 80"/>
            <p:cNvSpPr/>
            <p:nvPr/>
          </p:nvSpPr>
          <p:spPr>
            <a:xfrm>
              <a:off x="1942962" y="3087314"/>
              <a:ext cx="2536103" cy="274574"/>
            </a:xfrm>
            <a:prstGeom prst="rect">
              <a:avLst/>
            </a:prstGeom>
            <a:solidFill>
              <a:srgbClr val="EF9D2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2" name="Group 81"/>
          <p:cNvGrpSpPr/>
          <p:nvPr/>
        </p:nvGrpSpPr>
        <p:grpSpPr>
          <a:xfrm>
            <a:off x="269593" y="2626983"/>
            <a:ext cx="3291840" cy="1524607"/>
            <a:chOff x="1864855" y="3080505"/>
            <a:chExt cx="4564985" cy="1144514"/>
          </a:xfrm>
        </p:grpSpPr>
        <p:sp>
          <p:nvSpPr>
            <p:cNvPr id="83"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4" name="Rectangle 83"/>
            <p:cNvSpPr/>
            <p:nvPr/>
          </p:nvSpPr>
          <p:spPr>
            <a:xfrm>
              <a:off x="3798041" y="3080505"/>
              <a:ext cx="2536103" cy="274574"/>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5" name="Group 84"/>
          <p:cNvGrpSpPr/>
          <p:nvPr/>
        </p:nvGrpSpPr>
        <p:grpSpPr>
          <a:xfrm>
            <a:off x="277788" y="5141109"/>
            <a:ext cx="3291840" cy="1524607"/>
            <a:chOff x="1864855" y="3080505"/>
            <a:chExt cx="4564985" cy="1144514"/>
          </a:xfrm>
        </p:grpSpPr>
        <p:sp>
          <p:nvSpPr>
            <p:cNvPr id="86"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3798041" y="3080505"/>
              <a:ext cx="2536103" cy="274574"/>
            </a:xfrm>
            <a:prstGeom prst="rect">
              <a:avLst/>
            </a:prstGeom>
            <a:solidFill>
              <a:srgbClr val="D34132"/>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8" name="Group 87"/>
          <p:cNvGrpSpPr>
            <a:grpSpLocks noChangeAspect="1"/>
          </p:cNvGrpSpPr>
          <p:nvPr/>
        </p:nvGrpSpPr>
        <p:grpSpPr>
          <a:xfrm>
            <a:off x="7197825" y="1661032"/>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4452792" y="2901085"/>
            <a:ext cx="548640" cy="456099"/>
            <a:chOff x="1219200" y="1962150"/>
            <a:chExt cx="131763" cy="109538"/>
          </a:xfrm>
          <a:solidFill>
            <a:schemeClr val="bg1"/>
          </a:solidFill>
          <a:effectLst>
            <a:outerShdw blurRad="50800" dist="38100" dir="2700000" algn="tl" rotWithShape="0">
              <a:prstClr val="black">
                <a:alpha val="40000"/>
              </a:prstClr>
            </a:outerShdw>
          </a:effectLst>
        </p:grpSpPr>
        <p:sp>
          <p:nvSpPr>
            <p:cNvPr id="93"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4452792" y="5447849"/>
            <a:ext cx="548640" cy="523570"/>
            <a:chOff x="1230313" y="2400633"/>
            <a:chExt cx="124415" cy="118730"/>
          </a:xfrm>
          <a:solidFill>
            <a:schemeClr val="bg1"/>
          </a:solidFill>
          <a:effectLst>
            <a:outerShdw blurRad="50800" dist="38100" dir="2700000" algn="tl" rotWithShape="0">
              <a:prstClr val="black">
                <a:alpha val="40000"/>
              </a:prstClr>
            </a:outerShdw>
          </a:effectLst>
        </p:grpSpPr>
        <p:sp>
          <p:nvSpPr>
            <p:cNvPr id="96"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98"/>
          <p:cNvGrpSpPr>
            <a:grpSpLocks noChangeAspect="1"/>
          </p:cNvGrpSpPr>
          <p:nvPr/>
        </p:nvGrpSpPr>
        <p:grpSpPr>
          <a:xfrm>
            <a:off x="7191731" y="4225096"/>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100"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a:off x="370046" y="304456"/>
            <a:ext cx="5508978"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349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right)">
                                      <p:cBhvr>
                                        <p:cTn id="15" dur="500"/>
                                        <p:tgtEl>
                                          <p:spTgt spid="3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par>
                          <p:cTn id="20" fill="hold">
                            <p:stCondLst>
                              <p:cond delay="2000"/>
                            </p:stCondLst>
                            <p:childTnLst>
                              <p:par>
                                <p:cTn id="21" presetID="23" presetClass="entr" presetSubtype="36"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 calcmode="lin" valueType="num">
                                      <p:cBhvr>
                                        <p:cTn id="23" dur="500" fill="hold"/>
                                        <p:tgtEl>
                                          <p:spTgt spid="88"/>
                                        </p:tgtEl>
                                        <p:attrNameLst>
                                          <p:attrName>ppt_w</p:attrName>
                                        </p:attrNameLst>
                                      </p:cBhvr>
                                      <p:tavLst>
                                        <p:tav tm="0">
                                          <p:val>
                                            <p:strVal val="(6*min(max(#ppt_w*#ppt_h,.3),1)-7.4)/-.7*#ppt_w"/>
                                          </p:val>
                                        </p:tav>
                                        <p:tav tm="100000">
                                          <p:val>
                                            <p:strVal val="#ppt_w"/>
                                          </p:val>
                                        </p:tav>
                                      </p:tavLst>
                                    </p:anim>
                                    <p:anim calcmode="lin" valueType="num">
                                      <p:cBhvr>
                                        <p:cTn id="24" dur="500" fill="hold"/>
                                        <p:tgtEl>
                                          <p:spTgt spid="88"/>
                                        </p:tgtEl>
                                        <p:attrNameLst>
                                          <p:attrName>ppt_h</p:attrName>
                                        </p:attrNameLst>
                                      </p:cBhvr>
                                      <p:tavLst>
                                        <p:tav tm="0">
                                          <p:val>
                                            <p:strVal val="(6*min(max(#ppt_w*#ppt_h,.3),1)-7.4)/-.7*#ppt_h"/>
                                          </p:val>
                                        </p:tav>
                                        <p:tav tm="100000">
                                          <p:val>
                                            <p:strVal val="#ppt_h"/>
                                          </p:val>
                                        </p:tav>
                                      </p:tavLst>
                                    </p:anim>
                                    <p:anim calcmode="lin" valueType="num">
                                      <p:cBhvr>
                                        <p:cTn id="25" dur="500" fill="hold"/>
                                        <p:tgtEl>
                                          <p:spTgt spid="88"/>
                                        </p:tgtEl>
                                        <p:attrNameLst>
                                          <p:attrName>ppt_x</p:attrName>
                                        </p:attrNameLst>
                                      </p:cBhvr>
                                      <p:tavLst>
                                        <p:tav tm="0">
                                          <p:val>
                                            <p:fltVal val="0.5"/>
                                          </p:val>
                                        </p:tav>
                                        <p:tav tm="100000">
                                          <p:val>
                                            <p:strVal val="#ppt_x"/>
                                          </p:val>
                                        </p:tav>
                                      </p:tavLst>
                                    </p:anim>
                                    <p:anim calcmode="lin" valueType="num">
                                      <p:cBhvr>
                                        <p:cTn id="26"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27" fill="hold">
                            <p:stCondLst>
                              <p:cond delay="2500"/>
                            </p:stCondLst>
                            <p:childTnLst>
                              <p:par>
                                <p:cTn id="28" presetID="17" presetClass="entr" presetSubtype="10" fill="hold"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strVal val="#ppt_h"/>
                                          </p:val>
                                        </p:tav>
                                        <p:tav tm="100000">
                                          <p:val>
                                            <p:strVal val="#ppt_h"/>
                                          </p:val>
                                        </p:tav>
                                      </p:tavLst>
                                    </p:anim>
                                  </p:childTnLst>
                                </p:cTn>
                              </p:par>
                            </p:childTnLst>
                          </p:cTn>
                        </p:par>
                        <p:par>
                          <p:cTn id="32" fill="hold">
                            <p:stCondLst>
                              <p:cond delay="3000"/>
                            </p:stCondLst>
                            <p:childTnLst>
                              <p:par>
                                <p:cTn id="33" presetID="22" presetClass="entr" presetSubtype="2"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wipe(right)">
                                      <p:cBhvr>
                                        <p:cTn id="35" dur="500"/>
                                        <p:tgtEl>
                                          <p:spTgt spid="44"/>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4000"/>
                            </p:stCondLst>
                            <p:childTnLst>
                              <p:par>
                                <p:cTn id="41" presetID="22" presetClass="entr" presetSubtype="2"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right)">
                                      <p:cBhvr>
                                        <p:cTn id="43" dur="500"/>
                                        <p:tgtEl>
                                          <p:spTgt spid="42"/>
                                        </p:tgtEl>
                                      </p:cBhvr>
                                    </p:animEffect>
                                  </p:childTnLst>
                                </p:cTn>
                              </p:par>
                            </p:childTnLst>
                          </p:cTn>
                        </p:par>
                        <p:par>
                          <p:cTn id="44" fill="hold">
                            <p:stCondLst>
                              <p:cond delay="4500"/>
                            </p:stCondLst>
                            <p:childTnLst>
                              <p:par>
                                <p:cTn id="45" presetID="23" presetClass="entr" presetSubtype="36" fill="hold" nodeType="afterEffect">
                                  <p:stCondLst>
                                    <p:cond delay="0"/>
                                  </p:stCondLst>
                                  <p:childTnLst>
                                    <p:set>
                                      <p:cBhvr>
                                        <p:cTn id="46" dur="1" fill="hold">
                                          <p:stCondLst>
                                            <p:cond delay="0"/>
                                          </p:stCondLst>
                                        </p:cTn>
                                        <p:tgtEl>
                                          <p:spTgt spid="92"/>
                                        </p:tgtEl>
                                        <p:attrNameLst>
                                          <p:attrName>style.visibility</p:attrName>
                                        </p:attrNameLst>
                                      </p:cBhvr>
                                      <p:to>
                                        <p:strVal val="visible"/>
                                      </p:to>
                                    </p:set>
                                    <p:anim calcmode="lin" valueType="num">
                                      <p:cBhvr>
                                        <p:cTn id="47" dur="500" fill="hold"/>
                                        <p:tgtEl>
                                          <p:spTgt spid="92"/>
                                        </p:tgtEl>
                                        <p:attrNameLst>
                                          <p:attrName>ppt_w</p:attrName>
                                        </p:attrNameLst>
                                      </p:cBhvr>
                                      <p:tavLst>
                                        <p:tav tm="0">
                                          <p:val>
                                            <p:strVal val="(6*min(max(#ppt_w*#ppt_h,.3),1)-7.4)/-.7*#ppt_w"/>
                                          </p:val>
                                        </p:tav>
                                        <p:tav tm="100000">
                                          <p:val>
                                            <p:strVal val="#ppt_w"/>
                                          </p:val>
                                        </p:tav>
                                      </p:tavLst>
                                    </p:anim>
                                    <p:anim calcmode="lin" valueType="num">
                                      <p:cBhvr>
                                        <p:cTn id="48" dur="500" fill="hold"/>
                                        <p:tgtEl>
                                          <p:spTgt spid="92"/>
                                        </p:tgtEl>
                                        <p:attrNameLst>
                                          <p:attrName>ppt_h</p:attrName>
                                        </p:attrNameLst>
                                      </p:cBhvr>
                                      <p:tavLst>
                                        <p:tav tm="0">
                                          <p:val>
                                            <p:strVal val="(6*min(max(#ppt_w*#ppt_h,.3),1)-7.4)/-.7*#ppt_h"/>
                                          </p:val>
                                        </p:tav>
                                        <p:tav tm="100000">
                                          <p:val>
                                            <p:strVal val="#ppt_h"/>
                                          </p:val>
                                        </p:tav>
                                      </p:tavLst>
                                    </p:anim>
                                    <p:anim calcmode="lin" valueType="num">
                                      <p:cBhvr>
                                        <p:cTn id="49" dur="500" fill="hold"/>
                                        <p:tgtEl>
                                          <p:spTgt spid="92"/>
                                        </p:tgtEl>
                                        <p:attrNameLst>
                                          <p:attrName>ppt_x</p:attrName>
                                        </p:attrNameLst>
                                      </p:cBhvr>
                                      <p:tavLst>
                                        <p:tav tm="0">
                                          <p:val>
                                            <p:fltVal val="0.5"/>
                                          </p:val>
                                        </p:tav>
                                        <p:tav tm="100000">
                                          <p:val>
                                            <p:strVal val="#ppt_x"/>
                                          </p:val>
                                        </p:tav>
                                      </p:tavLst>
                                    </p:anim>
                                    <p:anim calcmode="lin" valueType="num">
                                      <p:cBhvr>
                                        <p:cTn id="50" dur="500" fill="hold"/>
                                        <p:tgtEl>
                                          <p:spTgt spid="92"/>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5000"/>
                            </p:stCondLst>
                            <p:childTnLst>
                              <p:par>
                                <p:cTn id="52" presetID="17" presetClass="entr" presetSubtype="10"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ppt_w</p:attrName>
                                        </p:attrNameLst>
                                      </p:cBhvr>
                                      <p:tavLst>
                                        <p:tav tm="0">
                                          <p:val>
                                            <p:fltVal val="0"/>
                                          </p:val>
                                        </p:tav>
                                        <p:tav tm="100000">
                                          <p:val>
                                            <p:strVal val="#ppt_w"/>
                                          </p:val>
                                        </p:tav>
                                      </p:tavLst>
                                    </p:anim>
                                    <p:anim calcmode="lin" valueType="num">
                                      <p:cBhvr>
                                        <p:cTn id="55" dur="500" fill="hold"/>
                                        <p:tgtEl>
                                          <p:spTgt spid="82"/>
                                        </p:tgtEl>
                                        <p:attrNameLst>
                                          <p:attrName>ppt_h</p:attrName>
                                        </p:attrNameLst>
                                      </p:cBhvr>
                                      <p:tavLst>
                                        <p:tav tm="0">
                                          <p:val>
                                            <p:strVal val="#ppt_h"/>
                                          </p:val>
                                        </p:tav>
                                        <p:tav tm="100000">
                                          <p:val>
                                            <p:strVal val="#ppt_h"/>
                                          </p:val>
                                        </p:tav>
                                      </p:tavLst>
                                    </p:anim>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left)">
                                      <p:cBhvr>
                                        <p:cTn id="59" dur="500"/>
                                        <p:tgtEl>
                                          <p:spTgt spid="48"/>
                                        </p:tgtEl>
                                      </p:cBhvr>
                                    </p:animEffect>
                                  </p:childTnLst>
                                </p:cTn>
                              </p:par>
                            </p:childTnLst>
                          </p:cTn>
                        </p:par>
                        <p:par>
                          <p:cTn id="60" fill="hold">
                            <p:stCondLst>
                              <p:cond delay="6000"/>
                            </p:stCondLst>
                            <p:childTnLst>
                              <p:par>
                                <p:cTn id="61" presetID="22" presetClass="entr" presetSubtype="2"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wipe(right)">
                                      <p:cBhvr>
                                        <p:cTn id="63" dur="500"/>
                                        <p:tgtEl>
                                          <p:spTgt spid="47"/>
                                        </p:tgtEl>
                                      </p:cBhvr>
                                    </p:animEffect>
                                  </p:childTnLst>
                                </p:cTn>
                              </p:par>
                            </p:childTnLst>
                          </p:cTn>
                        </p:par>
                        <p:par>
                          <p:cTn id="64" fill="hold">
                            <p:stCondLst>
                              <p:cond delay="6500"/>
                            </p:stCondLst>
                            <p:childTnLst>
                              <p:par>
                                <p:cTn id="65" presetID="22" presetClass="entr" presetSubtype="8"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left)">
                                      <p:cBhvr>
                                        <p:cTn id="67" dur="500"/>
                                        <p:tgtEl>
                                          <p:spTgt spid="46"/>
                                        </p:tgtEl>
                                      </p:cBhvr>
                                    </p:animEffect>
                                  </p:childTnLst>
                                </p:cTn>
                              </p:par>
                            </p:childTnLst>
                          </p:cTn>
                        </p:par>
                        <p:par>
                          <p:cTn id="68" fill="hold">
                            <p:stCondLst>
                              <p:cond delay="7000"/>
                            </p:stCondLst>
                            <p:childTnLst>
                              <p:par>
                                <p:cTn id="69" presetID="23" presetClass="entr" presetSubtype="36" fill="hold" nodeType="afterEffect">
                                  <p:stCondLst>
                                    <p:cond delay="0"/>
                                  </p:stCondLst>
                                  <p:childTnLst>
                                    <p:set>
                                      <p:cBhvr>
                                        <p:cTn id="70" dur="1" fill="hold">
                                          <p:stCondLst>
                                            <p:cond delay="0"/>
                                          </p:stCondLst>
                                        </p:cTn>
                                        <p:tgtEl>
                                          <p:spTgt spid="99"/>
                                        </p:tgtEl>
                                        <p:attrNameLst>
                                          <p:attrName>style.visibility</p:attrName>
                                        </p:attrNameLst>
                                      </p:cBhvr>
                                      <p:to>
                                        <p:strVal val="visible"/>
                                      </p:to>
                                    </p:set>
                                    <p:anim calcmode="lin" valueType="num">
                                      <p:cBhvr>
                                        <p:cTn id="71" dur="500" fill="hold"/>
                                        <p:tgtEl>
                                          <p:spTgt spid="99"/>
                                        </p:tgtEl>
                                        <p:attrNameLst>
                                          <p:attrName>ppt_w</p:attrName>
                                        </p:attrNameLst>
                                      </p:cBhvr>
                                      <p:tavLst>
                                        <p:tav tm="0">
                                          <p:val>
                                            <p:strVal val="(6*min(max(#ppt_w*#ppt_h,.3),1)-7.4)/-.7*#ppt_w"/>
                                          </p:val>
                                        </p:tav>
                                        <p:tav tm="100000">
                                          <p:val>
                                            <p:strVal val="#ppt_w"/>
                                          </p:val>
                                        </p:tav>
                                      </p:tavLst>
                                    </p:anim>
                                    <p:anim calcmode="lin" valueType="num">
                                      <p:cBhvr>
                                        <p:cTn id="72" dur="500" fill="hold"/>
                                        <p:tgtEl>
                                          <p:spTgt spid="99"/>
                                        </p:tgtEl>
                                        <p:attrNameLst>
                                          <p:attrName>ppt_h</p:attrName>
                                        </p:attrNameLst>
                                      </p:cBhvr>
                                      <p:tavLst>
                                        <p:tav tm="0">
                                          <p:val>
                                            <p:strVal val="(6*min(max(#ppt_w*#ppt_h,.3),1)-7.4)/-.7*#ppt_h"/>
                                          </p:val>
                                        </p:tav>
                                        <p:tav tm="100000">
                                          <p:val>
                                            <p:strVal val="#ppt_h"/>
                                          </p:val>
                                        </p:tav>
                                      </p:tavLst>
                                    </p:anim>
                                    <p:anim calcmode="lin" valueType="num">
                                      <p:cBhvr>
                                        <p:cTn id="73" dur="500" fill="hold"/>
                                        <p:tgtEl>
                                          <p:spTgt spid="99"/>
                                        </p:tgtEl>
                                        <p:attrNameLst>
                                          <p:attrName>ppt_x</p:attrName>
                                        </p:attrNameLst>
                                      </p:cBhvr>
                                      <p:tavLst>
                                        <p:tav tm="0">
                                          <p:val>
                                            <p:fltVal val="0.5"/>
                                          </p:val>
                                        </p:tav>
                                        <p:tav tm="100000">
                                          <p:val>
                                            <p:strVal val="#ppt_x"/>
                                          </p:val>
                                        </p:tav>
                                      </p:tavLst>
                                    </p:anim>
                                    <p:anim calcmode="lin" valueType="num">
                                      <p:cBhvr>
                                        <p:cTn id="74" dur="500" fill="hold"/>
                                        <p:tgtEl>
                                          <p:spTgt spid="9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7500"/>
                            </p:stCondLst>
                            <p:childTnLst>
                              <p:par>
                                <p:cTn id="76" presetID="17" presetClass="entr" presetSubtype="10"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 calcmode="lin" valueType="num">
                                      <p:cBhvr>
                                        <p:cTn id="78" dur="500" fill="hold"/>
                                        <p:tgtEl>
                                          <p:spTgt spid="67"/>
                                        </p:tgtEl>
                                        <p:attrNameLst>
                                          <p:attrName>ppt_w</p:attrName>
                                        </p:attrNameLst>
                                      </p:cBhvr>
                                      <p:tavLst>
                                        <p:tav tm="0">
                                          <p:val>
                                            <p:fltVal val="0"/>
                                          </p:val>
                                        </p:tav>
                                        <p:tav tm="100000">
                                          <p:val>
                                            <p:strVal val="#ppt_w"/>
                                          </p:val>
                                        </p:tav>
                                      </p:tavLst>
                                    </p:anim>
                                    <p:anim calcmode="lin" valueType="num">
                                      <p:cBhvr>
                                        <p:cTn id="79" dur="500" fill="hold"/>
                                        <p:tgtEl>
                                          <p:spTgt spid="67"/>
                                        </p:tgtEl>
                                        <p:attrNameLst>
                                          <p:attrName>ppt_h</p:attrName>
                                        </p:attrNameLst>
                                      </p:cBhvr>
                                      <p:tavLst>
                                        <p:tav tm="0">
                                          <p:val>
                                            <p:strVal val="#ppt_h"/>
                                          </p:val>
                                        </p:tav>
                                        <p:tav tm="100000">
                                          <p:val>
                                            <p:strVal val="#ppt_h"/>
                                          </p:val>
                                        </p:tav>
                                      </p:tavLst>
                                    </p:anim>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right)">
                                      <p:cBhvr>
                                        <p:cTn id="83" dur="500"/>
                                        <p:tgtEl>
                                          <p:spTgt spid="52"/>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childTnLst>
                          </p:cTn>
                        </p:par>
                        <p:par>
                          <p:cTn id="88" fill="hold">
                            <p:stCondLst>
                              <p:cond delay="9000"/>
                            </p:stCondLst>
                            <p:childTnLst>
                              <p:par>
                                <p:cTn id="89" presetID="22" presetClass="entr" presetSubtype="2" fill="hold" grpId="0" nodeType="after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right)">
                                      <p:cBhvr>
                                        <p:cTn id="91" dur="500"/>
                                        <p:tgtEl>
                                          <p:spTgt spid="50"/>
                                        </p:tgtEl>
                                      </p:cBhvr>
                                    </p:animEffect>
                                  </p:childTnLst>
                                </p:cTn>
                              </p:par>
                            </p:childTnLst>
                          </p:cTn>
                        </p:par>
                        <p:par>
                          <p:cTn id="92" fill="hold">
                            <p:stCondLst>
                              <p:cond delay="9500"/>
                            </p:stCondLst>
                            <p:childTnLst>
                              <p:par>
                                <p:cTn id="93" presetID="23" presetClass="entr" presetSubtype="36" fill="hold" nodeType="afterEffect">
                                  <p:stCondLst>
                                    <p:cond delay="0"/>
                                  </p:stCondLst>
                                  <p:childTnLst>
                                    <p:set>
                                      <p:cBhvr>
                                        <p:cTn id="94" dur="1" fill="hold">
                                          <p:stCondLst>
                                            <p:cond delay="0"/>
                                          </p:stCondLst>
                                        </p:cTn>
                                        <p:tgtEl>
                                          <p:spTgt spid="95"/>
                                        </p:tgtEl>
                                        <p:attrNameLst>
                                          <p:attrName>style.visibility</p:attrName>
                                        </p:attrNameLst>
                                      </p:cBhvr>
                                      <p:to>
                                        <p:strVal val="visible"/>
                                      </p:to>
                                    </p:set>
                                    <p:anim calcmode="lin" valueType="num">
                                      <p:cBhvr>
                                        <p:cTn id="95" dur="500" fill="hold"/>
                                        <p:tgtEl>
                                          <p:spTgt spid="95"/>
                                        </p:tgtEl>
                                        <p:attrNameLst>
                                          <p:attrName>ppt_w</p:attrName>
                                        </p:attrNameLst>
                                      </p:cBhvr>
                                      <p:tavLst>
                                        <p:tav tm="0">
                                          <p:val>
                                            <p:strVal val="(6*min(max(#ppt_w*#ppt_h,.3),1)-7.4)/-.7*#ppt_w"/>
                                          </p:val>
                                        </p:tav>
                                        <p:tav tm="100000">
                                          <p:val>
                                            <p:strVal val="#ppt_w"/>
                                          </p:val>
                                        </p:tav>
                                      </p:tavLst>
                                    </p:anim>
                                    <p:anim calcmode="lin" valueType="num">
                                      <p:cBhvr>
                                        <p:cTn id="96" dur="500" fill="hold"/>
                                        <p:tgtEl>
                                          <p:spTgt spid="95"/>
                                        </p:tgtEl>
                                        <p:attrNameLst>
                                          <p:attrName>ppt_h</p:attrName>
                                        </p:attrNameLst>
                                      </p:cBhvr>
                                      <p:tavLst>
                                        <p:tav tm="0">
                                          <p:val>
                                            <p:strVal val="(6*min(max(#ppt_w*#ppt_h,.3),1)-7.4)/-.7*#ppt_h"/>
                                          </p:val>
                                        </p:tav>
                                        <p:tav tm="100000">
                                          <p:val>
                                            <p:strVal val="#ppt_h"/>
                                          </p:val>
                                        </p:tav>
                                      </p:tavLst>
                                    </p:anim>
                                    <p:anim calcmode="lin" valueType="num">
                                      <p:cBhvr>
                                        <p:cTn id="97" dur="500" fill="hold"/>
                                        <p:tgtEl>
                                          <p:spTgt spid="95"/>
                                        </p:tgtEl>
                                        <p:attrNameLst>
                                          <p:attrName>ppt_x</p:attrName>
                                        </p:attrNameLst>
                                      </p:cBhvr>
                                      <p:tavLst>
                                        <p:tav tm="0">
                                          <p:val>
                                            <p:fltVal val="0.5"/>
                                          </p:val>
                                        </p:tav>
                                        <p:tav tm="100000">
                                          <p:val>
                                            <p:strVal val="#ppt_x"/>
                                          </p:val>
                                        </p:tav>
                                      </p:tavLst>
                                    </p:anim>
                                    <p:anim calcmode="lin" valueType="num">
                                      <p:cBhvr>
                                        <p:cTn id="98"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10000"/>
                            </p:stCondLst>
                            <p:childTnLst>
                              <p:par>
                                <p:cTn id="100" presetID="17" presetClass="entr" presetSubtype="10" fill="hold" nodeType="afterEffect">
                                  <p:stCondLst>
                                    <p:cond delay="0"/>
                                  </p:stCondLst>
                                  <p:childTnLst>
                                    <p:set>
                                      <p:cBhvr>
                                        <p:cTn id="101" dur="1" fill="hold">
                                          <p:stCondLst>
                                            <p:cond delay="0"/>
                                          </p:stCondLst>
                                        </p:cTn>
                                        <p:tgtEl>
                                          <p:spTgt spid="85"/>
                                        </p:tgtEl>
                                        <p:attrNameLst>
                                          <p:attrName>style.visibility</p:attrName>
                                        </p:attrNameLst>
                                      </p:cBhvr>
                                      <p:to>
                                        <p:strVal val="visible"/>
                                      </p:to>
                                    </p:set>
                                    <p:anim calcmode="lin" valueType="num">
                                      <p:cBhvr>
                                        <p:cTn id="102" dur="500" fill="hold"/>
                                        <p:tgtEl>
                                          <p:spTgt spid="85"/>
                                        </p:tgtEl>
                                        <p:attrNameLst>
                                          <p:attrName>ppt_w</p:attrName>
                                        </p:attrNameLst>
                                      </p:cBhvr>
                                      <p:tavLst>
                                        <p:tav tm="0">
                                          <p:val>
                                            <p:fltVal val="0"/>
                                          </p:val>
                                        </p:tav>
                                        <p:tav tm="100000">
                                          <p:val>
                                            <p:strVal val="#ppt_w"/>
                                          </p:val>
                                        </p:tav>
                                      </p:tavLst>
                                    </p:anim>
                                    <p:anim calcmode="lin" valueType="num">
                                      <p:cBhvr>
                                        <p:cTn id="103" dur="500" fill="hold"/>
                                        <p:tgtEl>
                                          <p:spTgt spid="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2" grpId="0" animBg="1"/>
      <p:bldP spid="43" grpId="0" animBg="1"/>
      <p:bldP spid="44" grpId="0" animBg="1"/>
      <p:bldP spid="46" grpId="0" animBg="1"/>
      <p:bldP spid="47" grpId="0" animBg="1"/>
      <p:bldP spid="48" grpId="0" animBg="1"/>
      <p:bldP spid="50" grpId="0" animBg="1"/>
      <p:bldP spid="51" grpId="0" animBg="1"/>
      <p:bldP spid="52" grpId="0" animBg="1"/>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1310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2016-11-12T23:41:34Z</dcterms:modified>
</cp:coreProperties>
</file>