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2"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3"/>
          <p:cNvSpPr>
            <a:spLocks/>
          </p:cNvSpPr>
          <p:nvPr/>
        </p:nvSpPr>
        <p:spPr bwMode="auto">
          <a:xfrm>
            <a:off x="6097404" y="1491876"/>
            <a:ext cx="2473090" cy="2470283"/>
          </a:xfrm>
          <a:custGeom>
            <a:avLst/>
            <a:gdLst>
              <a:gd name="T0" fmla="*/ 0 w 371"/>
              <a:gd name="T1" fmla="*/ 0 h 371"/>
              <a:gd name="T2" fmla="*/ 46 w 371"/>
              <a:gd name="T3" fmla="*/ 0 h 371"/>
              <a:gd name="T4" fmla="*/ 46 w 371"/>
              <a:gd name="T5" fmla="*/ 73 h 371"/>
              <a:gd name="T6" fmla="*/ 108 w 371"/>
              <a:gd name="T7" fmla="*/ 90 h 371"/>
              <a:gd name="T8" fmla="*/ 145 w 371"/>
              <a:gd name="T9" fmla="*/ 26 h 371"/>
              <a:gd name="T10" fmla="*/ 226 w 371"/>
              <a:gd name="T11" fmla="*/ 73 h 371"/>
              <a:gd name="T12" fmla="*/ 189 w 371"/>
              <a:gd name="T13" fmla="*/ 136 h 371"/>
              <a:gd name="T14" fmla="*/ 234 w 371"/>
              <a:gd name="T15" fmla="*/ 183 h 371"/>
              <a:gd name="T16" fmla="*/ 298 w 371"/>
              <a:gd name="T17" fmla="*/ 146 h 371"/>
              <a:gd name="T18" fmla="*/ 344 w 371"/>
              <a:gd name="T19" fmla="*/ 225 h 371"/>
              <a:gd name="T20" fmla="*/ 281 w 371"/>
              <a:gd name="T21" fmla="*/ 262 h 371"/>
              <a:gd name="T22" fmla="*/ 297 w 371"/>
              <a:gd name="T23" fmla="*/ 325 h 371"/>
              <a:gd name="T24" fmla="*/ 371 w 371"/>
              <a:gd name="T25" fmla="*/ 325 h 371"/>
              <a:gd name="T26" fmla="*/ 371 w 371"/>
              <a:gd name="T27" fmla="*/ 371 h 371"/>
              <a:gd name="T28" fmla="*/ 0 w 371"/>
              <a:gd name="T29" fmla="*/ 371 h 371"/>
              <a:gd name="T30" fmla="*/ 0 w 371"/>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0"/>
                </a:moveTo>
                <a:cubicBezTo>
                  <a:pt x="46" y="0"/>
                  <a:pt x="46" y="0"/>
                  <a:pt x="46" y="0"/>
                </a:cubicBezTo>
                <a:cubicBezTo>
                  <a:pt x="46" y="73"/>
                  <a:pt x="46" y="73"/>
                  <a:pt x="46" y="73"/>
                </a:cubicBezTo>
                <a:cubicBezTo>
                  <a:pt x="67" y="77"/>
                  <a:pt x="89" y="83"/>
                  <a:pt x="108" y="90"/>
                </a:cubicBezTo>
                <a:cubicBezTo>
                  <a:pt x="145" y="26"/>
                  <a:pt x="145" y="26"/>
                  <a:pt x="145" y="26"/>
                </a:cubicBezTo>
                <a:cubicBezTo>
                  <a:pt x="226" y="73"/>
                  <a:pt x="226" y="73"/>
                  <a:pt x="226" y="73"/>
                </a:cubicBezTo>
                <a:cubicBezTo>
                  <a:pt x="189" y="136"/>
                  <a:pt x="189" y="136"/>
                  <a:pt x="189" y="136"/>
                </a:cubicBezTo>
                <a:cubicBezTo>
                  <a:pt x="206" y="150"/>
                  <a:pt x="221" y="166"/>
                  <a:pt x="234" y="183"/>
                </a:cubicBezTo>
                <a:cubicBezTo>
                  <a:pt x="298" y="146"/>
                  <a:pt x="298" y="146"/>
                  <a:pt x="298" y="146"/>
                </a:cubicBezTo>
                <a:cubicBezTo>
                  <a:pt x="344" y="225"/>
                  <a:pt x="344" y="225"/>
                  <a:pt x="344" y="225"/>
                </a:cubicBezTo>
                <a:cubicBezTo>
                  <a:pt x="281" y="262"/>
                  <a:pt x="281" y="262"/>
                  <a:pt x="281" y="262"/>
                </a:cubicBezTo>
                <a:cubicBezTo>
                  <a:pt x="289" y="283"/>
                  <a:pt x="294" y="303"/>
                  <a:pt x="297" y="325"/>
                </a:cubicBezTo>
                <a:cubicBezTo>
                  <a:pt x="371" y="325"/>
                  <a:pt x="371" y="325"/>
                  <a:pt x="371" y="325"/>
                </a:cubicBezTo>
                <a:cubicBezTo>
                  <a:pt x="371" y="371"/>
                  <a:pt x="371" y="371"/>
                  <a:pt x="371" y="371"/>
                </a:cubicBezTo>
                <a:cubicBezTo>
                  <a:pt x="0" y="371"/>
                  <a:pt x="0" y="371"/>
                  <a:pt x="0" y="371"/>
                </a:cubicBezTo>
                <a:lnTo>
                  <a:pt x="0" y="0"/>
                </a:lnTo>
                <a:close/>
              </a:path>
            </a:pathLst>
          </a:custGeom>
          <a:solidFill>
            <a:srgbClr val="189A80"/>
          </a:solidFill>
          <a:ln>
            <a:noFill/>
          </a:ln>
          <a:effectLst>
            <a:outerShdw blurRad="50800" dist="38100" dir="18900000" algn="b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6" name="Freeform 14"/>
          <p:cNvSpPr>
            <a:spLocks/>
          </p:cNvSpPr>
          <p:nvPr/>
        </p:nvSpPr>
        <p:spPr bwMode="auto">
          <a:xfrm>
            <a:off x="3621506" y="3962159"/>
            <a:ext cx="2475898" cy="2467477"/>
          </a:xfrm>
          <a:custGeom>
            <a:avLst/>
            <a:gdLst>
              <a:gd name="T0" fmla="*/ 372 w 372"/>
              <a:gd name="T1" fmla="*/ 371 h 371"/>
              <a:gd name="T2" fmla="*/ 325 w 372"/>
              <a:gd name="T3" fmla="*/ 371 h 371"/>
              <a:gd name="T4" fmla="*/ 325 w 372"/>
              <a:gd name="T5" fmla="*/ 299 h 371"/>
              <a:gd name="T6" fmla="*/ 263 w 372"/>
              <a:gd name="T7" fmla="*/ 282 h 371"/>
              <a:gd name="T8" fmla="*/ 226 w 372"/>
              <a:gd name="T9" fmla="*/ 345 h 371"/>
              <a:gd name="T10" fmla="*/ 145 w 372"/>
              <a:gd name="T11" fmla="*/ 299 h 371"/>
              <a:gd name="T12" fmla="*/ 182 w 372"/>
              <a:gd name="T13" fmla="*/ 236 h 371"/>
              <a:gd name="T14" fmla="*/ 137 w 372"/>
              <a:gd name="T15" fmla="*/ 189 h 371"/>
              <a:gd name="T16" fmla="*/ 73 w 372"/>
              <a:gd name="T17" fmla="*/ 226 h 371"/>
              <a:gd name="T18" fmla="*/ 28 w 372"/>
              <a:gd name="T19" fmla="*/ 146 h 371"/>
              <a:gd name="T20" fmla="*/ 91 w 372"/>
              <a:gd name="T21" fmla="*/ 109 h 371"/>
              <a:gd name="T22" fmla="*/ 74 w 372"/>
              <a:gd name="T23" fmla="*/ 46 h 371"/>
              <a:gd name="T24" fmla="*/ 0 w 372"/>
              <a:gd name="T25" fmla="*/ 46 h 371"/>
              <a:gd name="T26" fmla="*/ 0 w 372"/>
              <a:gd name="T27" fmla="*/ 0 h 371"/>
              <a:gd name="T28" fmla="*/ 372 w 372"/>
              <a:gd name="T29" fmla="*/ 0 h 371"/>
              <a:gd name="T30" fmla="*/ 372 w 372"/>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371"/>
                </a:moveTo>
                <a:cubicBezTo>
                  <a:pt x="325" y="371"/>
                  <a:pt x="325" y="371"/>
                  <a:pt x="325" y="371"/>
                </a:cubicBezTo>
                <a:cubicBezTo>
                  <a:pt x="325" y="299"/>
                  <a:pt x="325" y="299"/>
                  <a:pt x="325" y="299"/>
                </a:cubicBezTo>
                <a:cubicBezTo>
                  <a:pt x="304" y="295"/>
                  <a:pt x="282" y="289"/>
                  <a:pt x="263" y="282"/>
                </a:cubicBezTo>
                <a:cubicBezTo>
                  <a:pt x="226" y="345"/>
                  <a:pt x="226" y="345"/>
                  <a:pt x="226" y="345"/>
                </a:cubicBezTo>
                <a:cubicBezTo>
                  <a:pt x="145" y="299"/>
                  <a:pt x="145" y="299"/>
                  <a:pt x="145" y="299"/>
                </a:cubicBezTo>
                <a:cubicBezTo>
                  <a:pt x="182" y="236"/>
                  <a:pt x="182" y="236"/>
                  <a:pt x="182" y="236"/>
                </a:cubicBezTo>
                <a:cubicBezTo>
                  <a:pt x="166" y="221"/>
                  <a:pt x="150" y="206"/>
                  <a:pt x="137" y="189"/>
                </a:cubicBezTo>
                <a:cubicBezTo>
                  <a:pt x="73" y="226"/>
                  <a:pt x="73" y="226"/>
                  <a:pt x="73" y="226"/>
                </a:cubicBezTo>
                <a:cubicBezTo>
                  <a:pt x="28" y="146"/>
                  <a:pt x="28" y="146"/>
                  <a:pt x="28" y="146"/>
                </a:cubicBezTo>
                <a:cubicBezTo>
                  <a:pt x="91" y="109"/>
                  <a:pt x="91" y="109"/>
                  <a:pt x="91" y="109"/>
                </a:cubicBezTo>
                <a:cubicBezTo>
                  <a:pt x="82" y="89"/>
                  <a:pt x="78" y="69"/>
                  <a:pt x="74" y="46"/>
                </a:cubicBezTo>
                <a:cubicBezTo>
                  <a:pt x="0" y="46"/>
                  <a:pt x="0" y="46"/>
                  <a:pt x="0" y="46"/>
                </a:cubicBezTo>
                <a:cubicBezTo>
                  <a:pt x="0" y="0"/>
                  <a:pt x="0" y="0"/>
                  <a:pt x="0" y="0"/>
                </a:cubicBezTo>
                <a:cubicBezTo>
                  <a:pt x="372" y="0"/>
                  <a:pt x="372" y="0"/>
                  <a:pt x="372" y="0"/>
                </a:cubicBezTo>
                <a:lnTo>
                  <a:pt x="372" y="371"/>
                </a:lnTo>
                <a:close/>
              </a:path>
            </a:pathLst>
          </a:custGeom>
          <a:solidFill>
            <a:srgbClr val="D34132"/>
          </a:solidFill>
          <a:ln>
            <a:noFill/>
          </a:ln>
          <a:effectLst>
            <a:outerShdw blurRad="50800" dist="38100" dir="8100000" algn="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 name="Freeform 12"/>
          <p:cNvSpPr>
            <a:spLocks/>
          </p:cNvSpPr>
          <p:nvPr/>
        </p:nvSpPr>
        <p:spPr bwMode="auto">
          <a:xfrm>
            <a:off x="3621506" y="1491876"/>
            <a:ext cx="2475898" cy="2470283"/>
          </a:xfrm>
          <a:custGeom>
            <a:avLst/>
            <a:gdLst>
              <a:gd name="T0" fmla="*/ 372 w 372"/>
              <a:gd name="T1" fmla="*/ 0 h 371"/>
              <a:gd name="T2" fmla="*/ 325 w 372"/>
              <a:gd name="T3" fmla="*/ 0 h 371"/>
              <a:gd name="T4" fmla="*/ 325 w 372"/>
              <a:gd name="T5" fmla="*/ 73 h 371"/>
              <a:gd name="T6" fmla="*/ 263 w 372"/>
              <a:gd name="T7" fmla="*/ 90 h 371"/>
              <a:gd name="T8" fmla="*/ 226 w 372"/>
              <a:gd name="T9" fmla="*/ 26 h 371"/>
              <a:gd name="T10" fmla="*/ 145 w 372"/>
              <a:gd name="T11" fmla="*/ 73 h 371"/>
              <a:gd name="T12" fmla="*/ 182 w 372"/>
              <a:gd name="T13" fmla="*/ 136 h 371"/>
              <a:gd name="T14" fmla="*/ 137 w 372"/>
              <a:gd name="T15" fmla="*/ 183 h 371"/>
              <a:gd name="T16" fmla="*/ 73 w 372"/>
              <a:gd name="T17" fmla="*/ 146 h 371"/>
              <a:gd name="T18" fmla="*/ 28 w 372"/>
              <a:gd name="T19" fmla="*/ 225 h 371"/>
              <a:gd name="T20" fmla="*/ 91 w 372"/>
              <a:gd name="T21" fmla="*/ 262 h 371"/>
              <a:gd name="T22" fmla="*/ 74 w 372"/>
              <a:gd name="T23" fmla="*/ 325 h 371"/>
              <a:gd name="T24" fmla="*/ 0 w 372"/>
              <a:gd name="T25" fmla="*/ 325 h 371"/>
              <a:gd name="T26" fmla="*/ 0 w 372"/>
              <a:gd name="T27" fmla="*/ 371 h 371"/>
              <a:gd name="T28" fmla="*/ 372 w 372"/>
              <a:gd name="T29" fmla="*/ 371 h 371"/>
              <a:gd name="T30" fmla="*/ 372 w 372"/>
              <a:gd name="T31" fmla="*/ 0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2" h="371">
                <a:moveTo>
                  <a:pt x="372" y="0"/>
                </a:moveTo>
                <a:cubicBezTo>
                  <a:pt x="325" y="0"/>
                  <a:pt x="325" y="0"/>
                  <a:pt x="325" y="0"/>
                </a:cubicBezTo>
                <a:cubicBezTo>
                  <a:pt x="325" y="73"/>
                  <a:pt x="325" y="73"/>
                  <a:pt x="325" y="73"/>
                </a:cubicBezTo>
                <a:cubicBezTo>
                  <a:pt x="304" y="77"/>
                  <a:pt x="282" y="83"/>
                  <a:pt x="263" y="90"/>
                </a:cubicBezTo>
                <a:cubicBezTo>
                  <a:pt x="226" y="26"/>
                  <a:pt x="226" y="26"/>
                  <a:pt x="226" y="26"/>
                </a:cubicBezTo>
                <a:cubicBezTo>
                  <a:pt x="145" y="73"/>
                  <a:pt x="145" y="73"/>
                  <a:pt x="145" y="73"/>
                </a:cubicBezTo>
                <a:cubicBezTo>
                  <a:pt x="182" y="136"/>
                  <a:pt x="182" y="136"/>
                  <a:pt x="182" y="136"/>
                </a:cubicBezTo>
                <a:cubicBezTo>
                  <a:pt x="166" y="150"/>
                  <a:pt x="150" y="166"/>
                  <a:pt x="137" y="183"/>
                </a:cubicBezTo>
                <a:cubicBezTo>
                  <a:pt x="73" y="146"/>
                  <a:pt x="73" y="146"/>
                  <a:pt x="73" y="146"/>
                </a:cubicBezTo>
                <a:cubicBezTo>
                  <a:pt x="28" y="225"/>
                  <a:pt x="28" y="225"/>
                  <a:pt x="28" y="225"/>
                </a:cubicBezTo>
                <a:cubicBezTo>
                  <a:pt x="91" y="262"/>
                  <a:pt x="91" y="262"/>
                  <a:pt x="91" y="262"/>
                </a:cubicBezTo>
                <a:cubicBezTo>
                  <a:pt x="82" y="283"/>
                  <a:pt x="78" y="303"/>
                  <a:pt x="74" y="325"/>
                </a:cubicBezTo>
                <a:cubicBezTo>
                  <a:pt x="0" y="325"/>
                  <a:pt x="0" y="325"/>
                  <a:pt x="0" y="325"/>
                </a:cubicBezTo>
                <a:cubicBezTo>
                  <a:pt x="0" y="371"/>
                  <a:pt x="0" y="371"/>
                  <a:pt x="0" y="371"/>
                </a:cubicBezTo>
                <a:cubicBezTo>
                  <a:pt x="372" y="371"/>
                  <a:pt x="372" y="371"/>
                  <a:pt x="372" y="371"/>
                </a:cubicBezTo>
                <a:lnTo>
                  <a:pt x="372" y="0"/>
                </a:lnTo>
                <a:close/>
              </a:path>
            </a:pathLst>
          </a:custGeom>
          <a:solidFill>
            <a:srgbClr val="34738D"/>
          </a:solidFill>
          <a:ln>
            <a:noFill/>
          </a:ln>
          <a:effectLst>
            <a:outerShdw blurRad="50800" dist="38100" dir="13500000" algn="b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15"/>
          <p:cNvSpPr>
            <a:spLocks/>
          </p:cNvSpPr>
          <p:nvPr/>
        </p:nvSpPr>
        <p:spPr bwMode="auto">
          <a:xfrm>
            <a:off x="6097404" y="3962159"/>
            <a:ext cx="2473090" cy="2467477"/>
          </a:xfrm>
          <a:custGeom>
            <a:avLst/>
            <a:gdLst>
              <a:gd name="T0" fmla="*/ 0 w 371"/>
              <a:gd name="T1" fmla="*/ 371 h 371"/>
              <a:gd name="T2" fmla="*/ 46 w 371"/>
              <a:gd name="T3" fmla="*/ 371 h 371"/>
              <a:gd name="T4" fmla="*/ 46 w 371"/>
              <a:gd name="T5" fmla="*/ 299 h 371"/>
              <a:gd name="T6" fmla="*/ 108 w 371"/>
              <a:gd name="T7" fmla="*/ 282 h 371"/>
              <a:gd name="T8" fmla="*/ 145 w 371"/>
              <a:gd name="T9" fmla="*/ 345 h 371"/>
              <a:gd name="T10" fmla="*/ 226 w 371"/>
              <a:gd name="T11" fmla="*/ 299 h 371"/>
              <a:gd name="T12" fmla="*/ 189 w 371"/>
              <a:gd name="T13" fmla="*/ 236 h 371"/>
              <a:gd name="T14" fmla="*/ 234 w 371"/>
              <a:gd name="T15" fmla="*/ 189 h 371"/>
              <a:gd name="T16" fmla="*/ 298 w 371"/>
              <a:gd name="T17" fmla="*/ 226 h 371"/>
              <a:gd name="T18" fmla="*/ 344 w 371"/>
              <a:gd name="T19" fmla="*/ 146 h 371"/>
              <a:gd name="T20" fmla="*/ 281 w 371"/>
              <a:gd name="T21" fmla="*/ 109 h 371"/>
              <a:gd name="T22" fmla="*/ 297 w 371"/>
              <a:gd name="T23" fmla="*/ 46 h 371"/>
              <a:gd name="T24" fmla="*/ 371 w 371"/>
              <a:gd name="T25" fmla="*/ 46 h 371"/>
              <a:gd name="T26" fmla="*/ 371 w 371"/>
              <a:gd name="T27" fmla="*/ 0 h 371"/>
              <a:gd name="T28" fmla="*/ 0 w 371"/>
              <a:gd name="T29" fmla="*/ 0 h 371"/>
              <a:gd name="T30" fmla="*/ 0 w 371"/>
              <a:gd name="T31" fmla="*/ 371 h 3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371" h="371">
                <a:moveTo>
                  <a:pt x="0" y="371"/>
                </a:moveTo>
                <a:cubicBezTo>
                  <a:pt x="46" y="371"/>
                  <a:pt x="46" y="371"/>
                  <a:pt x="46" y="371"/>
                </a:cubicBezTo>
                <a:cubicBezTo>
                  <a:pt x="46" y="299"/>
                  <a:pt x="46" y="299"/>
                  <a:pt x="46" y="299"/>
                </a:cubicBezTo>
                <a:cubicBezTo>
                  <a:pt x="67" y="295"/>
                  <a:pt x="89" y="289"/>
                  <a:pt x="108" y="282"/>
                </a:cubicBezTo>
                <a:cubicBezTo>
                  <a:pt x="145" y="345"/>
                  <a:pt x="145" y="345"/>
                  <a:pt x="145" y="345"/>
                </a:cubicBezTo>
                <a:cubicBezTo>
                  <a:pt x="226" y="299"/>
                  <a:pt x="226" y="299"/>
                  <a:pt x="226" y="299"/>
                </a:cubicBezTo>
                <a:cubicBezTo>
                  <a:pt x="189" y="236"/>
                  <a:pt x="189" y="236"/>
                  <a:pt x="189" y="236"/>
                </a:cubicBezTo>
                <a:cubicBezTo>
                  <a:pt x="206" y="221"/>
                  <a:pt x="221" y="206"/>
                  <a:pt x="234" y="189"/>
                </a:cubicBezTo>
                <a:cubicBezTo>
                  <a:pt x="298" y="226"/>
                  <a:pt x="298" y="226"/>
                  <a:pt x="298" y="226"/>
                </a:cubicBezTo>
                <a:cubicBezTo>
                  <a:pt x="344" y="146"/>
                  <a:pt x="344" y="146"/>
                  <a:pt x="344" y="146"/>
                </a:cubicBezTo>
                <a:cubicBezTo>
                  <a:pt x="281" y="109"/>
                  <a:pt x="281" y="109"/>
                  <a:pt x="281" y="109"/>
                </a:cubicBezTo>
                <a:cubicBezTo>
                  <a:pt x="289" y="89"/>
                  <a:pt x="294" y="69"/>
                  <a:pt x="297" y="46"/>
                </a:cubicBezTo>
                <a:cubicBezTo>
                  <a:pt x="371" y="46"/>
                  <a:pt x="371" y="46"/>
                  <a:pt x="371" y="46"/>
                </a:cubicBezTo>
                <a:cubicBezTo>
                  <a:pt x="371" y="0"/>
                  <a:pt x="371" y="0"/>
                  <a:pt x="371" y="0"/>
                </a:cubicBezTo>
                <a:cubicBezTo>
                  <a:pt x="0" y="0"/>
                  <a:pt x="0" y="0"/>
                  <a:pt x="0" y="0"/>
                </a:cubicBezTo>
                <a:lnTo>
                  <a:pt x="0" y="371"/>
                </a:lnTo>
                <a:close/>
              </a:path>
            </a:pathLst>
          </a:custGeom>
          <a:solidFill>
            <a:srgbClr val="EF9D27"/>
          </a:solidFill>
          <a:ln>
            <a:noFill/>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25" name="TextBox 24"/>
          <p:cNvSpPr txBox="1"/>
          <p:nvPr/>
        </p:nvSpPr>
        <p:spPr>
          <a:xfrm>
            <a:off x="3341511" y="258228"/>
            <a:ext cx="5508978" cy="1723549"/>
          </a:xfrm>
          <a:prstGeom prst="rect">
            <a:avLst/>
          </a:prstGeom>
          <a:noFill/>
        </p:spPr>
        <p:txBody>
          <a:bodyPr wrap="square" rtlCol="0">
            <a:spAutoFit/>
          </a:bodyPr>
          <a:lstStyle/>
          <a:p>
            <a:pPr algn="ctr"/>
            <a:r>
              <a:rPr lang="en-US" sz="4400" b="1" dirty="0">
                <a:solidFill>
                  <a:srgbClr val="4C4F54"/>
                </a:solidFill>
                <a:latin typeface="Candara" panose="020E0502030303020204" pitchFamily="34" charset="0"/>
              </a:rPr>
              <a:t>TITLE GOES HERE</a:t>
            </a:r>
          </a:p>
          <a:p>
            <a:pPr algn="ctr"/>
            <a:r>
              <a:rPr lang="en-US" dirty="0">
                <a:solidFill>
                  <a:srgbClr val="4C4F54"/>
                </a:solidFill>
                <a:latin typeface="Candara" panose="020E0502030303020204" pitchFamily="34" charset="0"/>
              </a:rPr>
              <a:t>Your Subtitle</a:t>
            </a:r>
          </a:p>
          <a:p>
            <a:pPr algn="ctr"/>
            <a:endParaRPr lang="en-US" sz="4400" b="1" dirty="0">
              <a:solidFill>
                <a:schemeClr val="bg1"/>
              </a:solidFill>
              <a:latin typeface="Candara" panose="020E0502030303020204" pitchFamily="34" charset="0"/>
            </a:endParaRPr>
          </a:p>
        </p:txBody>
      </p:sp>
      <p:sp>
        <p:nvSpPr>
          <p:cNvPr id="26" name="TextBox 25"/>
          <p:cNvSpPr txBox="1"/>
          <p:nvPr/>
        </p:nvSpPr>
        <p:spPr>
          <a:xfrm>
            <a:off x="8638610" y="167014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189A80"/>
                </a:solidFill>
                <a:latin typeface="Candara" panose="020E0502030303020204" pitchFamily="34" charset="0"/>
              </a:rPr>
              <a:t>LOREM IPSUM</a:t>
            </a:r>
            <a:endParaRPr lang="en-US" sz="800" b="1" dirty="0">
              <a:solidFill>
                <a:srgbClr val="189A80"/>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7" name="TextBox 26"/>
          <p:cNvSpPr txBox="1"/>
          <p:nvPr/>
        </p:nvSpPr>
        <p:spPr>
          <a:xfrm>
            <a:off x="9234458" y="3630056"/>
            <a:ext cx="2468880" cy="1114151"/>
          </a:xfrm>
          <a:prstGeom prst="rect">
            <a:avLst/>
          </a:prstGeom>
          <a:noFill/>
        </p:spPr>
        <p:txBody>
          <a:bodyPr wrap="square" rtlCol="0">
            <a:spAutoFit/>
          </a:bodyPr>
          <a:lstStyle/>
          <a:p>
            <a:pPr algn="r" defTabSz="1219170">
              <a:spcBef>
                <a:spcPct val="20000"/>
              </a:spcBef>
              <a:defRPr/>
            </a:pPr>
            <a:r>
              <a:rPr lang="en-US" sz="1600" b="1" dirty="0">
                <a:solidFill>
                  <a:srgbClr val="EF9D27"/>
                </a:solidFill>
                <a:latin typeface="Candara" panose="020E0502030303020204" pitchFamily="34" charset="0"/>
              </a:rPr>
              <a:t>LOREM IPSUM</a:t>
            </a:r>
            <a:endParaRPr lang="en-US" sz="800" b="1" dirty="0">
              <a:solidFill>
                <a:srgbClr val="EF9D27"/>
              </a:solidFill>
              <a:latin typeface="Candara" panose="020E0502030303020204" pitchFamily="34" charset="0"/>
            </a:endParaRPr>
          </a:p>
          <a:p>
            <a:pPr algn="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8" name="TextBox 27"/>
          <p:cNvSpPr txBox="1"/>
          <p:nvPr/>
        </p:nvSpPr>
        <p:spPr>
          <a:xfrm>
            <a:off x="856358" y="1686912"/>
            <a:ext cx="2468880" cy="1114151"/>
          </a:xfrm>
          <a:prstGeom prst="rect">
            <a:avLst/>
          </a:prstGeom>
          <a:noFill/>
        </p:spPr>
        <p:txBody>
          <a:bodyPr wrap="square" rtlCol="0">
            <a:spAutoFit/>
          </a:bodyPr>
          <a:lstStyle/>
          <a:p>
            <a:pPr defTabSz="1219170">
              <a:spcBef>
                <a:spcPct val="20000"/>
              </a:spcBef>
              <a:defRPr/>
            </a:pPr>
            <a:r>
              <a:rPr lang="en-US" sz="1600" b="1" dirty="0">
                <a:solidFill>
                  <a:srgbClr val="34738D"/>
                </a:solidFill>
                <a:latin typeface="Candara" panose="020E0502030303020204" pitchFamily="34" charset="0"/>
              </a:rPr>
              <a:t>LOREM IPSUM</a:t>
            </a:r>
            <a:endParaRPr lang="en-US" sz="800" b="1" dirty="0">
              <a:solidFill>
                <a:srgbClr val="34738D"/>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29" name="TextBox 28"/>
          <p:cNvSpPr txBox="1"/>
          <p:nvPr/>
        </p:nvSpPr>
        <p:spPr>
          <a:xfrm>
            <a:off x="529742" y="3582375"/>
            <a:ext cx="2468880" cy="1114151"/>
          </a:xfrm>
          <a:prstGeom prst="rect">
            <a:avLst/>
          </a:prstGeom>
          <a:noFill/>
        </p:spPr>
        <p:txBody>
          <a:bodyPr wrap="square" rtlCol="0">
            <a:spAutoFit/>
          </a:bodyPr>
          <a:lstStyle/>
          <a:p>
            <a:pPr defTabSz="1219170">
              <a:spcBef>
                <a:spcPct val="20000"/>
              </a:spcBef>
              <a:defRPr/>
            </a:pPr>
            <a:r>
              <a:rPr lang="en-US" sz="1600" b="1" dirty="0">
                <a:solidFill>
                  <a:srgbClr val="D34132"/>
                </a:solidFill>
                <a:latin typeface="Candara" panose="020E0502030303020204" pitchFamily="34" charset="0"/>
              </a:rPr>
              <a:t>LOREM IPSUM</a:t>
            </a:r>
            <a:endParaRPr lang="en-US" sz="800" b="1" dirty="0">
              <a:solidFill>
                <a:srgbClr val="D34132"/>
              </a:solidFill>
              <a:latin typeface="Candara" panose="020E0502030303020204" pitchFamily="34" charset="0"/>
            </a:endParaRP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31" name="Freeform 370"/>
          <p:cNvSpPr>
            <a:spLocks noChangeAspect="1" noEditPoints="1"/>
          </p:cNvSpPr>
          <p:nvPr/>
        </p:nvSpPr>
        <p:spPr bwMode="auto">
          <a:xfrm>
            <a:off x="6517732" y="4402187"/>
            <a:ext cx="548640" cy="488035"/>
          </a:xfrm>
          <a:custGeom>
            <a:avLst/>
            <a:gdLst/>
            <a:ahLst/>
            <a:cxnLst>
              <a:cxn ang="0">
                <a:pos x="23" y="94"/>
              </a:cxn>
              <a:cxn ang="0">
                <a:pos x="18" y="95"/>
              </a:cxn>
              <a:cxn ang="0">
                <a:pos x="9" y="83"/>
              </a:cxn>
              <a:cxn ang="0">
                <a:pos x="20" y="87"/>
              </a:cxn>
              <a:cxn ang="0">
                <a:pos x="37" y="74"/>
              </a:cxn>
              <a:cxn ang="0">
                <a:pos x="22" y="61"/>
              </a:cxn>
              <a:cxn ang="0">
                <a:pos x="22" y="106"/>
              </a:cxn>
              <a:cxn ang="0">
                <a:pos x="22" y="61"/>
              </a:cxn>
              <a:cxn ang="0">
                <a:pos x="112" y="72"/>
              </a:cxn>
              <a:cxn ang="0">
                <a:pos x="73" y="88"/>
              </a:cxn>
              <a:cxn ang="0">
                <a:pos x="73" y="86"/>
              </a:cxn>
              <a:cxn ang="0">
                <a:pos x="113" y="69"/>
              </a:cxn>
              <a:cxn ang="0">
                <a:pos x="75" y="62"/>
              </a:cxn>
              <a:cxn ang="0">
                <a:pos x="83" y="49"/>
              </a:cxn>
              <a:cxn ang="0">
                <a:pos x="87" y="58"/>
              </a:cxn>
              <a:cxn ang="0">
                <a:pos x="85" y="76"/>
              </a:cxn>
              <a:cxn ang="0">
                <a:pos x="80" y="79"/>
              </a:cxn>
              <a:cxn ang="0">
                <a:pos x="79" y="62"/>
              </a:cxn>
              <a:cxn ang="0">
                <a:pos x="75" y="62"/>
              </a:cxn>
              <a:cxn ang="0">
                <a:pos x="102" y="40"/>
              </a:cxn>
              <a:cxn ang="0">
                <a:pos x="110" y="45"/>
              </a:cxn>
              <a:cxn ang="0">
                <a:pos x="107" y="49"/>
              </a:cxn>
              <a:cxn ang="0">
                <a:pos x="105" y="69"/>
              </a:cxn>
              <a:cxn ang="0">
                <a:pos x="100" y="70"/>
              </a:cxn>
              <a:cxn ang="0">
                <a:pos x="98" y="54"/>
              </a:cxn>
              <a:cxn ang="0">
                <a:pos x="113" y="20"/>
              </a:cxn>
              <a:cxn ang="0">
                <a:pos x="45" y="37"/>
              </a:cxn>
              <a:cxn ang="0">
                <a:pos x="37" y="48"/>
              </a:cxn>
              <a:cxn ang="0">
                <a:pos x="88" y="9"/>
              </a:cxn>
              <a:cxn ang="0">
                <a:pos x="62" y="1"/>
              </a:cxn>
              <a:cxn ang="0">
                <a:pos x="14" y="30"/>
              </a:cxn>
              <a:cxn ang="0">
                <a:pos x="22" y="56"/>
              </a:cxn>
              <a:cxn ang="0">
                <a:pos x="47" y="95"/>
              </a:cxn>
              <a:cxn ang="0">
                <a:pos x="70" y="101"/>
              </a:cxn>
              <a:cxn ang="0">
                <a:pos x="119" y="73"/>
              </a:cxn>
              <a:cxn ang="0">
                <a:pos x="113" y="20"/>
              </a:cxn>
            </a:cxnLst>
            <a:rect l="0" t="0" r="r" b="b"/>
            <a:pathLst>
              <a:path w="119" h="106">
                <a:moveTo>
                  <a:pt x="37" y="79"/>
                </a:moveTo>
                <a:cubicBezTo>
                  <a:pt x="23" y="94"/>
                  <a:pt x="23" y="94"/>
                  <a:pt x="23" y="94"/>
                </a:cubicBezTo>
                <a:cubicBezTo>
                  <a:pt x="22" y="95"/>
                  <a:pt x="22" y="95"/>
                  <a:pt x="21" y="95"/>
                </a:cubicBezTo>
                <a:cubicBezTo>
                  <a:pt x="20" y="95"/>
                  <a:pt x="19" y="95"/>
                  <a:pt x="18" y="95"/>
                </a:cubicBezTo>
                <a:cubicBezTo>
                  <a:pt x="10" y="88"/>
                  <a:pt x="10" y="88"/>
                  <a:pt x="10" y="88"/>
                </a:cubicBezTo>
                <a:cubicBezTo>
                  <a:pt x="8" y="87"/>
                  <a:pt x="8" y="84"/>
                  <a:pt x="9" y="83"/>
                </a:cubicBezTo>
                <a:cubicBezTo>
                  <a:pt x="11" y="82"/>
                  <a:pt x="13" y="81"/>
                  <a:pt x="14" y="82"/>
                </a:cubicBezTo>
                <a:cubicBezTo>
                  <a:pt x="20" y="87"/>
                  <a:pt x="20" y="87"/>
                  <a:pt x="20" y="87"/>
                </a:cubicBezTo>
                <a:cubicBezTo>
                  <a:pt x="32" y="74"/>
                  <a:pt x="32" y="74"/>
                  <a:pt x="32" y="74"/>
                </a:cubicBezTo>
                <a:cubicBezTo>
                  <a:pt x="33" y="73"/>
                  <a:pt x="35" y="73"/>
                  <a:pt x="37" y="74"/>
                </a:cubicBezTo>
                <a:cubicBezTo>
                  <a:pt x="38" y="75"/>
                  <a:pt x="38" y="77"/>
                  <a:pt x="37" y="79"/>
                </a:cubicBezTo>
                <a:moveTo>
                  <a:pt x="22" y="61"/>
                </a:moveTo>
                <a:cubicBezTo>
                  <a:pt x="10" y="61"/>
                  <a:pt x="0" y="71"/>
                  <a:pt x="0" y="83"/>
                </a:cubicBezTo>
                <a:cubicBezTo>
                  <a:pt x="0" y="96"/>
                  <a:pt x="10" y="106"/>
                  <a:pt x="22" y="106"/>
                </a:cubicBezTo>
                <a:cubicBezTo>
                  <a:pt x="35" y="106"/>
                  <a:pt x="45" y="96"/>
                  <a:pt x="45" y="83"/>
                </a:cubicBezTo>
                <a:cubicBezTo>
                  <a:pt x="45" y="71"/>
                  <a:pt x="35" y="61"/>
                  <a:pt x="22" y="61"/>
                </a:cubicBezTo>
                <a:moveTo>
                  <a:pt x="113" y="71"/>
                </a:moveTo>
                <a:cubicBezTo>
                  <a:pt x="113" y="72"/>
                  <a:pt x="113" y="72"/>
                  <a:pt x="112" y="72"/>
                </a:cubicBezTo>
                <a:cubicBezTo>
                  <a:pt x="73" y="89"/>
                  <a:pt x="73" y="89"/>
                  <a:pt x="73" y="89"/>
                </a:cubicBezTo>
                <a:cubicBezTo>
                  <a:pt x="73" y="89"/>
                  <a:pt x="73" y="89"/>
                  <a:pt x="73" y="88"/>
                </a:cubicBezTo>
                <a:cubicBezTo>
                  <a:pt x="73" y="86"/>
                  <a:pt x="73" y="86"/>
                  <a:pt x="73" y="86"/>
                </a:cubicBezTo>
                <a:cubicBezTo>
                  <a:pt x="73" y="86"/>
                  <a:pt x="73" y="86"/>
                  <a:pt x="73" y="86"/>
                </a:cubicBezTo>
                <a:cubicBezTo>
                  <a:pt x="112" y="69"/>
                  <a:pt x="112" y="69"/>
                  <a:pt x="112" y="69"/>
                </a:cubicBezTo>
                <a:cubicBezTo>
                  <a:pt x="113" y="69"/>
                  <a:pt x="113" y="69"/>
                  <a:pt x="113" y="69"/>
                </a:cubicBezTo>
                <a:lnTo>
                  <a:pt x="113" y="71"/>
                </a:lnTo>
                <a:close/>
                <a:moveTo>
                  <a:pt x="75" y="62"/>
                </a:moveTo>
                <a:cubicBezTo>
                  <a:pt x="80" y="50"/>
                  <a:pt x="80" y="50"/>
                  <a:pt x="80" y="50"/>
                </a:cubicBezTo>
                <a:cubicBezTo>
                  <a:pt x="81" y="49"/>
                  <a:pt x="82" y="49"/>
                  <a:pt x="83" y="49"/>
                </a:cubicBezTo>
                <a:cubicBezTo>
                  <a:pt x="88" y="56"/>
                  <a:pt x="88" y="56"/>
                  <a:pt x="88" y="56"/>
                </a:cubicBezTo>
                <a:cubicBezTo>
                  <a:pt x="89" y="56"/>
                  <a:pt x="88" y="58"/>
                  <a:pt x="87" y="58"/>
                </a:cubicBezTo>
                <a:cubicBezTo>
                  <a:pt x="85" y="59"/>
                  <a:pt x="85" y="59"/>
                  <a:pt x="85" y="59"/>
                </a:cubicBezTo>
                <a:cubicBezTo>
                  <a:pt x="85" y="76"/>
                  <a:pt x="85" y="76"/>
                  <a:pt x="85" y="76"/>
                </a:cubicBezTo>
                <a:cubicBezTo>
                  <a:pt x="85" y="77"/>
                  <a:pt x="84" y="78"/>
                  <a:pt x="84" y="78"/>
                </a:cubicBezTo>
                <a:cubicBezTo>
                  <a:pt x="80" y="79"/>
                  <a:pt x="80" y="79"/>
                  <a:pt x="80" y="79"/>
                </a:cubicBezTo>
                <a:cubicBezTo>
                  <a:pt x="79" y="80"/>
                  <a:pt x="79" y="79"/>
                  <a:pt x="79" y="79"/>
                </a:cubicBezTo>
                <a:cubicBezTo>
                  <a:pt x="79" y="62"/>
                  <a:pt x="79" y="62"/>
                  <a:pt x="79" y="62"/>
                </a:cubicBezTo>
                <a:cubicBezTo>
                  <a:pt x="76" y="63"/>
                  <a:pt x="76" y="63"/>
                  <a:pt x="76" y="63"/>
                </a:cubicBezTo>
                <a:cubicBezTo>
                  <a:pt x="75" y="64"/>
                  <a:pt x="75" y="63"/>
                  <a:pt x="75" y="62"/>
                </a:cubicBezTo>
                <a:moveTo>
                  <a:pt x="96" y="52"/>
                </a:moveTo>
                <a:cubicBezTo>
                  <a:pt x="102" y="40"/>
                  <a:pt x="102" y="40"/>
                  <a:pt x="102" y="40"/>
                </a:cubicBezTo>
                <a:cubicBezTo>
                  <a:pt x="103" y="39"/>
                  <a:pt x="104" y="38"/>
                  <a:pt x="105" y="39"/>
                </a:cubicBezTo>
                <a:cubicBezTo>
                  <a:pt x="110" y="45"/>
                  <a:pt x="110" y="45"/>
                  <a:pt x="110" y="45"/>
                </a:cubicBezTo>
                <a:cubicBezTo>
                  <a:pt x="111" y="46"/>
                  <a:pt x="110" y="48"/>
                  <a:pt x="109" y="48"/>
                </a:cubicBezTo>
                <a:cubicBezTo>
                  <a:pt x="107" y="49"/>
                  <a:pt x="107" y="49"/>
                  <a:pt x="107" y="49"/>
                </a:cubicBezTo>
                <a:cubicBezTo>
                  <a:pt x="107" y="67"/>
                  <a:pt x="107" y="67"/>
                  <a:pt x="107" y="67"/>
                </a:cubicBezTo>
                <a:cubicBezTo>
                  <a:pt x="107" y="67"/>
                  <a:pt x="106" y="68"/>
                  <a:pt x="105" y="69"/>
                </a:cubicBezTo>
                <a:cubicBezTo>
                  <a:pt x="101" y="70"/>
                  <a:pt x="101" y="70"/>
                  <a:pt x="101" y="70"/>
                </a:cubicBezTo>
                <a:cubicBezTo>
                  <a:pt x="101" y="71"/>
                  <a:pt x="100" y="70"/>
                  <a:pt x="100" y="70"/>
                </a:cubicBezTo>
                <a:cubicBezTo>
                  <a:pt x="100" y="52"/>
                  <a:pt x="100" y="52"/>
                  <a:pt x="100" y="52"/>
                </a:cubicBezTo>
                <a:cubicBezTo>
                  <a:pt x="98" y="54"/>
                  <a:pt x="98" y="54"/>
                  <a:pt x="98" y="54"/>
                </a:cubicBezTo>
                <a:cubicBezTo>
                  <a:pt x="96" y="54"/>
                  <a:pt x="96" y="53"/>
                  <a:pt x="96" y="52"/>
                </a:cubicBezTo>
                <a:moveTo>
                  <a:pt x="113" y="20"/>
                </a:moveTo>
                <a:cubicBezTo>
                  <a:pt x="96" y="13"/>
                  <a:pt x="96" y="13"/>
                  <a:pt x="96" y="13"/>
                </a:cubicBezTo>
                <a:cubicBezTo>
                  <a:pt x="45" y="37"/>
                  <a:pt x="45" y="37"/>
                  <a:pt x="45" y="37"/>
                </a:cubicBezTo>
                <a:cubicBezTo>
                  <a:pt x="45" y="52"/>
                  <a:pt x="45" y="52"/>
                  <a:pt x="45" y="52"/>
                </a:cubicBezTo>
                <a:cubicBezTo>
                  <a:pt x="37" y="48"/>
                  <a:pt x="37" y="48"/>
                  <a:pt x="37" y="48"/>
                </a:cubicBezTo>
                <a:cubicBezTo>
                  <a:pt x="37" y="33"/>
                  <a:pt x="37" y="33"/>
                  <a:pt x="37" y="33"/>
                </a:cubicBezTo>
                <a:cubicBezTo>
                  <a:pt x="88" y="9"/>
                  <a:pt x="88" y="9"/>
                  <a:pt x="88" y="9"/>
                </a:cubicBezTo>
                <a:cubicBezTo>
                  <a:pt x="70" y="1"/>
                  <a:pt x="70" y="1"/>
                  <a:pt x="70" y="1"/>
                </a:cubicBezTo>
                <a:cubicBezTo>
                  <a:pt x="68" y="0"/>
                  <a:pt x="64" y="0"/>
                  <a:pt x="62" y="1"/>
                </a:cubicBezTo>
                <a:cubicBezTo>
                  <a:pt x="20" y="20"/>
                  <a:pt x="20" y="20"/>
                  <a:pt x="20" y="20"/>
                </a:cubicBezTo>
                <a:cubicBezTo>
                  <a:pt x="17" y="22"/>
                  <a:pt x="14" y="26"/>
                  <a:pt x="14" y="30"/>
                </a:cubicBezTo>
                <a:cubicBezTo>
                  <a:pt x="14" y="57"/>
                  <a:pt x="14" y="57"/>
                  <a:pt x="14" y="57"/>
                </a:cubicBezTo>
                <a:cubicBezTo>
                  <a:pt x="17" y="56"/>
                  <a:pt x="19" y="56"/>
                  <a:pt x="22" y="56"/>
                </a:cubicBezTo>
                <a:cubicBezTo>
                  <a:pt x="37" y="56"/>
                  <a:pt x="50" y="68"/>
                  <a:pt x="50" y="83"/>
                </a:cubicBezTo>
                <a:cubicBezTo>
                  <a:pt x="50" y="87"/>
                  <a:pt x="49" y="91"/>
                  <a:pt x="47" y="95"/>
                </a:cubicBezTo>
                <a:cubicBezTo>
                  <a:pt x="62" y="101"/>
                  <a:pt x="62" y="101"/>
                  <a:pt x="62" y="101"/>
                </a:cubicBezTo>
                <a:cubicBezTo>
                  <a:pt x="64" y="102"/>
                  <a:pt x="68" y="102"/>
                  <a:pt x="70" y="101"/>
                </a:cubicBezTo>
                <a:cubicBezTo>
                  <a:pt x="112" y="83"/>
                  <a:pt x="112" y="83"/>
                  <a:pt x="112" y="83"/>
                </a:cubicBezTo>
                <a:cubicBezTo>
                  <a:pt x="116" y="81"/>
                  <a:pt x="119" y="77"/>
                  <a:pt x="119" y="73"/>
                </a:cubicBezTo>
                <a:cubicBezTo>
                  <a:pt x="119" y="30"/>
                  <a:pt x="119" y="30"/>
                  <a:pt x="119" y="30"/>
                </a:cubicBezTo>
                <a:cubicBezTo>
                  <a:pt x="119" y="26"/>
                  <a:pt x="116" y="22"/>
                  <a:pt x="113" y="20"/>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2" name="Freeform 364"/>
          <p:cNvSpPr>
            <a:spLocks noChangeAspect="1" noEditPoints="1"/>
          </p:cNvSpPr>
          <p:nvPr/>
        </p:nvSpPr>
        <p:spPr bwMode="auto">
          <a:xfrm>
            <a:off x="6572021" y="2986039"/>
            <a:ext cx="494351" cy="457200"/>
          </a:xfrm>
          <a:custGeom>
            <a:avLst/>
            <a:gdLst/>
            <a:ahLst/>
            <a:cxnLst>
              <a:cxn ang="0">
                <a:pos x="9" y="57"/>
              </a:cxn>
              <a:cxn ang="0">
                <a:pos x="62" y="94"/>
              </a:cxn>
              <a:cxn ang="0">
                <a:pos x="68" y="92"/>
              </a:cxn>
              <a:cxn ang="0">
                <a:pos x="47" y="33"/>
              </a:cxn>
              <a:cxn ang="0">
                <a:pos x="40" y="36"/>
              </a:cxn>
              <a:cxn ang="0">
                <a:pos x="21" y="48"/>
              </a:cxn>
              <a:cxn ang="0">
                <a:pos x="13" y="42"/>
              </a:cxn>
              <a:cxn ang="0">
                <a:pos x="1" y="52"/>
              </a:cxn>
              <a:cxn ang="0">
                <a:pos x="23" y="110"/>
              </a:cxn>
              <a:cxn ang="0">
                <a:pos x="68" y="92"/>
              </a:cxn>
              <a:cxn ang="0">
                <a:pos x="21" y="85"/>
              </a:cxn>
              <a:cxn ang="0">
                <a:pos x="19" y="83"/>
              </a:cxn>
              <a:cxn ang="0">
                <a:pos x="45" y="75"/>
              </a:cxn>
              <a:cxn ang="0">
                <a:pos x="47" y="77"/>
              </a:cxn>
              <a:cxn ang="0">
                <a:pos x="47" y="57"/>
              </a:cxn>
              <a:cxn ang="0">
                <a:pos x="15" y="64"/>
              </a:cxn>
              <a:cxn ang="0">
                <a:pos x="15" y="62"/>
              </a:cxn>
              <a:cxn ang="0">
                <a:pos x="47" y="55"/>
              </a:cxn>
              <a:cxn ang="0">
                <a:pos x="47" y="57"/>
              </a:cxn>
              <a:cxn ang="0">
                <a:pos x="50" y="66"/>
              </a:cxn>
              <a:cxn ang="0">
                <a:pos x="19" y="76"/>
              </a:cxn>
              <a:cxn ang="0">
                <a:pos x="17" y="74"/>
              </a:cxn>
              <a:cxn ang="0">
                <a:pos x="49" y="64"/>
              </a:cxn>
              <a:cxn ang="0">
                <a:pos x="47" y="89"/>
              </a:cxn>
              <a:cxn ang="0">
                <a:pos x="24" y="96"/>
              </a:cxn>
              <a:cxn ang="0">
                <a:pos x="22" y="94"/>
              </a:cxn>
              <a:cxn ang="0">
                <a:pos x="45" y="87"/>
              </a:cxn>
              <a:cxn ang="0">
                <a:pos x="47" y="89"/>
              </a:cxn>
              <a:cxn ang="0">
                <a:pos x="27" y="34"/>
              </a:cxn>
              <a:cxn ang="0">
                <a:pos x="23" y="35"/>
              </a:cxn>
              <a:cxn ang="0">
                <a:pos x="20" y="38"/>
              </a:cxn>
              <a:cxn ang="0">
                <a:pos x="15" y="43"/>
              </a:cxn>
              <a:cxn ang="0">
                <a:pos x="20" y="46"/>
              </a:cxn>
              <a:cxn ang="0">
                <a:pos x="38" y="37"/>
              </a:cxn>
              <a:cxn ang="0">
                <a:pos x="33" y="34"/>
              </a:cxn>
              <a:cxn ang="0">
                <a:pos x="29" y="34"/>
              </a:cxn>
              <a:cxn ang="0">
                <a:pos x="24" y="31"/>
              </a:cxn>
              <a:cxn ang="0">
                <a:pos x="21" y="36"/>
              </a:cxn>
              <a:cxn ang="0">
                <a:pos x="20" y="38"/>
              </a:cxn>
              <a:cxn ang="0">
                <a:pos x="23" y="13"/>
              </a:cxn>
              <a:cxn ang="0">
                <a:pos x="55" y="8"/>
              </a:cxn>
              <a:cxn ang="0">
                <a:pos x="30" y="4"/>
              </a:cxn>
              <a:cxn ang="0">
                <a:pos x="99" y="3"/>
              </a:cxn>
              <a:cxn ang="0">
                <a:pos x="105" y="8"/>
              </a:cxn>
              <a:cxn ang="0">
                <a:pos x="78" y="13"/>
              </a:cxn>
              <a:cxn ang="0">
                <a:pos x="113" y="18"/>
              </a:cxn>
              <a:cxn ang="0">
                <a:pos x="117" y="18"/>
              </a:cxn>
              <a:cxn ang="0">
                <a:pos x="99" y="0"/>
              </a:cxn>
              <a:cxn ang="0">
                <a:pos x="27" y="2"/>
              </a:cxn>
              <a:cxn ang="0">
                <a:pos x="12" y="26"/>
              </a:cxn>
              <a:cxn ang="0">
                <a:pos x="16" y="34"/>
              </a:cxn>
              <a:cxn ang="0">
                <a:pos x="23" y="26"/>
              </a:cxn>
              <a:cxn ang="0">
                <a:pos x="33" y="30"/>
              </a:cxn>
              <a:cxn ang="0">
                <a:pos x="38" y="31"/>
              </a:cxn>
              <a:cxn ang="0">
                <a:pos x="48" y="28"/>
              </a:cxn>
              <a:cxn ang="0">
                <a:pos x="73" y="91"/>
              </a:cxn>
              <a:cxn ang="0">
                <a:pos x="65" y="104"/>
              </a:cxn>
              <a:cxn ang="0">
                <a:pos x="112" y="106"/>
              </a:cxn>
              <a:cxn ang="0">
                <a:pos x="120" y="25"/>
              </a:cxn>
            </a:cxnLst>
            <a:rect l="0" t="0" r="r" b="b"/>
            <a:pathLst>
              <a:path w="120" h="111">
                <a:moveTo>
                  <a:pt x="21" y="104"/>
                </a:moveTo>
                <a:cubicBezTo>
                  <a:pt x="9" y="57"/>
                  <a:pt x="9" y="57"/>
                  <a:pt x="9" y="57"/>
                </a:cubicBezTo>
                <a:cubicBezTo>
                  <a:pt x="50" y="46"/>
                  <a:pt x="50" y="46"/>
                  <a:pt x="50" y="46"/>
                </a:cubicBezTo>
                <a:cubicBezTo>
                  <a:pt x="62" y="94"/>
                  <a:pt x="62" y="94"/>
                  <a:pt x="62" y="94"/>
                </a:cubicBezTo>
                <a:lnTo>
                  <a:pt x="21" y="104"/>
                </a:lnTo>
                <a:close/>
                <a:moveTo>
                  <a:pt x="68" y="92"/>
                </a:moveTo>
                <a:cubicBezTo>
                  <a:pt x="54" y="38"/>
                  <a:pt x="54" y="38"/>
                  <a:pt x="54" y="38"/>
                </a:cubicBezTo>
                <a:cubicBezTo>
                  <a:pt x="53" y="35"/>
                  <a:pt x="50" y="33"/>
                  <a:pt x="47" y="33"/>
                </a:cubicBezTo>
                <a:cubicBezTo>
                  <a:pt x="40" y="35"/>
                  <a:pt x="40" y="35"/>
                  <a:pt x="40" y="35"/>
                </a:cubicBezTo>
                <a:cubicBezTo>
                  <a:pt x="40" y="36"/>
                  <a:pt x="40" y="36"/>
                  <a:pt x="40" y="36"/>
                </a:cubicBezTo>
                <a:cubicBezTo>
                  <a:pt x="41" y="40"/>
                  <a:pt x="39" y="43"/>
                  <a:pt x="36" y="44"/>
                </a:cubicBezTo>
                <a:cubicBezTo>
                  <a:pt x="21" y="48"/>
                  <a:pt x="21" y="48"/>
                  <a:pt x="21" y="48"/>
                </a:cubicBezTo>
                <a:cubicBezTo>
                  <a:pt x="17" y="49"/>
                  <a:pt x="14" y="47"/>
                  <a:pt x="13" y="44"/>
                </a:cubicBezTo>
                <a:cubicBezTo>
                  <a:pt x="13" y="43"/>
                  <a:pt x="13" y="43"/>
                  <a:pt x="13" y="42"/>
                </a:cubicBezTo>
                <a:cubicBezTo>
                  <a:pt x="6" y="44"/>
                  <a:pt x="6" y="44"/>
                  <a:pt x="6" y="44"/>
                </a:cubicBezTo>
                <a:cubicBezTo>
                  <a:pt x="2" y="45"/>
                  <a:pt x="0" y="48"/>
                  <a:pt x="1" y="52"/>
                </a:cubicBezTo>
                <a:cubicBezTo>
                  <a:pt x="15" y="106"/>
                  <a:pt x="15" y="106"/>
                  <a:pt x="15" y="106"/>
                </a:cubicBezTo>
                <a:cubicBezTo>
                  <a:pt x="16" y="109"/>
                  <a:pt x="19" y="111"/>
                  <a:pt x="23" y="110"/>
                </a:cubicBezTo>
                <a:cubicBezTo>
                  <a:pt x="64" y="99"/>
                  <a:pt x="64" y="99"/>
                  <a:pt x="64" y="99"/>
                </a:cubicBezTo>
                <a:cubicBezTo>
                  <a:pt x="67" y="99"/>
                  <a:pt x="69" y="95"/>
                  <a:pt x="68" y="92"/>
                </a:cubicBezTo>
                <a:moveTo>
                  <a:pt x="46" y="79"/>
                </a:moveTo>
                <a:cubicBezTo>
                  <a:pt x="21" y="85"/>
                  <a:pt x="21" y="85"/>
                  <a:pt x="21" y="85"/>
                </a:cubicBezTo>
                <a:cubicBezTo>
                  <a:pt x="21" y="86"/>
                  <a:pt x="20" y="85"/>
                  <a:pt x="20" y="84"/>
                </a:cubicBezTo>
                <a:cubicBezTo>
                  <a:pt x="19" y="83"/>
                  <a:pt x="19" y="83"/>
                  <a:pt x="19" y="83"/>
                </a:cubicBezTo>
                <a:cubicBezTo>
                  <a:pt x="19" y="83"/>
                  <a:pt x="20" y="82"/>
                  <a:pt x="20" y="82"/>
                </a:cubicBezTo>
                <a:cubicBezTo>
                  <a:pt x="45" y="75"/>
                  <a:pt x="45" y="75"/>
                  <a:pt x="45" y="75"/>
                </a:cubicBezTo>
                <a:cubicBezTo>
                  <a:pt x="46" y="75"/>
                  <a:pt x="46" y="76"/>
                  <a:pt x="47" y="76"/>
                </a:cubicBezTo>
                <a:cubicBezTo>
                  <a:pt x="47" y="77"/>
                  <a:pt x="47" y="77"/>
                  <a:pt x="47" y="77"/>
                </a:cubicBezTo>
                <a:cubicBezTo>
                  <a:pt x="47" y="78"/>
                  <a:pt x="47" y="79"/>
                  <a:pt x="46" y="79"/>
                </a:cubicBezTo>
                <a:moveTo>
                  <a:pt x="47" y="57"/>
                </a:moveTo>
                <a:cubicBezTo>
                  <a:pt x="16" y="65"/>
                  <a:pt x="16" y="65"/>
                  <a:pt x="16" y="65"/>
                </a:cubicBezTo>
                <a:cubicBezTo>
                  <a:pt x="15" y="66"/>
                  <a:pt x="15" y="65"/>
                  <a:pt x="15" y="64"/>
                </a:cubicBezTo>
                <a:cubicBezTo>
                  <a:pt x="14" y="63"/>
                  <a:pt x="14" y="63"/>
                  <a:pt x="14" y="63"/>
                </a:cubicBezTo>
                <a:cubicBezTo>
                  <a:pt x="14" y="63"/>
                  <a:pt x="15" y="62"/>
                  <a:pt x="15" y="62"/>
                </a:cubicBezTo>
                <a:cubicBezTo>
                  <a:pt x="46" y="54"/>
                  <a:pt x="46" y="54"/>
                  <a:pt x="46" y="54"/>
                </a:cubicBezTo>
                <a:cubicBezTo>
                  <a:pt x="46" y="54"/>
                  <a:pt x="47" y="54"/>
                  <a:pt x="47" y="55"/>
                </a:cubicBezTo>
                <a:cubicBezTo>
                  <a:pt x="48" y="56"/>
                  <a:pt x="48" y="56"/>
                  <a:pt x="48" y="56"/>
                </a:cubicBezTo>
                <a:cubicBezTo>
                  <a:pt x="48" y="57"/>
                  <a:pt x="47" y="57"/>
                  <a:pt x="47" y="57"/>
                </a:cubicBezTo>
                <a:moveTo>
                  <a:pt x="50" y="65"/>
                </a:moveTo>
                <a:cubicBezTo>
                  <a:pt x="50" y="66"/>
                  <a:pt x="50" y="66"/>
                  <a:pt x="50" y="66"/>
                </a:cubicBezTo>
                <a:cubicBezTo>
                  <a:pt x="50" y="67"/>
                  <a:pt x="50" y="68"/>
                  <a:pt x="49" y="68"/>
                </a:cubicBezTo>
                <a:cubicBezTo>
                  <a:pt x="19" y="76"/>
                  <a:pt x="19" y="76"/>
                  <a:pt x="19" y="76"/>
                </a:cubicBezTo>
                <a:cubicBezTo>
                  <a:pt x="18" y="76"/>
                  <a:pt x="18" y="76"/>
                  <a:pt x="17" y="75"/>
                </a:cubicBezTo>
                <a:cubicBezTo>
                  <a:pt x="17" y="74"/>
                  <a:pt x="17" y="74"/>
                  <a:pt x="17" y="74"/>
                </a:cubicBezTo>
                <a:cubicBezTo>
                  <a:pt x="17" y="73"/>
                  <a:pt x="17" y="73"/>
                  <a:pt x="18" y="72"/>
                </a:cubicBezTo>
                <a:cubicBezTo>
                  <a:pt x="49" y="64"/>
                  <a:pt x="49" y="64"/>
                  <a:pt x="49" y="64"/>
                </a:cubicBezTo>
                <a:cubicBezTo>
                  <a:pt x="49" y="64"/>
                  <a:pt x="50" y="65"/>
                  <a:pt x="50" y="65"/>
                </a:cubicBezTo>
                <a:moveTo>
                  <a:pt x="47" y="89"/>
                </a:moveTo>
                <a:cubicBezTo>
                  <a:pt x="47" y="89"/>
                  <a:pt x="47" y="90"/>
                  <a:pt x="46" y="90"/>
                </a:cubicBezTo>
                <a:cubicBezTo>
                  <a:pt x="24" y="96"/>
                  <a:pt x="24" y="96"/>
                  <a:pt x="24" y="96"/>
                </a:cubicBezTo>
                <a:cubicBezTo>
                  <a:pt x="23" y="96"/>
                  <a:pt x="23" y="96"/>
                  <a:pt x="23" y="95"/>
                </a:cubicBezTo>
                <a:cubicBezTo>
                  <a:pt x="22" y="94"/>
                  <a:pt x="22" y="94"/>
                  <a:pt x="22" y="94"/>
                </a:cubicBezTo>
                <a:cubicBezTo>
                  <a:pt x="22" y="93"/>
                  <a:pt x="22" y="93"/>
                  <a:pt x="23" y="92"/>
                </a:cubicBezTo>
                <a:cubicBezTo>
                  <a:pt x="45" y="87"/>
                  <a:pt x="45" y="87"/>
                  <a:pt x="45" y="87"/>
                </a:cubicBezTo>
                <a:cubicBezTo>
                  <a:pt x="46" y="86"/>
                  <a:pt x="47" y="87"/>
                  <a:pt x="47" y="87"/>
                </a:cubicBezTo>
                <a:lnTo>
                  <a:pt x="47" y="89"/>
                </a:lnTo>
                <a:close/>
                <a:moveTo>
                  <a:pt x="25" y="33"/>
                </a:moveTo>
                <a:cubicBezTo>
                  <a:pt x="26" y="33"/>
                  <a:pt x="27" y="33"/>
                  <a:pt x="27" y="34"/>
                </a:cubicBezTo>
                <a:cubicBezTo>
                  <a:pt x="27" y="35"/>
                  <a:pt x="27" y="36"/>
                  <a:pt x="26" y="36"/>
                </a:cubicBezTo>
                <a:cubicBezTo>
                  <a:pt x="25" y="37"/>
                  <a:pt x="24" y="36"/>
                  <a:pt x="23" y="35"/>
                </a:cubicBezTo>
                <a:cubicBezTo>
                  <a:pt x="23" y="34"/>
                  <a:pt x="24" y="33"/>
                  <a:pt x="25" y="33"/>
                </a:cubicBezTo>
                <a:moveTo>
                  <a:pt x="20" y="38"/>
                </a:moveTo>
                <a:cubicBezTo>
                  <a:pt x="18" y="38"/>
                  <a:pt x="18" y="38"/>
                  <a:pt x="18" y="38"/>
                </a:cubicBezTo>
                <a:cubicBezTo>
                  <a:pt x="16" y="39"/>
                  <a:pt x="15" y="41"/>
                  <a:pt x="15" y="43"/>
                </a:cubicBezTo>
                <a:cubicBezTo>
                  <a:pt x="15" y="43"/>
                  <a:pt x="15" y="43"/>
                  <a:pt x="15" y="43"/>
                </a:cubicBezTo>
                <a:cubicBezTo>
                  <a:pt x="16" y="45"/>
                  <a:pt x="18" y="46"/>
                  <a:pt x="20" y="46"/>
                </a:cubicBezTo>
                <a:cubicBezTo>
                  <a:pt x="35" y="42"/>
                  <a:pt x="35" y="42"/>
                  <a:pt x="35" y="42"/>
                </a:cubicBezTo>
                <a:cubicBezTo>
                  <a:pt x="37" y="41"/>
                  <a:pt x="38" y="39"/>
                  <a:pt x="38" y="37"/>
                </a:cubicBezTo>
                <a:cubicBezTo>
                  <a:pt x="38" y="37"/>
                  <a:pt x="38" y="37"/>
                  <a:pt x="38" y="37"/>
                </a:cubicBezTo>
                <a:cubicBezTo>
                  <a:pt x="37" y="35"/>
                  <a:pt x="35" y="34"/>
                  <a:pt x="33" y="34"/>
                </a:cubicBezTo>
                <a:cubicBezTo>
                  <a:pt x="31" y="35"/>
                  <a:pt x="31" y="35"/>
                  <a:pt x="31" y="35"/>
                </a:cubicBezTo>
                <a:cubicBezTo>
                  <a:pt x="30" y="35"/>
                  <a:pt x="29" y="35"/>
                  <a:pt x="29" y="34"/>
                </a:cubicBezTo>
                <a:cubicBezTo>
                  <a:pt x="29" y="34"/>
                  <a:pt x="29" y="34"/>
                  <a:pt x="29" y="34"/>
                </a:cubicBezTo>
                <a:cubicBezTo>
                  <a:pt x="29" y="31"/>
                  <a:pt x="26" y="30"/>
                  <a:pt x="24" y="31"/>
                </a:cubicBezTo>
                <a:cubicBezTo>
                  <a:pt x="24" y="31"/>
                  <a:pt x="24" y="31"/>
                  <a:pt x="24" y="31"/>
                </a:cubicBezTo>
                <a:cubicBezTo>
                  <a:pt x="22" y="31"/>
                  <a:pt x="20" y="34"/>
                  <a:pt x="21" y="36"/>
                </a:cubicBezTo>
                <a:cubicBezTo>
                  <a:pt x="21" y="36"/>
                  <a:pt x="21" y="36"/>
                  <a:pt x="21" y="36"/>
                </a:cubicBezTo>
                <a:cubicBezTo>
                  <a:pt x="21" y="37"/>
                  <a:pt x="21" y="38"/>
                  <a:pt x="20" y="38"/>
                </a:cubicBezTo>
                <a:moveTo>
                  <a:pt x="18" y="18"/>
                </a:moveTo>
                <a:cubicBezTo>
                  <a:pt x="23" y="13"/>
                  <a:pt x="23" y="13"/>
                  <a:pt x="23" y="13"/>
                </a:cubicBezTo>
                <a:cubicBezTo>
                  <a:pt x="52" y="13"/>
                  <a:pt x="52" y="13"/>
                  <a:pt x="52" y="13"/>
                </a:cubicBezTo>
                <a:cubicBezTo>
                  <a:pt x="55" y="8"/>
                  <a:pt x="55" y="8"/>
                  <a:pt x="55" y="8"/>
                </a:cubicBezTo>
                <a:cubicBezTo>
                  <a:pt x="26" y="8"/>
                  <a:pt x="26" y="8"/>
                  <a:pt x="26" y="8"/>
                </a:cubicBezTo>
                <a:cubicBezTo>
                  <a:pt x="30" y="4"/>
                  <a:pt x="30" y="4"/>
                  <a:pt x="30" y="4"/>
                </a:cubicBezTo>
                <a:cubicBezTo>
                  <a:pt x="30" y="3"/>
                  <a:pt x="31" y="3"/>
                  <a:pt x="32" y="3"/>
                </a:cubicBezTo>
                <a:cubicBezTo>
                  <a:pt x="99" y="3"/>
                  <a:pt x="99" y="3"/>
                  <a:pt x="99" y="3"/>
                </a:cubicBezTo>
                <a:cubicBezTo>
                  <a:pt x="100" y="3"/>
                  <a:pt x="101" y="3"/>
                  <a:pt x="102" y="4"/>
                </a:cubicBezTo>
                <a:cubicBezTo>
                  <a:pt x="105" y="8"/>
                  <a:pt x="105" y="8"/>
                  <a:pt x="105" y="8"/>
                </a:cubicBezTo>
                <a:cubicBezTo>
                  <a:pt x="76" y="8"/>
                  <a:pt x="76" y="8"/>
                  <a:pt x="76" y="8"/>
                </a:cubicBezTo>
                <a:cubicBezTo>
                  <a:pt x="78" y="13"/>
                  <a:pt x="78" y="13"/>
                  <a:pt x="78" y="13"/>
                </a:cubicBezTo>
                <a:cubicBezTo>
                  <a:pt x="109" y="13"/>
                  <a:pt x="109" y="13"/>
                  <a:pt x="109" y="13"/>
                </a:cubicBezTo>
                <a:cubicBezTo>
                  <a:pt x="113" y="18"/>
                  <a:pt x="113" y="18"/>
                  <a:pt x="113" y="18"/>
                </a:cubicBezTo>
                <a:lnTo>
                  <a:pt x="18" y="18"/>
                </a:lnTo>
                <a:close/>
                <a:moveTo>
                  <a:pt x="117" y="18"/>
                </a:moveTo>
                <a:cubicBezTo>
                  <a:pt x="104" y="2"/>
                  <a:pt x="104" y="2"/>
                  <a:pt x="104" y="2"/>
                </a:cubicBezTo>
                <a:cubicBezTo>
                  <a:pt x="103" y="0"/>
                  <a:pt x="101" y="0"/>
                  <a:pt x="99" y="0"/>
                </a:cubicBezTo>
                <a:cubicBezTo>
                  <a:pt x="32" y="0"/>
                  <a:pt x="32" y="0"/>
                  <a:pt x="32" y="0"/>
                </a:cubicBezTo>
                <a:cubicBezTo>
                  <a:pt x="30" y="0"/>
                  <a:pt x="28" y="0"/>
                  <a:pt x="27" y="2"/>
                </a:cubicBezTo>
                <a:cubicBezTo>
                  <a:pt x="14" y="18"/>
                  <a:pt x="14" y="18"/>
                  <a:pt x="14" y="18"/>
                </a:cubicBezTo>
                <a:cubicBezTo>
                  <a:pt x="13" y="20"/>
                  <a:pt x="12" y="23"/>
                  <a:pt x="12" y="26"/>
                </a:cubicBezTo>
                <a:cubicBezTo>
                  <a:pt x="12" y="37"/>
                  <a:pt x="12" y="37"/>
                  <a:pt x="12" y="37"/>
                </a:cubicBezTo>
                <a:cubicBezTo>
                  <a:pt x="13" y="36"/>
                  <a:pt x="14" y="35"/>
                  <a:pt x="16" y="34"/>
                </a:cubicBezTo>
                <a:cubicBezTo>
                  <a:pt x="16" y="33"/>
                  <a:pt x="17" y="31"/>
                  <a:pt x="17" y="30"/>
                </a:cubicBezTo>
                <a:cubicBezTo>
                  <a:pt x="18" y="28"/>
                  <a:pt x="20" y="27"/>
                  <a:pt x="23" y="26"/>
                </a:cubicBezTo>
                <a:cubicBezTo>
                  <a:pt x="24" y="26"/>
                  <a:pt x="24" y="26"/>
                  <a:pt x="25" y="26"/>
                </a:cubicBezTo>
                <a:cubicBezTo>
                  <a:pt x="28" y="26"/>
                  <a:pt x="31" y="27"/>
                  <a:pt x="33" y="30"/>
                </a:cubicBezTo>
                <a:cubicBezTo>
                  <a:pt x="33" y="30"/>
                  <a:pt x="34" y="30"/>
                  <a:pt x="34" y="30"/>
                </a:cubicBezTo>
                <a:cubicBezTo>
                  <a:pt x="36" y="30"/>
                  <a:pt x="37" y="30"/>
                  <a:pt x="38" y="31"/>
                </a:cubicBezTo>
                <a:cubicBezTo>
                  <a:pt x="46" y="29"/>
                  <a:pt x="46" y="29"/>
                  <a:pt x="46" y="29"/>
                </a:cubicBezTo>
                <a:cubicBezTo>
                  <a:pt x="46" y="29"/>
                  <a:pt x="47" y="28"/>
                  <a:pt x="48" y="28"/>
                </a:cubicBezTo>
                <a:cubicBezTo>
                  <a:pt x="53" y="28"/>
                  <a:pt x="58" y="32"/>
                  <a:pt x="59" y="37"/>
                </a:cubicBezTo>
                <a:cubicBezTo>
                  <a:pt x="73" y="91"/>
                  <a:pt x="73" y="91"/>
                  <a:pt x="73" y="91"/>
                </a:cubicBezTo>
                <a:cubicBezTo>
                  <a:pt x="74" y="94"/>
                  <a:pt x="73" y="97"/>
                  <a:pt x="72" y="99"/>
                </a:cubicBezTo>
                <a:cubicBezTo>
                  <a:pt x="70" y="102"/>
                  <a:pt x="68" y="103"/>
                  <a:pt x="65" y="104"/>
                </a:cubicBezTo>
                <a:cubicBezTo>
                  <a:pt x="59" y="106"/>
                  <a:pt x="59" y="106"/>
                  <a:pt x="59" y="106"/>
                </a:cubicBezTo>
                <a:cubicBezTo>
                  <a:pt x="112" y="106"/>
                  <a:pt x="112" y="106"/>
                  <a:pt x="112" y="106"/>
                </a:cubicBezTo>
                <a:cubicBezTo>
                  <a:pt x="116" y="106"/>
                  <a:pt x="120" y="102"/>
                  <a:pt x="120" y="98"/>
                </a:cubicBezTo>
                <a:cubicBezTo>
                  <a:pt x="120" y="25"/>
                  <a:pt x="120" y="25"/>
                  <a:pt x="120" y="25"/>
                </a:cubicBezTo>
                <a:cubicBezTo>
                  <a:pt x="120" y="23"/>
                  <a:pt x="119" y="20"/>
                  <a:pt x="117" y="18"/>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3" name="Freeform 381"/>
          <p:cNvSpPr>
            <a:spLocks noChangeAspect="1" noEditPoints="1"/>
          </p:cNvSpPr>
          <p:nvPr/>
        </p:nvSpPr>
        <p:spPr bwMode="auto">
          <a:xfrm>
            <a:off x="5243683" y="4393218"/>
            <a:ext cx="548640" cy="497004"/>
          </a:xfrm>
          <a:custGeom>
            <a:avLst/>
            <a:gdLst/>
            <a:ahLst/>
            <a:cxnLst>
              <a:cxn ang="0">
                <a:pos x="91" y="55"/>
              </a:cxn>
              <a:cxn ang="0">
                <a:pos x="91" y="28"/>
              </a:cxn>
              <a:cxn ang="0">
                <a:pos x="68" y="28"/>
              </a:cxn>
              <a:cxn ang="0">
                <a:pos x="68" y="12"/>
              </a:cxn>
              <a:cxn ang="0">
                <a:pos x="91" y="5"/>
              </a:cxn>
              <a:cxn ang="0">
                <a:pos x="91" y="28"/>
              </a:cxn>
              <a:cxn ang="0">
                <a:pos x="114" y="28"/>
              </a:cxn>
              <a:cxn ang="0">
                <a:pos x="91" y="55"/>
              </a:cxn>
              <a:cxn ang="0">
                <a:pos x="91" y="0"/>
              </a:cxn>
              <a:cxn ang="0">
                <a:pos x="64" y="8"/>
              </a:cxn>
              <a:cxn ang="0">
                <a:pos x="64" y="28"/>
              </a:cxn>
              <a:cxn ang="0">
                <a:pos x="91" y="59"/>
              </a:cxn>
              <a:cxn ang="0">
                <a:pos x="118" y="28"/>
              </a:cxn>
              <a:cxn ang="0">
                <a:pos x="118" y="8"/>
              </a:cxn>
              <a:cxn ang="0">
                <a:pos x="91" y="0"/>
              </a:cxn>
              <a:cxn ang="0">
                <a:pos x="37" y="76"/>
              </a:cxn>
              <a:cxn ang="0">
                <a:pos x="37" y="85"/>
              </a:cxn>
              <a:cxn ang="0">
                <a:pos x="33" y="85"/>
              </a:cxn>
              <a:cxn ang="0">
                <a:pos x="33" y="76"/>
              </a:cxn>
              <a:cxn ang="0">
                <a:pos x="29" y="76"/>
              </a:cxn>
              <a:cxn ang="0">
                <a:pos x="35" y="68"/>
              </a:cxn>
              <a:cxn ang="0">
                <a:pos x="41" y="76"/>
              </a:cxn>
              <a:cxn ang="0">
                <a:pos x="37" y="76"/>
              </a:cxn>
              <a:cxn ang="0">
                <a:pos x="39" y="95"/>
              </a:cxn>
              <a:cxn ang="0">
                <a:pos x="15" y="95"/>
              </a:cxn>
              <a:cxn ang="0">
                <a:pos x="15" y="91"/>
              </a:cxn>
              <a:cxn ang="0">
                <a:pos x="39" y="91"/>
              </a:cxn>
              <a:cxn ang="0">
                <a:pos x="39" y="95"/>
              </a:cxn>
              <a:cxn ang="0">
                <a:pos x="19" y="68"/>
              </a:cxn>
              <a:cxn ang="0">
                <a:pos x="25" y="76"/>
              </a:cxn>
              <a:cxn ang="0">
                <a:pos x="21" y="76"/>
              </a:cxn>
              <a:cxn ang="0">
                <a:pos x="21" y="85"/>
              </a:cxn>
              <a:cxn ang="0">
                <a:pos x="17" y="85"/>
              </a:cxn>
              <a:cxn ang="0">
                <a:pos x="17" y="76"/>
              </a:cxn>
              <a:cxn ang="0">
                <a:pos x="13" y="76"/>
              </a:cxn>
              <a:cxn ang="0">
                <a:pos x="19" y="68"/>
              </a:cxn>
              <a:cxn ang="0">
                <a:pos x="94" y="64"/>
              </a:cxn>
              <a:cxn ang="0">
                <a:pos x="91" y="65"/>
              </a:cxn>
              <a:cxn ang="0">
                <a:pos x="89" y="64"/>
              </a:cxn>
              <a:cxn ang="0">
                <a:pos x="59" y="28"/>
              </a:cxn>
              <a:cxn ang="0">
                <a:pos x="59" y="19"/>
              </a:cxn>
              <a:cxn ang="0">
                <a:pos x="53" y="19"/>
              </a:cxn>
              <a:cxn ang="0">
                <a:pos x="53" y="32"/>
              </a:cxn>
              <a:cxn ang="0">
                <a:pos x="41" y="32"/>
              </a:cxn>
              <a:cxn ang="0">
                <a:pos x="41" y="19"/>
              </a:cxn>
              <a:cxn ang="0">
                <a:pos x="16" y="19"/>
              </a:cxn>
              <a:cxn ang="0">
                <a:pos x="0" y="36"/>
              </a:cxn>
              <a:cxn ang="0">
                <a:pos x="0" y="90"/>
              </a:cxn>
              <a:cxn ang="0">
                <a:pos x="16" y="107"/>
              </a:cxn>
              <a:cxn ang="0">
                <a:pos x="78" y="107"/>
              </a:cxn>
              <a:cxn ang="0">
                <a:pos x="94" y="90"/>
              </a:cxn>
              <a:cxn ang="0">
                <a:pos x="94" y="63"/>
              </a:cxn>
              <a:cxn ang="0">
                <a:pos x="94" y="64"/>
              </a:cxn>
            </a:cxnLst>
            <a:rect l="0" t="0" r="r" b="b"/>
            <a:pathLst>
              <a:path w="118" h="107">
                <a:moveTo>
                  <a:pt x="91" y="55"/>
                </a:moveTo>
                <a:cubicBezTo>
                  <a:pt x="91" y="28"/>
                  <a:pt x="91" y="28"/>
                  <a:pt x="91" y="28"/>
                </a:cubicBezTo>
                <a:cubicBezTo>
                  <a:pt x="68" y="28"/>
                  <a:pt x="68" y="28"/>
                  <a:pt x="68" y="28"/>
                </a:cubicBezTo>
                <a:cubicBezTo>
                  <a:pt x="68" y="12"/>
                  <a:pt x="68" y="12"/>
                  <a:pt x="68" y="12"/>
                </a:cubicBezTo>
                <a:cubicBezTo>
                  <a:pt x="77" y="11"/>
                  <a:pt x="85" y="9"/>
                  <a:pt x="91" y="5"/>
                </a:cubicBezTo>
                <a:cubicBezTo>
                  <a:pt x="91" y="28"/>
                  <a:pt x="91" y="28"/>
                  <a:pt x="91" y="28"/>
                </a:cubicBezTo>
                <a:cubicBezTo>
                  <a:pt x="114" y="28"/>
                  <a:pt x="114" y="28"/>
                  <a:pt x="114" y="28"/>
                </a:cubicBezTo>
                <a:cubicBezTo>
                  <a:pt x="114" y="38"/>
                  <a:pt x="107" y="46"/>
                  <a:pt x="91" y="55"/>
                </a:cubicBezTo>
                <a:moveTo>
                  <a:pt x="91" y="0"/>
                </a:moveTo>
                <a:cubicBezTo>
                  <a:pt x="85" y="5"/>
                  <a:pt x="76" y="8"/>
                  <a:pt x="64" y="8"/>
                </a:cubicBezTo>
                <a:cubicBezTo>
                  <a:pt x="64" y="28"/>
                  <a:pt x="64" y="28"/>
                  <a:pt x="64" y="28"/>
                </a:cubicBezTo>
                <a:cubicBezTo>
                  <a:pt x="64" y="41"/>
                  <a:pt x="75" y="51"/>
                  <a:pt x="91" y="59"/>
                </a:cubicBezTo>
                <a:cubicBezTo>
                  <a:pt x="107" y="51"/>
                  <a:pt x="118" y="41"/>
                  <a:pt x="118" y="28"/>
                </a:cubicBezTo>
                <a:cubicBezTo>
                  <a:pt x="118" y="8"/>
                  <a:pt x="118" y="8"/>
                  <a:pt x="118" y="8"/>
                </a:cubicBezTo>
                <a:cubicBezTo>
                  <a:pt x="107" y="8"/>
                  <a:pt x="98" y="5"/>
                  <a:pt x="91" y="0"/>
                </a:cubicBezTo>
                <a:moveTo>
                  <a:pt x="37" y="76"/>
                </a:moveTo>
                <a:cubicBezTo>
                  <a:pt x="37" y="85"/>
                  <a:pt x="37" y="85"/>
                  <a:pt x="37" y="85"/>
                </a:cubicBezTo>
                <a:cubicBezTo>
                  <a:pt x="33" y="85"/>
                  <a:pt x="33" y="85"/>
                  <a:pt x="33" y="85"/>
                </a:cubicBezTo>
                <a:cubicBezTo>
                  <a:pt x="33" y="76"/>
                  <a:pt x="33" y="76"/>
                  <a:pt x="33" y="76"/>
                </a:cubicBezTo>
                <a:cubicBezTo>
                  <a:pt x="29" y="76"/>
                  <a:pt x="29" y="76"/>
                  <a:pt x="29" y="76"/>
                </a:cubicBezTo>
                <a:cubicBezTo>
                  <a:pt x="35" y="68"/>
                  <a:pt x="35" y="68"/>
                  <a:pt x="35" y="68"/>
                </a:cubicBezTo>
                <a:cubicBezTo>
                  <a:pt x="41" y="76"/>
                  <a:pt x="41" y="76"/>
                  <a:pt x="41" y="76"/>
                </a:cubicBezTo>
                <a:lnTo>
                  <a:pt x="37" y="76"/>
                </a:lnTo>
                <a:close/>
                <a:moveTo>
                  <a:pt x="39" y="95"/>
                </a:moveTo>
                <a:cubicBezTo>
                  <a:pt x="15" y="95"/>
                  <a:pt x="15" y="95"/>
                  <a:pt x="15" y="95"/>
                </a:cubicBezTo>
                <a:cubicBezTo>
                  <a:pt x="15" y="91"/>
                  <a:pt x="15" y="91"/>
                  <a:pt x="15" y="91"/>
                </a:cubicBezTo>
                <a:cubicBezTo>
                  <a:pt x="39" y="91"/>
                  <a:pt x="39" y="91"/>
                  <a:pt x="39" y="91"/>
                </a:cubicBezTo>
                <a:lnTo>
                  <a:pt x="39" y="95"/>
                </a:lnTo>
                <a:close/>
                <a:moveTo>
                  <a:pt x="19" y="68"/>
                </a:moveTo>
                <a:cubicBezTo>
                  <a:pt x="25" y="76"/>
                  <a:pt x="25" y="76"/>
                  <a:pt x="25" y="76"/>
                </a:cubicBezTo>
                <a:cubicBezTo>
                  <a:pt x="21" y="76"/>
                  <a:pt x="21" y="76"/>
                  <a:pt x="21" y="76"/>
                </a:cubicBezTo>
                <a:cubicBezTo>
                  <a:pt x="21" y="85"/>
                  <a:pt x="21" y="85"/>
                  <a:pt x="21" y="85"/>
                </a:cubicBezTo>
                <a:cubicBezTo>
                  <a:pt x="17" y="85"/>
                  <a:pt x="17" y="85"/>
                  <a:pt x="17" y="85"/>
                </a:cubicBezTo>
                <a:cubicBezTo>
                  <a:pt x="17" y="76"/>
                  <a:pt x="17" y="76"/>
                  <a:pt x="17" y="76"/>
                </a:cubicBezTo>
                <a:cubicBezTo>
                  <a:pt x="13" y="76"/>
                  <a:pt x="13" y="76"/>
                  <a:pt x="13" y="76"/>
                </a:cubicBezTo>
                <a:lnTo>
                  <a:pt x="19" y="68"/>
                </a:lnTo>
                <a:close/>
                <a:moveTo>
                  <a:pt x="94" y="64"/>
                </a:moveTo>
                <a:cubicBezTo>
                  <a:pt x="91" y="65"/>
                  <a:pt x="91" y="65"/>
                  <a:pt x="91" y="65"/>
                </a:cubicBezTo>
                <a:cubicBezTo>
                  <a:pt x="89" y="64"/>
                  <a:pt x="89" y="64"/>
                  <a:pt x="89" y="64"/>
                </a:cubicBezTo>
                <a:cubicBezTo>
                  <a:pt x="75" y="56"/>
                  <a:pt x="59" y="46"/>
                  <a:pt x="59" y="28"/>
                </a:cubicBezTo>
                <a:cubicBezTo>
                  <a:pt x="59" y="19"/>
                  <a:pt x="59" y="19"/>
                  <a:pt x="59" y="19"/>
                </a:cubicBezTo>
                <a:cubicBezTo>
                  <a:pt x="53" y="19"/>
                  <a:pt x="53" y="19"/>
                  <a:pt x="53" y="19"/>
                </a:cubicBezTo>
                <a:cubicBezTo>
                  <a:pt x="53" y="32"/>
                  <a:pt x="53" y="32"/>
                  <a:pt x="53" y="32"/>
                </a:cubicBezTo>
                <a:cubicBezTo>
                  <a:pt x="41" y="32"/>
                  <a:pt x="41" y="32"/>
                  <a:pt x="41" y="32"/>
                </a:cubicBezTo>
                <a:cubicBezTo>
                  <a:pt x="41" y="19"/>
                  <a:pt x="41" y="19"/>
                  <a:pt x="41" y="19"/>
                </a:cubicBezTo>
                <a:cubicBezTo>
                  <a:pt x="16" y="19"/>
                  <a:pt x="16" y="19"/>
                  <a:pt x="16" y="19"/>
                </a:cubicBezTo>
                <a:cubicBezTo>
                  <a:pt x="7" y="19"/>
                  <a:pt x="0" y="27"/>
                  <a:pt x="0" y="36"/>
                </a:cubicBezTo>
                <a:cubicBezTo>
                  <a:pt x="0" y="90"/>
                  <a:pt x="0" y="90"/>
                  <a:pt x="0" y="90"/>
                </a:cubicBezTo>
                <a:cubicBezTo>
                  <a:pt x="0" y="99"/>
                  <a:pt x="7" y="107"/>
                  <a:pt x="16" y="107"/>
                </a:cubicBezTo>
                <a:cubicBezTo>
                  <a:pt x="78" y="107"/>
                  <a:pt x="78" y="107"/>
                  <a:pt x="78" y="107"/>
                </a:cubicBezTo>
                <a:cubicBezTo>
                  <a:pt x="87" y="107"/>
                  <a:pt x="94" y="99"/>
                  <a:pt x="94" y="90"/>
                </a:cubicBezTo>
                <a:cubicBezTo>
                  <a:pt x="94" y="63"/>
                  <a:pt x="94" y="63"/>
                  <a:pt x="94" y="63"/>
                </a:cubicBezTo>
                <a:cubicBezTo>
                  <a:pt x="94" y="63"/>
                  <a:pt x="94" y="64"/>
                  <a:pt x="94" y="64"/>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4" name="Freeform 374"/>
          <p:cNvSpPr>
            <a:spLocks noChangeAspect="1" noEditPoints="1"/>
          </p:cNvSpPr>
          <p:nvPr/>
        </p:nvSpPr>
        <p:spPr bwMode="auto">
          <a:xfrm>
            <a:off x="5180926" y="2853131"/>
            <a:ext cx="548640" cy="590108"/>
          </a:xfrm>
          <a:custGeom>
            <a:avLst/>
            <a:gdLst/>
            <a:ahLst/>
            <a:cxnLst>
              <a:cxn ang="0">
                <a:pos x="71" y="23"/>
              </a:cxn>
              <a:cxn ang="0">
                <a:pos x="65" y="23"/>
              </a:cxn>
              <a:cxn ang="0">
                <a:pos x="65" y="35"/>
              </a:cxn>
              <a:cxn ang="0">
                <a:pos x="63" y="37"/>
              </a:cxn>
              <a:cxn ang="0">
                <a:pos x="57" y="37"/>
              </a:cxn>
              <a:cxn ang="0">
                <a:pos x="54" y="35"/>
              </a:cxn>
              <a:cxn ang="0">
                <a:pos x="54" y="23"/>
              </a:cxn>
              <a:cxn ang="0">
                <a:pos x="49" y="23"/>
              </a:cxn>
              <a:cxn ang="0">
                <a:pos x="47" y="20"/>
              </a:cxn>
              <a:cxn ang="0">
                <a:pos x="58" y="2"/>
              </a:cxn>
              <a:cxn ang="0">
                <a:pos x="62" y="2"/>
              </a:cxn>
              <a:cxn ang="0">
                <a:pos x="72" y="20"/>
              </a:cxn>
              <a:cxn ang="0">
                <a:pos x="71" y="23"/>
              </a:cxn>
              <a:cxn ang="0">
                <a:pos x="117" y="83"/>
              </a:cxn>
              <a:cxn ang="0">
                <a:pos x="108" y="83"/>
              </a:cxn>
              <a:cxn ang="0">
                <a:pos x="108" y="118"/>
              </a:cxn>
              <a:cxn ang="0">
                <a:pos x="63" y="128"/>
              </a:cxn>
              <a:cxn ang="0">
                <a:pos x="56" y="128"/>
              </a:cxn>
              <a:cxn ang="0">
                <a:pos x="13" y="119"/>
              </a:cxn>
              <a:cxn ang="0">
                <a:pos x="12" y="117"/>
              </a:cxn>
              <a:cxn ang="0">
                <a:pos x="11" y="88"/>
              </a:cxn>
              <a:cxn ang="0">
                <a:pos x="12" y="86"/>
              </a:cxn>
              <a:cxn ang="0">
                <a:pos x="49" y="83"/>
              </a:cxn>
              <a:cxn ang="0">
                <a:pos x="51" y="82"/>
              </a:cxn>
              <a:cxn ang="0">
                <a:pos x="60" y="61"/>
              </a:cxn>
              <a:cxn ang="0">
                <a:pos x="60" y="119"/>
              </a:cxn>
              <a:cxn ang="0">
                <a:pos x="100" y="112"/>
              </a:cxn>
              <a:cxn ang="0">
                <a:pos x="100" y="82"/>
              </a:cxn>
              <a:cxn ang="0">
                <a:pos x="76" y="80"/>
              </a:cxn>
              <a:cxn ang="0">
                <a:pos x="72" y="77"/>
              </a:cxn>
              <a:cxn ang="0">
                <a:pos x="59" y="50"/>
              </a:cxn>
              <a:cxn ang="0">
                <a:pos x="47" y="78"/>
              </a:cxn>
              <a:cxn ang="0">
                <a:pos x="46" y="79"/>
              </a:cxn>
              <a:cxn ang="0">
                <a:pos x="2" y="83"/>
              </a:cxn>
              <a:cxn ang="0">
                <a:pos x="1" y="81"/>
              </a:cxn>
              <a:cxn ang="0">
                <a:pos x="12" y="56"/>
              </a:cxn>
              <a:cxn ang="0">
                <a:pos x="13" y="55"/>
              </a:cxn>
              <a:cxn ang="0">
                <a:pos x="58" y="47"/>
              </a:cxn>
              <a:cxn ang="0">
                <a:pos x="59" y="47"/>
              </a:cxn>
              <a:cxn ang="0">
                <a:pos x="61" y="47"/>
              </a:cxn>
              <a:cxn ang="0">
                <a:pos x="106" y="55"/>
              </a:cxn>
              <a:cxn ang="0">
                <a:pos x="108" y="56"/>
              </a:cxn>
              <a:cxn ang="0">
                <a:pos x="119" y="81"/>
              </a:cxn>
              <a:cxn ang="0">
                <a:pos x="117" y="83"/>
              </a:cxn>
            </a:cxnLst>
            <a:rect l="0" t="0" r="r" b="b"/>
            <a:pathLst>
              <a:path w="119" h="128">
                <a:moveTo>
                  <a:pt x="71" y="23"/>
                </a:moveTo>
                <a:cubicBezTo>
                  <a:pt x="65" y="23"/>
                  <a:pt x="65" y="23"/>
                  <a:pt x="65" y="23"/>
                </a:cubicBezTo>
                <a:cubicBezTo>
                  <a:pt x="65" y="35"/>
                  <a:pt x="65" y="35"/>
                  <a:pt x="65" y="35"/>
                </a:cubicBezTo>
                <a:cubicBezTo>
                  <a:pt x="65" y="36"/>
                  <a:pt x="64" y="37"/>
                  <a:pt x="63" y="37"/>
                </a:cubicBezTo>
                <a:cubicBezTo>
                  <a:pt x="57" y="37"/>
                  <a:pt x="57" y="37"/>
                  <a:pt x="57" y="37"/>
                </a:cubicBezTo>
                <a:cubicBezTo>
                  <a:pt x="55" y="37"/>
                  <a:pt x="54" y="36"/>
                  <a:pt x="54" y="35"/>
                </a:cubicBezTo>
                <a:cubicBezTo>
                  <a:pt x="54" y="23"/>
                  <a:pt x="54" y="23"/>
                  <a:pt x="54" y="23"/>
                </a:cubicBezTo>
                <a:cubicBezTo>
                  <a:pt x="49" y="23"/>
                  <a:pt x="49" y="23"/>
                  <a:pt x="49" y="23"/>
                </a:cubicBezTo>
                <a:cubicBezTo>
                  <a:pt x="47" y="23"/>
                  <a:pt x="46" y="22"/>
                  <a:pt x="47" y="20"/>
                </a:cubicBezTo>
                <a:cubicBezTo>
                  <a:pt x="58" y="2"/>
                  <a:pt x="58" y="2"/>
                  <a:pt x="58" y="2"/>
                </a:cubicBezTo>
                <a:cubicBezTo>
                  <a:pt x="59" y="0"/>
                  <a:pt x="61" y="0"/>
                  <a:pt x="62" y="2"/>
                </a:cubicBezTo>
                <a:cubicBezTo>
                  <a:pt x="72" y="20"/>
                  <a:pt x="72" y="20"/>
                  <a:pt x="72" y="20"/>
                </a:cubicBezTo>
                <a:cubicBezTo>
                  <a:pt x="73" y="22"/>
                  <a:pt x="72" y="23"/>
                  <a:pt x="71" y="23"/>
                </a:cubicBezTo>
                <a:moveTo>
                  <a:pt x="117" y="83"/>
                </a:moveTo>
                <a:cubicBezTo>
                  <a:pt x="108" y="83"/>
                  <a:pt x="108" y="83"/>
                  <a:pt x="108" y="83"/>
                </a:cubicBezTo>
                <a:cubicBezTo>
                  <a:pt x="108" y="118"/>
                  <a:pt x="108" y="118"/>
                  <a:pt x="108" y="118"/>
                </a:cubicBezTo>
                <a:cubicBezTo>
                  <a:pt x="63" y="128"/>
                  <a:pt x="63" y="128"/>
                  <a:pt x="63" y="128"/>
                </a:cubicBezTo>
                <a:cubicBezTo>
                  <a:pt x="61" y="128"/>
                  <a:pt x="58" y="128"/>
                  <a:pt x="56" y="128"/>
                </a:cubicBezTo>
                <a:cubicBezTo>
                  <a:pt x="13" y="119"/>
                  <a:pt x="13" y="119"/>
                  <a:pt x="13" y="119"/>
                </a:cubicBezTo>
                <a:cubicBezTo>
                  <a:pt x="12" y="118"/>
                  <a:pt x="12" y="118"/>
                  <a:pt x="12" y="117"/>
                </a:cubicBezTo>
                <a:cubicBezTo>
                  <a:pt x="11" y="88"/>
                  <a:pt x="11" y="88"/>
                  <a:pt x="11" y="88"/>
                </a:cubicBezTo>
                <a:cubicBezTo>
                  <a:pt x="11" y="87"/>
                  <a:pt x="12" y="86"/>
                  <a:pt x="12" y="86"/>
                </a:cubicBezTo>
                <a:cubicBezTo>
                  <a:pt x="49" y="83"/>
                  <a:pt x="49" y="83"/>
                  <a:pt x="49" y="83"/>
                </a:cubicBezTo>
                <a:cubicBezTo>
                  <a:pt x="50" y="83"/>
                  <a:pt x="50" y="83"/>
                  <a:pt x="51" y="82"/>
                </a:cubicBezTo>
                <a:cubicBezTo>
                  <a:pt x="60" y="61"/>
                  <a:pt x="60" y="61"/>
                  <a:pt x="60" y="61"/>
                </a:cubicBezTo>
                <a:cubicBezTo>
                  <a:pt x="60" y="119"/>
                  <a:pt x="60" y="119"/>
                  <a:pt x="60" y="119"/>
                </a:cubicBezTo>
                <a:cubicBezTo>
                  <a:pt x="100" y="112"/>
                  <a:pt x="100" y="112"/>
                  <a:pt x="100" y="112"/>
                </a:cubicBezTo>
                <a:cubicBezTo>
                  <a:pt x="100" y="82"/>
                  <a:pt x="100" y="82"/>
                  <a:pt x="100" y="82"/>
                </a:cubicBezTo>
                <a:cubicBezTo>
                  <a:pt x="76" y="80"/>
                  <a:pt x="76" y="80"/>
                  <a:pt x="76" y="80"/>
                </a:cubicBezTo>
                <a:cubicBezTo>
                  <a:pt x="74" y="80"/>
                  <a:pt x="72" y="79"/>
                  <a:pt x="72" y="77"/>
                </a:cubicBezTo>
                <a:cubicBezTo>
                  <a:pt x="59" y="50"/>
                  <a:pt x="59" y="50"/>
                  <a:pt x="59" y="50"/>
                </a:cubicBezTo>
                <a:cubicBezTo>
                  <a:pt x="47" y="78"/>
                  <a:pt x="47" y="78"/>
                  <a:pt x="47" y="78"/>
                </a:cubicBezTo>
                <a:cubicBezTo>
                  <a:pt x="47" y="78"/>
                  <a:pt x="46" y="79"/>
                  <a:pt x="46" y="79"/>
                </a:cubicBezTo>
                <a:cubicBezTo>
                  <a:pt x="2" y="83"/>
                  <a:pt x="2" y="83"/>
                  <a:pt x="2" y="83"/>
                </a:cubicBezTo>
                <a:cubicBezTo>
                  <a:pt x="1" y="83"/>
                  <a:pt x="0" y="82"/>
                  <a:pt x="1" y="81"/>
                </a:cubicBezTo>
                <a:cubicBezTo>
                  <a:pt x="12" y="56"/>
                  <a:pt x="12" y="56"/>
                  <a:pt x="12" y="56"/>
                </a:cubicBezTo>
                <a:cubicBezTo>
                  <a:pt x="12" y="56"/>
                  <a:pt x="13" y="55"/>
                  <a:pt x="13" y="55"/>
                </a:cubicBezTo>
                <a:cubicBezTo>
                  <a:pt x="58" y="47"/>
                  <a:pt x="58" y="47"/>
                  <a:pt x="58" y="47"/>
                </a:cubicBezTo>
                <a:cubicBezTo>
                  <a:pt x="59" y="47"/>
                  <a:pt x="59" y="47"/>
                  <a:pt x="59" y="47"/>
                </a:cubicBezTo>
                <a:cubicBezTo>
                  <a:pt x="61" y="47"/>
                  <a:pt x="61" y="47"/>
                  <a:pt x="61" y="47"/>
                </a:cubicBezTo>
                <a:cubicBezTo>
                  <a:pt x="106" y="55"/>
                  <a:pt x="106" y="55"/>
                  <a:pt x="106" y="55"/>
                </a:cubicBezTo>
                <a:cubicBezTo>
                  <a:pt x="107" y="55"/>
                  <a:pt x="107" y="56"/>
                  <a:pt x="108" y="56"/>
                </a:cubicBezTo>
                <a:cubicBezTo>
                  <a:pt x="119" y="81"/>
                  <a:pt x="119" y="81"/>
                  <a:pt x="119" y="81"/>
                </a:cubicBezTo>
                <a:cubicBezTo>
                  <a:pt x="119" y="82"/>
                  <a:pt x="118" y="83"/>
                  <a:pt x="117" y="83"/>
                </a:cubicBezTo>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pic>
        <p:nvPicPr>
          <p:cNvPr id="18" name="Picture 1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53513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wipe(left)">
                                      <p:cBhvr>
                                        <p:cTn id="7" dur="500"/>
                                        <p:tgtEl>
                                          <p:spTgt spid="25"/>
                                        </p:tgtEl>
                                      </p:cBhvr>
                                    </p:animEffect>
                                  </p:childTnLst>
                                </p:cTn>
                              </p:par>
                            </p:childTnLst>
                          </p:cTn>
                        </p:par>
                        <p:par>
                          <p:cTn id="8" fill="hold">
                            <p:stCondLst>
                              <p:cond delay="500"/>
                            </p:stCondLst>
                            <p:childTnLst>
                              <p:par>
                                <p:cTn id="9" presetID="53" presetClass="entr" presetSubtype="528"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 calcmode="lin" valueType="num">
                                      <p:cBhvr>
                                        <p:cTn id="11" dur="500" fill="hold"/>
                                        <p:tgtEl>
                                          <p:spTgt spid="14"/>
                                        </p:tgtEl>
                                        <p:attrNameLst>
                                          <p:attrName>ppt_w</p:attrName>
                                        </p:attrNameLst>
                                      </p:cBhvr>
                                      <p:tavLst>
                                        <p:tav tm="0">
                                          <p:val>
                                            <p:fltVal val="0"/>
                                          </p:val>
                                        </p:tav>
                                        <p:tav tm="100000">
                                          <p:val>
                                            <p:strVal val="#ppt_w"/>
                                          </p:val>
                                        </p:tav>
                                      </p:tavLst>
                                    </p:anim>
                                    <p:anim calcmode="lin" valueType="num">
                                      <p:cBhvr>
                                        <p:cTn id="12" dur="500" fill="hold"/>
                                        <p:tgtEl>
                                          <p:spTgt spid="14"/>
                                        </p:tgtEl>
                                        <p:attrNameLst>
                                          <p:attrName>ppt_h</p:attrName>
                                        </p:attrNameLst>
                                      </p:cBhvr>
                                      <p:tavLst>
                                        <p:tav tm="0">
                                          <p:val>
                                            <p:fltVal val="0"/>
                                          </p:val>
                                        </p:tav>
                                        <p:tav tm="100000">
                                          <p:val>
                                            <p:strVal val="#ppt_h"/>
                                          </p:val>
                                        </p:tav>
                                      </p:tavLst>
                                    </p:anim>
                                    <p:animEffect transition="in" filter="fade">
                                      <p:cBhvr>
                                        <p:cTn id="13" dur="500"/>
                                        <p:tgtEl>
                                          <p:spTgt spid="14"/>
                                        </p:tgtEl>
                                      </p:cBhvr>
                                    </p:animEffect>
                                    <p:anim calcmode="lin" valueType="num">
                                      <p:cBhvr>
                                        <p:cTn id="14" dur="500" fill="hold"/>
                                        <p:tgtEl>
                                          <p:spTgt spid="14"/>
                                        </p:tgtEl>
                                        <p:attrNameLst>
                                          <p:attrName>ppt_x</p:attrName>
                                        </p:attrNameLst>
                                      </p:cBhvr>
                                      <p:tavLst>
                                        <p:tav tm="0">
                                          <p:val>
                                            <p:fltVal val="0.5"/>
                                          </p:val>
                                        </p:tav>
                                        <p:tav tm="100000">
                                          <p:val>
                                            <p:strVal val="#ppt_x"/>
                                          </p:val>
                                        </p:tav>
                                      </p:tavLst>
                                    </p:anim>
                                    <p:anim calcmode="lin" valueType="num">
                                      <p:cBhvr>
                                        <p:cTn id="15" dur="500" fill="hold"/>
                                        <p:tgtEl>
                                          <p:spTgt spid="14"/>
                                        </p:tgtEl>
                                        <p:attrNameLst>
                                          <p:attrName>ppt_y</p:attrName>
                                        </p:attrNameLst>
                                      </p:cBhvr>
                                      <p:tavLst>
                                        <p:tav tm="0">
                                          <p:val>
                                            <p:fltVal val="0.5"/>
                                          </p:val>
                                        </p:tav>
                                        <p:tav tm="100000">
                                          <p:val>
                                            <p:strVal val="#ppt_y"/>
                                          </p:val>
                                        </p:tav>
                                      </p:tavLst>
                                    </p:anim>
                                  </p:childTnLst>
                                </p:cTn>
                              </p:par>
                            </p:childTnLst>
                          </p:cTn>
                        </p:par>
                        <p:par>
                          <p:cTn id="16" fill="hold">
                            <p:stCondLst>
                              <p:cond delay="1000"/>
                            </p:stCondLst>
                            <p:childTnLst>
                              <p:par>
                                <p:cTn id="17" presetID="53" presetClass="entr" presetSubtype="528" fill="hold" grpId="0" nodeType="afterEffect">
                                  <p:stCondLst>
                                    <p:cond delay="0"/>
                                  </p:stCondLst>
                                  <p:childTnLst>
                                    <p:set>
                                      <p:cBhvr>
                                        <p:cTn id="18" dur="1" fill="hold">
                                          <p:stCondLst>
                                            <p:cond delay="0"/>
                                          </p:stCondLst>
                                        </p:cTn>
                                        <p:tgtEl>
                                          <p:spTgt spid="34"/>
                                        </p:tgtEl>
                                        <p:attrNameLst>
                                          <p:attrName>style.visibility</p:attrName>
                                        </p:attrNameLst>
                                      </p:cBhvr>
                                      <p:to>
                                        <p:strVal val="visible"/>
                                      </p:to>
                                    </p:set>
                                    <p:anim calcmode="lin" valueType="num">
                                      <p:cBhvr>
                                        <p:cTn id="19" dur="500" fill="hold"/>
                                        <p:tgtEl>
                                          <p:spTgt spid="34"/>
                                        </p:tgtEl>
                                        <p:attrNameLst>
                                          <p:attrName>ppt_w</p:attrName>
                                        </p:attrNameLst>
                                      </p:cBhvr>
                                      <p:tavLst>
                                        <p:tav tm="0">
                                          <p:val>
                                            <p:fltVal val="0"/>
                                          </p:val>
                                        </p:tav>
                                        <p:tav tm="100000">
                                          <p:val>
                                            <p:strVal val="#ppt_w"/>
                                          </p:val>
                                        </p:tav>
                                      </p:tavLst>
                                    </p:anim>
                                    <p:anim calcmode="lin" valueType="num">
                                      <p:cBhvr>
                                        <p:cTn id="20" dur="500" fill="hold"/>
                                        <p:tgtEl>
                                          <p:spTgt spid="34"/>
                                        </p:tgtEl>
                                        <p:attrNameLst>
                                          <p:attrName>ppt_h</p:attrName>
                                        </p:attrNameLst>
                                      </p:cBhvr>
                                      <p:tavLst>
                                        <p:tav tm="0">
                                          <p:val>
                                            <p:fltVal val="0"/>
                                          </p:val>
                                        </p:tav>
                                        <p:tav tm="100000">
                                          <p:val>
                                            <p:strVal val="#ppt_h"/>
                                          </p:val>
                                        </p:tav>
                                      </p:tavLst>
                                    </p:anim>
                                    <p:animEffect transition="in" filter="fade">
                                      <p:cBhvr>
                                        <p:cTn id="21" dur="500"/>
                                        <p:tgtEl>
                                          <p:spTgt spid="34"/>
                                        </p:tgtEl>
                                      </p:cBhvr>
                                    </p:animEffect>
                                    <p:anim calcmode="lin" valueType="num">
                                      <p:cBhvr>
                                        <p:cTn id="22" dur="500" fill="hold"/>
                                        <p:tgtEl>
                                          <p:spTgt spid="34"/>
                                        </p:tgtEl>
                                        <p:attrNameLst>
                                          <p:attrName>ppt_x</p:attrName>
                                        </p:attrNameLst>
                                      </p:cBhvr>
                                      <p:tavLst>
                                        <p:tav tm="0">
                                          <p:val>
                                            <p:fltVal val="0.5"/>
                                          </p:val>
                                        </p:tav>
                                        <p:tav tm="100000">
                                          <p:val>
                                            <p:strVal val="#ppt_x"/>
                                          </p:val>
                                        </p:tav>
                                      </p:tavLst>
                                    </p:anim>
                                    <p:anim calcmode="lin" valueType="num">
                                      <p:cBhvr>
                                        <p:cTn id="23" dur="500" fill="hold"/>
                                        <p:tgtEl>
                                          <p:spTgt spid="34"/>
                                        </p:tgtEl>
                                        <p:attrNameLst>
                                          <p:attrName>ppt_y</p:attrName>
                                        </p:attrNameLst>
                                      </p:cBhvr>
                                      <p:tavLst>
                                        <p:tav tm="0">
                                          <p:val>
                                            <p:fltVal val="0.5"/>
                                          </p:val>
                                        </p:tav>
                                        <p:tav tm="100000">
                                          <p:val>
                                            <p:strVal val="#ppt_y"/>
                                          </p:val>
                                        </p:tav>
                                      </p:tavLst>
                                    </p:anim>
                                  </p:childTnLst>
                                </p:cTn>
                              </p:par>
                            </p:childTnLst>
                          </p:cTn>
                        </p:par>
                        <p:par>
                          <p:cTn id="24" fill="hold">
                            <p:stCondLst>
                              <p:cond delay="1500"/>
                            </p:stCondLst>
                            <p:childTnLst>
                              <p:par>
                                <p:cTn id="25" presetID="22" presetClass="entr" presetSubtype="8" fill="hold" grpId="0" nodeType="after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left)">
                                      <p:cBhvr>
                                        <p:cTn id="27" dur="500"/>
                                        <p:tgtEl>
                                          <p:spTgt spid="28"/>
                                        </p:tgtEl>
                                      </p:cBhvr>
                                    </p:animEffect>
                                  </p:childTnLst>
                                </p:cTn>
                              </p:par>
                            </p:childTnLst>
                          </p:cTn>
                        </p:par>
                        <p:par>
                          <p:cTn id="28" fill="hold">
                            <p:stCondLst>
                              <p:cond delay="2000"/>
                            </p:stCondLst>
                            <p:childTnLst>
                              <p:par>
                                <p:cTn id="29" presetID="53" presetClass="entr" presetSubtype="528" fill="hold" grpId="0" nodeType="afterEffect">
                                  <p:stCondLst>
                                    <p:cond delay="0"/>
                                  </p:stCondLst>
                                  <p:childTnLst>
                                    <p:set>
                                      <p:cBhvr>
                                        <p:cTn id="30" dur="1" fill="hold">
                                          <p:stCondLst>
                                            <p:cond delay="0"/>
                                          </p:stCondLst>
                                        </p:cTn>
                                        <p:tgtEl>
                                          <p:spTgt spid="15"/>
                                        </p:tgtEl>
                                        <p:attrNameLst>
                                          <p:attrName>style.visibility</p:attrName>
                                        </p:attrNameLst>
                                      </p:cBhvr>
                                      <p:to>
                                        <p:strVal val="visible"/>
                                      </p:to>
                                    </p:set>
                                    <p:anim calcmode="lin" valueType="num">
                                      <p:cBhvr>
                                        <p:cTn id="31" dur="500" fill="hold"/>
                                        <p:tgtEl>
                                          <p:spTgt spid="15"/>
                                        </p:tgtEl>
                                        <p:attrNameLst>
                                          <p:attrName>ppt_w</p:attrName>
                                        </p:attrNameLst>
                                      </p:cBhvr>
                                      <p:tavLst>
                                        <p:tav tm="0">
                                          <p:val>
                                            <p:fltVal val="0"/>
                                          </p:val>
                                        </p:tav>
                                        <p:tav tm="100000">
                                          <p:val>
                                            <p:strVal val="#ppt_w"/>
                                          </p:val>
                                        </p:tav>
                                      </p:tavLst>
                                    </p:anim>
                                    <p:anim calcmode="lin" valueType="num">
                                      <p:cBhvr>
                                        <p:cTn id="32" dur="500" fill="hold"/>
                                        <p:tgtEl>
                                          <p:spTgt spid="15"/>
                                        </p:tgtEl>
                                        <p:attrNameLst>
                                          <p:attrName>ppt_h</p:attrName>
                                        </p:attrNameLst>
                                      </p:cBhvr>
                                      <p:tavLst>
                                        <p:tav tm="0">
                                          <p:val>
                                            <p:fltVal val="0"/>
                                          </p:val>
                                        </p:tav>
                                        <p:tav tm="100000">
                                          <p:val>
                                            <p:strVal val="#ppt_h"/>
                                          </p:val>
                                        </p:tav>
                                      </p:tavLst>
                                    </p:anim>
                                    <p:animEffect transition="in" filter="fade">
                                      <p:cBhvr>
                                        <p:cTn id="33" dur="500"/>
                                        <p:tgtEl>
                                          <p:spTgt spid="15"/>
                                        </p:tgtEl>
                                      </p:cBhvr>
                                    </p:animEffect>
                                    <p:anim calcmode="lin" valueType="num">
                                      <p:cBhvr>
                                        <p:cTn id="34" dur="500" fill="hold"/>
                                        <p:tgtEl>
                                          <p:spTgt spid="15"/>
                                        </p:tgtEl>
                                        <p:attrNameLst>
                                          <p:attrName>ppt_x</p:attrName>
                                        </p:attrNameLst>
                                      </p:cBhvr>
                                      <p:tavLst>
                                        <p:tav tm="0">
                                          <p:val>
                                            <p:fltVal val="0.5"/>
                                          </p:val>
                                        </p:tav>
                                        <p:tav tm="100000">
                                          <p:val>
                                            <p:strVal val="#ppt_x"/>
                                          </p:val>
                                        </p:tav>
                                      </p:tavLst>
                                    </p:anim>
                                    <p:anim calcmode="lin" valueType="num">
                                      <p:cBhvr>
                                        <p:cTn id="35" dur="500" fill="hold"/>
                                        <p:tgtEl>
                                          <p:spTgt spid="15"/>
                                        </p:tgtEl>
                                        <p:attrNameLst>
                                          <p:attrName>ppt_y</p:attrName>
                                        </p:attrNameLst>
                                      </p:cBhvr>
                                      <p:tavLst>
                                        <p:tav tm="0">
                                          <p:val>
                                            <p:fltVal val="0.5"/>
                                          </p:val>
                                        </p:tav>
                                        <p:tav tm="100000">
                                          <p:val>
                                            <p:strVal val="#ppt_y"/>
                                          </p:val>
                                        </p:tav>
                                      </p:tavLst>
                                    </p:anim>
                                  </p:childTnLst>
                                </p:cTn>
                              </p:par>
                            </p:childTnLst>
                          </p:cTn>
                        </p:par>
                        <p:par>
                          <p:cTn id="36" fill="hold">
                            <p:stCondLst>
                              <p:cond delay="2500"/>
                            </p:stCondLst>
                            <p:childTnLst>
                              <p:par>
                                <p:cTn id="37" presetID="53" presetClass="entr" presetSubtype="528" fill="hold" grpId="0" nodeType="afterEffect">
                                  <p:stCondLst>
                                    <p:cond delay="0"/>
                                  </p:stCondLst>
                                  <p:childTnLst>
                                    <p:set>
                                      <p:cBhvr>
                                        <p:cTn id="38" dur="1" fill="hold">
                                          <p:stCondLst>
                                            <p:cond delay="0"/>
                                          </p:stCondLst>
                                        </p:cTn>
                                        <p:tgtEl>
                                          <p:spTgt spid="32"/>
                                        </p:tgtEl>
                                        <p:attrNameLst>
                                          <p:attrName>style.visibility</p:attrName>
                                        </p:attrNameLst>
                                      </p:cBhvr>
                                      <p:to>
                                        <p:strVal val="visible"/>
                                      </p:to>
                                    </p:set>
                                    <p:anim calcmode="lin" valueType="num">
                                      <p:cBhvr>
                                        <p:cTn id="39" dur="500" fill="hold"/>
                                        <p:tgtEl>
                                          <p:spTgt spid="32"/>
                                        </p:tgtEl>
                                        <p:attrNameLst>
                                          <p:attrName>ppt_w</p:attrName>
                                        </p:attrNameLst>
                                      </p:cBhvr>
                                      <p:tavLst>
                                        <p:tav tm="0">
                                          <p:val>
                                            <p:fltVal val="0"/>
                                          </p:val>
                                        </p:tav>
                                        <p:tav tm="100000">
                                          <p:val>
                                            <p:strVal val="#ppt_w"/>
                                          </p:val>
                                        </p:tav>
                                      </p:tavLst>
                                    </p:anim>
                                    <p:anim calcmode="lin" valueType="num">
                                      <p:cBhvr>
                                        <p:cTn id="40" dur="500" fill="hold"/>
                                        <p:tgtEl>
                                          <p:spTgt spid="32"/>
                                        </p:tgtEl>
                                        <p:attrNameLst>
                                          <p:attrName>ppt_h</p:attrName>
                                        </p:attrNameLst>
                                      </p:cBhvr>
                                      <p:tavLst>
                                        <p:tav tm="0">
                                          <p:val>
                                            <p:fltVal val="0"/>
                                          </p:val>
                                        </p:tav>
                                        <p:tav tm="100000">
                                          <p:val>
                                            <p:strVal val="#ppt_h"/>
                                          </p:val>
                                        </p:tav>
                                      </p:tavLst>
                                    </p:anim>
                                    <p:animEffect transition="in" filter="fade">
                                      <p:cBhvr>
                                        <p:cTn id="41" dur="500"/>
                                        <p:tgtEl>
                                          <p:spTgt spid="32"/>
                                        </p:tgtEl>
                                      </p:cBhvr>
                                    </p:animEffect>
                                    <p:anim calcmode="lin" valueType="num">
                                      <p:cBhvr>
                                        <p:cTn id="42" dur="500" fill="hold"/>
                                        <p:tgtEl>
                                          <p:spTgt spid="32"/>
                                        </p:tgtEl>
                                        <p:attrNameLst>
                                          <p:attrName>ppt_x</p:attrName>
                                        </p:attrNameLst>
                                      </p:cBhvr>
                                      <p:tavLst>
                                        <p:tav tm="0">
                                          <p:val>
                                            <p:fltVal val="0.5"/>
                                          </p:val>
                                        </p:tav>
                                        <p:tav tm="100000">
                                          <p:val>
                                            <p:strVal val="#ppt_x"/>
                                          </p:val>
                                        </p:tav>
                                      </p:tavLst>
                                    </p:anim>
                                    <p:anim calcmode="lin" valueType="num">
                                      <p:cBhvr>
                                        <p:cTn id="43" dur="500" fill="hold"/>
                                        <p:tgtEl>
                                          <p:spTgt spid="32"/>
                                        </p:tgtEl>
                                        <p:attrNameLst>
                                          <p:attrName>ppt_y</p:attrName>
                                        </p:attrNameLst>
                                      </p:cBhvr>
                                      <p:tavLst>
                                        <p:tav tm="0">
                                          <p:val>
                                            <p:fltVal val="0.5"/>
                                          </p:val>
                                        </p:tav>
                                        <p:tav tm="100000">
                                          <p:val>
                                            <p:strVal val="#ppt_y"/>
                                          </p:val>
                                        </p:tav>
                                      </p:tavLst>
                                    </p:anim>
                                  </p:childTnLst>
                                </p:cTn>
                              </p:par>
                            </p:childTnLst>
                          </p:cTn>
                        </p:par>
                        <p:par>
                          <p:cTn id="44" fill="hold">
                            <p:stCondLst>
                              <p:cond delay="3000"/>
                            </p:stCondLst>
                            <p:childTnLst>
                              <p:par>
                                <p:cTn id="45" presetID="22" presetClass="entr" presetSubtype="8" fill="hold" grpId="0" nodeType="after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wipe(left)">
                                      <p:cBhvr>
                                        <p:cTn id="47" dur="500"/>
                                        <p:tgtEl>
                                          <p:spTgt spid="26"/>
                                        </p:tgtEl>
                                      </p:cBhvr>
                                    </p:animEffect>
                                  </p:childTnLst>
                                </p:cTn>
                              </p:par>
                            </p:childTnLst>
                          </p:cTn>
                        </p:par>
                        <p:par>
                          <p:cTn id="48" fill="hold">
                            <p:stCondLst>
                              <p:cond delay="3500"/>
                            </p:stCondLst>
                            <p:childTnLst>
                              <p:par>
                                <p:cTn id="49" presetID="53" presetClass="entr" presetSubtype="528" fill="hold" grpId="0" nodeType="after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p:cTn id="51" dur="500" fill="hold"/>
                                        <p:tgtEl>
                                          <p:spTgt spid="17"/>
                                        </p:tgtEl>
                                        <p:attrNameLst>
                                          <p:attrName>ppt_w</p:attrName>
                                        </p:attrNameLst>
                                      </p:cBhvr>
                                      <p:tavLst>
                                        <p:tav tm="0">
                                          <p:val>
                                            <p:fltVal val="0"/>
                                          </p:val>
                                        </p:tav>
                                        <p:tav tm="100000">
                                          <p:val>
                                            <p:strVal val="#ppt_w"/>
                                          </p:val>
                                        </p:tav>
                                      </p:tavLst>
                                    </p:anim>
                                    <p:anim calcmode="lin" valueType="num">
                                      <p:cBhvr>
                                        <p:cTn id="52" dur="500" fill="hold"/>
                                        <p:tgtEl>
                                          <p:spTgt spid="17"/>
                                        </p:tgtEl>
                                        <p:attrNameLst>
                                          <p:attrName>ppt_h</p:attrName>
                                        </p:attrNameLst>
                                      </p:cBhvr>
                                      <p:tavLst>
                                        <p:tav tm="0">
                                          <p:val>
                                            <p:fltVal val="0"/>
                                          </p:val>
                                        </p:tav>
                                        <p:tav tm="100000">
                                          <p:val>
                                            <p:strVal val="#ppt_h"/>
                                          </p:val>
                                        </p:tav>
                                      </p:tavLst>
                                    </p:anim>
                                    <p:animEffect transition="in" filter="fade">
                                      <p:cBhvr>
                                        <p:cTn id="53" dur="500"/>
                                        <p:tgtEl>
                                          <p:spTgt spid="17"/>
                                        </p:tgtEl>
                                      </p:cBhvr>
                                    </p:animEffect>
                                    <p:anim calcmode="lin" valueType="num">
                                      <p:cBhvr>
                                        <p:cTn id="54" dur="500" fill="hold"/>
                                        <p:tgtEl>
                                          <p:spTgt spid="17"/>
                                        </p:tgtEl>
                                        <p:attrNameLst>
                                          <p:attrName>ppt_x</p:attrName>
                                        </p:attrNameLst>
                                      </p:cBhvr>
                                      <p:tavLst>
                                        <p:tav tm="0">
                                          <p:val>
                                            <p:fltVal val="0.5"/>
                                          </p:val>
                                        </p:tav>
                                        <p:tav tm="100000">
                                          <p:val>
                                            <p:strVal val="#ppt_x"/>
                                          </p:val>
                                        </p:tav>
                                      </p:tavLst>
                                    </p:anim>
                                    <p:anim calcmode="lin" valueType="num">
                                      <p:cBhvr>
                                        <p:cTn id="55" dur="500" fill="hold"/>
                                        <p:tgtEl>
                                          <p:spTgt spid="17"/>
                                        </p:tgtEl>
                                        <p:attrNameLst>
                                          <p:attrName>ppt_y</p:attrName>
                                        </p:attrNameLst>
                                      </p:cBhvr>
                                      <p:tavLst>
                                        <p:tav tm="0">
                                          <p:val>
                                            <p:fltVal val="0.5"/>
                                          </p:val>
                                        </p:tav>
                                        <p:tav tm="100000">
                                          <p:val>
                                            <p:strVal val="#ppt_y"/>
                                          </p:val>
                                        </p:tav>
                                      </p:tavLst>
                                    </p:anim>
                                  </p:childTnLst>
                                </p:cTn>
                              </p:par>
                            </p:childTnLst>
                          </p:cTn>
                        </p:par>
                        <p:par>
                          <p:cTn id="56" fill="hold">
                            <p:stCondLst>
                              <p:cond delay="4000"/>
                            </p:stCondLst>
                            <p:childTnLst>
                              <p:par>
                                <p:cTn id="57" presetID="53" presetClass="entr" presetSubtype="528" fill="hold" grpId="0" nodeType="afterEffect">
                                  <p:stCondLst>
                                    <p:cond delay="0"/>
                                  </p:stCondLst>
                                  <p:childTnLst>
                                    <p:set>
                                      <p:cBhvr>
                                        <p:cTn id="58" dur="1" fill="hold">
                                          <p:stCondLst>
                                            <p:cond delay="0"/>
                                          </p:stCondLst>
                                        </p:cTn>
                                        <p:tgtEl>
                                          <p:spTgt spid="31"/>
                                        </p:tgtEl>
                                        <p:attrNameLst>
                                          <p:attrName>style.visibility</p:attrName>
                                        </p:attrNameLst>
                                      </p:cBhvr>
                                      <p:to>
                                        <p:strVal val="visible"/>
                                      </p:to>
                                    </p:set>
                                    <p:anim calcmode="lin" valueType="num">
                                      <p:cBhvr>
                                        <p:cTn id="59" dur="500" fill="hold"/>
                                        <p:tgtEl>
                                          <p:spTgt spid="31"/>
                                        </p:tgtEl>
                                        <p:attrNameLst>
                                          <p:attrName>ppt_w</p:attrName>
                                        </p:attrNameLst>
                                      </p:cBhvr>
                                      <p:tavLst>
                                        <p:tav tm="0">
                                          <p:val>
                                            <p:fltVal val="0"/>
                                          </p:val>
                                        </p:tav>
                                        <p:tav tm="100000">
                                          <p:val>
                                            <p:strVal val="#ppt_w"/>
                                          </p:val>
                                        </p:tav>
                                      </p:tavLst>
                                    </p:anim>
                                    <p:anim calcmode="lin" valueType="num">
                                      <p:cBhvr>
                                        <p:cTn id="60" dur="500" fill="hold"/>
                                        <p:tgtEl>
                                          <p:spTgt spid="31"/>
                                        </p:tgtEl>
                                        <p:attrNameLst>
                                          <p:attrName>ppt_h</p:attrName>
                                        </p:attrNameLst>
                                      </p:cBhvr>
                                      <p:tavLst>
                                        <p:tav tm="0">
                                          <p:val>
                                            <p:fltVal val="0"/>
                                          </p:val>
                                        </p:tav>
                                        <p:tav tm="100000">
                                          <p:val>
                                            <p:strVal val="#ppt_h"/>
                                          </p:val>
                                        </p:tav>
                                      </p:tavLst>
                                    </p:anim>
                                    <p:animEffect transition="in" filter="fade">
                                      <p:cBhvr>
                                        <p:cTn id="61" dur="500"/>
                                        <p:tgtEl>
                                          <p:spTgt spid="31"/>
                                        </p:tgtEl>
                                      </p:cBhvr>
                                    </p:animEffect>
                                    <p:anim calcmode="lin" valueType="num">
                                      <p:cBhvr>
                                        <p:cTn id="62" dur="500" fill="hold"/>
                                        <p:tgtEl>
                                          <p:spTgt spid="31"/>
                                        </p:tgtEl>
                                        <p:attrNameLst>
                                          <p:attrName>ppt_x</p:attrName>
                                        </p:attrNameLst>
                                      </p:cBhvr>
                                      <p:tavLst>
                                        <p:tav tm="0">
                                          <p:val>
                                            <p:fltVal val="0.5"/>
                                          </p:val>
                                        </p:tav>
                                        <p:tav tm="100000">
                                          <p:val>
                                            <p:strVal val="#ppt_x"/>
                                          </p:val>
                                        </p:tav>
                                      </p:tavLst>
                                    </p:anim>
                                    <p:anim calcmode="lin" valueType="num">
                                      <p:cBhvr>
                                        <p:cTn id="63" dur="500" fill="hold"/>
                                        <p:tgtEl>
                                          <p:spTgt spid="31"/>
                                        </p:tgtEl>
                                        <p:attrNameLst>
                                          <p:attrName>ppt_y</p:attrName>
                                        </p:attrNameLst>
                                      </p:cBhvr>
                                      <p:tavLst>
                                        <p:tav tm="0">
                                          <p:val>
                                            <p:fltVal val="0.5"/>
                                          </p:val>
                                        </p:tav>
                                        <p:tav tm="100000">
                                          <p:val>
                                            <p:strVal val="#ppt_y"/>
                                          </p:val>
                                        </p:tav>
                                      </p:tavLst>
                                    </p:anim>
                                  </p:childTnLst>
                                </p:cTn>
                              </p:par>
                            </p:childTnLst>
                          </p:cTn>
                        </p:par>
                        <p:par>
                          <p:cTn id="64" fill="hold">
                            <p:stCondLst>
                              <p:cond delay="4500"/>
                            </p:stCondLst>
                            <p:childTnLst>
                              <p:par>
                                <p:cTn id="65" presetID="22" presetClass="entr" presetSubtype="8" fill="hold" grpId="0" nodeType="after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childTnLst>
                          </p:cTn>
                        </p:par>
                        <p:par>
                          <p:cTn id="68" fill="hold">
                            <p:stCondLst>
                              <p:cond delay="5000"/>
                            </p:stCondLst>
                            <p:childTnLst>
                              <p:par>
                                <p:cTn id="69" presetID="53" presetClass="entr" presetSubtype="528" fill="hold" grpId="0" nodeType="afterEffect">
                                  <p:stCondLst>
                                    <p:cond delay="0"/>
                                  </p:stCondLst>
                                  <p:childTnLst>
                                    <p:set>
                                      <p:cBhvr>
                                        <p:cTn id="70" dur="1" fill="hold">
                                          <p:stCondLst>
                                            <p:cond delay="0"/>
                                          </p:stCondLst>
                                        </p:cTn>
                                        <p:tgtEl>
                                          <p:spTgt spid="16"/>
                                        </p:tgtEl>
                                        <p:attrNameLst>
                                          <p:attrName>style.visibility</p:attrName>
                                        </p:attrNameLst>
                                      </p:cBhvr>
                                      <p:to>
                                        <p:strVal val="visible"/>
                                      </p:to>
                                    </p:set>
                                    <p:anim calcmode="lin" valueType="num">
                                      <p:cBhvr>
                                        <p:cTn id="71" dur="500" fill="hold"/>
                                        <p:tgtEl>
                                          <p:spTgt spid="16"/>
                                        </p:tgtEl>
                                        <p:attrNameLst>
                                          <p:attrName>ppt_w</p:attrName>
                                        </p:attrNameLst>
                                      </p:cBhvr>
                                      <p:tavLst>
                                        <p:tav tm="0">
                                          <p:val>
                                            <p:fltVal val="0"/>
                                          </p:val>
                                        </p:tav>
                                        <p:tav tm="100000">
                                          <p:val>
                                            <p:strVal val="#ppt_w"/>
                                          </p:val>
                                        </p:tav>
                                      </p:tavLst>
                                    </p:anim>
                                    <p:anim calcmode="lin" valueType="num">
                                      <p:cBhvr>
                                        <p:cTn id="72" dur="500" fill="hold"/>
                                        <p:tgtEl>
                                          <p:spTgt spid="16"/>
                                        </p:tgtEl>
                                        <p:attrNameLst>
                                          <p:attrName>ppt_h</p:attrName>
                                        </p:attrNameLst>
                                      </p:cBhvr>
                                      <p:tavLst>
                                        <p:tav tm="0">
                                          <p:val>
                                            <p:fltVal val="0"/>
                                          </p:val>
                                        </p:tav>
                                        <p:tav tm="100000">
                                          <p:val>
                                            <p:strVal val="#ppt_h"/>
                                          </p:val>
                                        </p:tav>
                                      </p:tavLst>
                                    </p:anim>
                                    <p:animEffect transition="in" filter="fade">
                                      <p:cBhvr>
                                        <p:cTn id="73" dur="500"/>
                                        <p:tgtEl>
                                          <p:spTgt spid="16"/>
                                        </p:tgtEl>
                                      </p:cBhvr>
                                    </p:animEffect>
                                    <p:anim calcmode="lin" valueType="num">
                                      <p:cBhvr>
                                        <p:cTn id="74" dur="500" fill="hold"/>
                                        <p:tgtEl>
                                          <p:spTgt spid="16"/>
                                        </p:tgtEl>
                                        <p:attrNameLst>
                                          <p:attrName>ppt_x</p:attrName>
                                        </p:attrNameLst>
                                      </p:cBhvr>
                                      <p:tavLst>
                                        <p:tav tm="0">
                                          <p:val>
                                            <p:fltVal val="0.5"/>
                                          </p:val>
                                        </p:tav>
                                        <p:tav tm="100000">
                                          <p:val>
                                            <p:strVal val="#ppt_x"/>
                                          </p:val>
                                        </p:tav>
                                      </p:tavLst>
                                    </p:anim>
                                    <p:anim calcmode="lin" valueType="num">
                                      <p:cBhvr>
                                        <p:cTn id="75" dur="500" fill="hold"/>
                                        <p:tgtEl>
                                          <p:spTgt spid="16"/>
                                        </p:tgtEl>
                                        <p:attrNameLst>
                                          <p:attrName>ppt_y</p:attrName>
                                        </p:attrNameLst>
                                      </p:cBhvr>
                                      <p:tavLst>
                                        <p:tav tm="0">
                                          <p:val>
                                            <p:fltVal val="0.5"/>
                                          </p:val>
                                        </p:tav>
                                        <p:tav tm="100000">
                                          <p:val>
                                            <p:strVal val="#ppt_y"/>
                                          </p:val>
                                        </p:tav>
                                      </p:tavLst>
                                    </p:anim>
                                  </p:childTnLst>
                                </p:cTn>
                              </p:par>
                            </p:childTnLst>
                          </p:cTn>
                        </p:par>
                        <p:par>
                          <p:cTn id="76" fill="hold">
                            <p:stCondLst>
                              <p:cond delay="5500"/>
                            </p:stCondLst>
                            <p:childTnLst>
                              <p:par>
                                <p:cTn id="77" presetID="53" presetClass="entr" presetSubtype="528" fill="hold" grpId="0" nodeType="afterEffect">
                                  <p:stCondLst>
                                    <p:cond delay="0"/>
                                  </p:stCondLst>
                                  <p:childTnLst>
                                    <p:set>
                                      <p:cBhvr>
                                        <p:cTn id="78" dur="1" fill="hold">
                                          <p:stCondLst>
                                            <p:cond delay="0"/>
                                          </p:stCondLst>
                                        </p:cTn>
                                        <p:tgtEl>
                                          <p:spTgt spid="33"/>
                                        </p:tgtEl>
                                        <p:attrNameLst>
                                          <p:attrName>style.visibility</p:attrName>
                                        </p:attrNameLst>
                                      </p:cBhvr>
                                      <p:to>
                                        <p:strVal val="visible"/>
                                      </p:to>
                                    </p:set>
                                    <p:anim calcmode="lin" valueType="num">
                                      <p:cBhvr>
                                        <p:cTn id="79" dur="500" fill="hold"/>
                                        <p:tgtEl>
                                          <p:spTgt spid="33"/>
                                        </p:tgtEl>
                                        <p:attrNameLst>
                                          <p:attrName>ppt_w</p:attrName>
                                        </p:attrNameLst>
                                      </p:cBhvr>
                                      <p:tavLst>
                                        <p:tav tm="0">
                                          <p:val>
                                            <p:fltVal val="0"/>
                                          </p:val>
                                        </p:tav>
                                        <p:tav tm="100000">
                                          <p:val>
                                            <p:strVal val="#ppt_w"/>
                                          </p:val>
                                        </p:tav>
                                      </p:tavLst>
                                    </p:anim>
                                    <p:anim calcmode="lin" valueType="num">
                                      <p:cBhvr>
                                        <p:cTn id="80" dur="500" fill="hold"/>
                                        <p:tgtEl>
                                          <p:spTgt spid="33"/>
                                        </p:tgtEl>
                                        <p:attrNameLst>
                                          <p:attrName>ppt_h</p:attrName>
                                        </p:attrNameLst>
                                      </p:cBhvr>
                                      <p:tavLst>
                                        <p:tav tm="0">
                                          <p:val>
                                            <p:fltVal val="0"/>
                                          </p:val>
                                        </p:tav>
                                        <p:tav tm="100000">
                                          <p:val>
                                            <p:strVal val="#ppt_h"/>
                                          </p:val>
                                        </p:tav>
                                      </p:tavLst>
                                    </p:anim>
                                    <p:animEffect transition="in" filter="fade">
                                      <p:cBhvr>
                                        <p:cTn id="81" dur="500"/>
                                        <p:tgtEl>
                                          <p:spTgt spid="33"/>
                                        </p:tgtEl>
                                      </p:cBhvr>
                                    </p:animEffect>
                                    <p:anim calcmode="lin" valueType="num">
                                      <p:cBhvr>
                                        <p:cTn id="82" dur="500" fill="hold"/>
                                        <p:tgtEl>
                                          <p:spTgt spid="33"/>
                                        </p:tgtEl>
                                        <p:attrNameLst>
                                          <p:attrName>ppt_x</p:attrName>
                                        </p:attrNameLst>
                                      </p:cBhvr>
                                      <p:tavLst>
                                        <p:tav tm="0">
                                          <p:val>
                                            <p:fltVal val="0.5"/>
                                          </p:val>
                                        </p:tav>
                                        <p:tav tm="100000">
                                          <p:val>
                                            <p:strVal val="#ppt_x"/>
                                          </p:val>
                                        </p:tav>
                                      </p:tavLst>
                                    </p:anim>
                                    <p:anim calcmode="lin" valueType="num">
                                      <p:cBhvr>
                                        <p:cTn id="83" dur="500" fill="hold"/>
                                        <p:tgtEl>
                                          <p:spTgt spid="33"/>
                                        </p:tgtEl>
                                        <p:attrNameLst>
                                          <p:attrName>ppt_y</p:attrName>
                                        </p:attrNameLst>
                                      </p:cBhvr>
                                      <p:tavLst>
                                        <p:tav tm="0">
                                          <p:val>
                                            <p:fltVal val="0.5"/>
                                          </p:val>
                                        </p:tav>
                                        <p:tav tm="100000">
                                          <p:val>
                                            <p:strVal val="#ppt_y"/>
                                          </p:val>
                                        </p:tav>
                                      </p:tavLst>
                                    </p:anim>
                                  </p:childTnLst>
                                </p:cTn>
                              </p:par>
                            </p:childTnLst>
                          </p:cTn>
                        </p:par>
                        <p:par>
                          <p:cTn id="84" fill="hold">
                            <p:stCondLst>
                              <p:cond delay="6000"/>
                            </p:stCondLst>
                            <p:childTnLst>
                              <p:par>
                                <p:cTn id="85" presetID="22" presetClass="entr" presetSubtype="8" fill="hold" grpId="0" nodeType="afterEffect">
                                  <p:stCondLst>
                                    <p:cond delay="0"/>
                                  </p:stCondLst>
                                  <p:childTnLst>
                                    <p:set>
                                      <p:cBhvr>
                                        <p:cTn id="86" dur="1" fill="hold">
                                          <p:stCondLst>
                                            <p:cond delay="0"/>
                                          </p:stCondLst>
                                        </p:cTn>
                                        <p:tgtEl>
                                          <p:spTgt spid="29"/>
                                        </p:tgtEl>
                                        <p:attrNameLst>
                                          <p:attrName>style.visibility</p:attrName>
                                        </p:attrNameLst>
                                      </p:cBhvr>
                                      <p:to>
                                        <p:strVal val="visible"/>
                                      </p:to>
                                    </p:set>
                                    <p:animEffect transition="in" filter="wipe(left)">
                                      <p:cBhvr>
                                        <p:cTn id="87"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4" grpId="0" animBg="1"/>
      <p:bldP spid="17" grpId="0" animBg="1"/>
      <p:bldP spid="25" grpId="0"/>
      <p:bldP spid="26" grpId="0"/>
      <p:bldP spid="27" grpId="0"/>
      <p:bldP spid="28" grpId="0"/>
      <p:bldP spid="29" grpId="0"/>
      <p:bldP spid="31" grpId="0" animBg="1"/>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1270</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327</cp:revision>
  <dcterms:created xsi:type="dcterms:W3CDTF">2016-09-28T22:08:47Z</dcterms:created>
  <dcterms:modified xsi:type="dcterms:W3CDTF">2016-11-12T23:39:28Z</dcterms:modified>
</cp:coreProperties>
</file>