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a:spLocks/>
          </p:cNvSpPr>
          <p:nvPr/>
        </p:nvSpPr>
        <p:spPr bwMode="auto">
          <a:xfrm rot="16200000">
            <a:off x="4707212"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EF9D2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8" name="Freeform 17"/>
          <p:cNvSpPr/>
          <p:nvPr/>
        </p:nvSpPr>
        <p:spPr>
          <a:xfrm>
            <a:off x="4908807"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EF9D27"/>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907280"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EF9D2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5638800" y="3297271"/>
            <a:ext cx="914400" cy="914400"/>
          </a:xfrm>
          <a:prstGeom prst="ellipse">
            <a:avLst/>
          </a:prstGeom>
          <a:solidFill>
            <a:schemeClr val="bg1"/>
          </a:solidFill>
          <a:ln w="38100">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a:spLocks noChangeAspect="1"/>
          </p:cNvSpPr>
          <p:nvPr/>
        </p:nvSpPr>
        <p:spPr>
          <a:xfrm>
            <a:off x="6061038"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4907280"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2" name="Text Box 10"/>
          <p:cNvSpPr txBox="1">
            <a:spLocks noChangeArrowheads="1"/>
          </p:cNvSpPr>
          <p:nvPr/>
        </p:nvSpPr>
        <p:spPr bwMode="auto">
          <a:xfrm>
            <a:off x="4916467"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EF9D27"/>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 name="Freeform 12"/>
          <p:cNvSpPr>
            <a:spLocks/>
          </p:cNvSpPr>
          <p:nvPr/>
        </p:nvSpPr>
        <p:spPr bwMode="auto">
          <a:xfrm rot="16200000">
            <a:off x="7127023"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D34132"/>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5" name="Freeform 14"/>
          <p:cNvSpPr/>
          <p:nvPr/>
        </p:nvSpPr>
        <p:spPr>
          <a:xfrm>
            <a:off x="7328618"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D34132"/>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7327091"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D3413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a:spLocks noChangeAspect="1"/>
          </p:cNvSpPr>
          <p:nvPr/>
        </p:nvSpPr>
        <p:spPr>
          <a:xfrm>
            <a:off x="8058611" y="1955626"/>
            <a:ext cx="914400" cy="914400"/>
          </a:xfrm>
          <a:prstGeom prst="ellipse">
            <a:avLst/>
          </a:prstGeom>
          <a:solidFill>
            <a:schemeClr val="bg1"/>
          </a:solidFill>
          <a:ln w="38100">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8480849"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327091"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22" name="Text Box 10"/>
          <p:cNvSpPr txBox="1">
            <a:spLocks noChangeArrowheads="1"/>
          </p:cNvSpPr>
          <p:nvPr/>
        </p:nvSpPr>
        <p:spPr bwMode="auto">
          <a:xfrm>
            <a:off x="7336278"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D34132"/>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4" name="Freeform 23"/>
          <p:cNvSpPr>
            <a:spLocks/>
          </p:cNvSpPr>
          <p:nvPr/>
        </p:nvSpPr>
        <p:spPr bwMode="auto">
          <a:xfrm rot="16200000">
            <a:off x="9415331"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56426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27" name="Freeform 26"/>
          <p:cNvSpPr/>
          <p:nvPr/>
        </p:nvSpPr>
        <p:spPr>
          <a:xfrm>
            <a:off x="9616926"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564267"/>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9615399"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5642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a:spLocks noChangeAspect="1"/>
          </p:cNvSpPr>
          <p:nvPr/>
        </p:nvSpPr>
        <p:spPr>
          <a:xfrm>
            <a:off x="10346919" y="3297271"/>
            <a:ext cx="914400" cy="914400"/>
          </a:xfrm>
          <a:prstGeom prst="ellipse">
            <a:avLst/>
          </a:prstGeom>
          <a:solidFill>
            <a:schemeClr val="bg1"/>
          </a:solidFill>
          <a:ln w="38100">
            <a:solidFill>
              <a:srgbClr val="5642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a:spLocks noChangeAspect="1"/>
          </p:cNvSpPr>
          <p:nvPr/>
        </p:nvSpPr>
        <p:spPr>
          <a:xfrm>
            <a:off x="10769157"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615399"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33" name="Text Box 10"/>
          <p:cNvSpPr txBox="1">
            <a:spLocks noChangeArrowheads="1"/>
          </p:cNvSpPr>
          <p:nvPr/>
        </p:nvSpPr>
        <p:spPr bwMode="auto">
          <a:xfrm>
            <a:off x="9624586"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64267"/>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Freeform 34"/>
          <p:cNvSpPr>
            <a:spLocks/>
          </p:cNvSpPr>
          <p:nvPr/>
        </p:nvSpPr>
        <p:spPr bwMode="auto">
          <a:xfrm rot="16200000">
            <a:off x="17470" y="3574595"/>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56595E"/>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6" name="Freeform 35"/>
          <p:cNvSpPr/>
          <p:nvPr/>
        </p:nvSpPr>
        <p:spPr>
          <a:xfrm>
            <a:off x="219065" y="2603355"/>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56595E"/>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17538" y="2603355"/>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56595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a:spLocks noChangeAspect="1"/>
          </p:cNvSpPr>
          <p:nvPr/>
        </p:nvSpPr>
        <p:spPr>
          <a:xfrm>
            <a:off x="949058" y="3297271"/>
            <a:ext cx="914400" cy="914400"/>
          </a:xfrm>
          <a:prstGeom prst="ellipse">
            <a:avLst/>
          </a:prstGeom>
          <a:solidFill>
            <a:schemeClr val="bg1"/>
          </a:solidFill>
          <a:ln w="38100">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a:off x="1371296" y="4271042"/>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374"/>
          <p:cNvSpPr>
            <a:spLocks noEditPoints="1"/>
          </p:cNvSpPr>
          <p:nvPr/>
        </p:nvSpPr>
        <p:spPr bwMode="auto">
          <a:xfrm>
            <a:off x="1215310" y="3549091"/>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TextBox 46"/>
          <p:cNvSpPr txBox="1"/>
          <p:nvPr/>
        </p:nvSpPr>
        <p:spPr>
          <a:xfrm>
            <a:off x="217538" y="2907225"/>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48" name="Text Box 10"/>
          <p:cNvSpPr txBox="1">
            <a:spLocks noChangeArrowheads="1"/>
          </p:cNvSpPr>
          <p:nvPr/>
        </p:nvSpPr>
        <p:spPr bwMode="auto">
          <a:xfrm>
            <a:off x="226725" y="5077026"/>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34738D"/>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0" name="Freeform 49"/>
          <p:cNvSpPr>
            <a:spLocks/>
          </p:cNvSpPr>
          <p:nvPr/>
        </p:nvSpPr>
        <p:spPr bwMode="auto">
          <a:xfrm rot="16200000">
            <a:off x="2437281" y="2232950"/>
            <a:ext cx="1097280" cy="274098"/>
          </a:xfrm>
          <a:custGeom>
            <a:avLst/>
            <a:gdLst>
              <a:gd name="connsiteX0" fmla="*/ 1167228 w 1167228"/>
              <a:gd name="connsiteY0" fmla="*/ 72452 h 274098"/>
              <a:gd name="connsiteX1" fmla="*/ 1167228 w 1167228"/>
              <a:gd name="connsiteY1" fmla="*/ 273728 h 274098"/>
              <a:gd name="connsiteX2" fmla="*/ 1833 w 1167228"/>
              <a:gd name="connsiteY2" fmla="*/ 273728 h 274098"/>
              <a:gd name="connsiteX3" fmla="*/ 0 w 1167228"/>
              <a:gd name="connsiteY3" fmla="*/ 274098 h 274098"/>
              <a:gd name="connsiteX4" fmla="*/ 0 w 1167228"/>
              <a:gd name="connsiteY4" fmla="*/ 232624 h 274098"/>
              <a:gd name="connsiteX5" fmla="*/ 0 w 1167228"/>
              <a:gd name="connsiteY5" fmla="*/ 72452 h 274098"/>
              <a:gd name="connsiteX6" fmla="*/ 149297 w 1167228"/>
              <a:gd name="connsiteY6" fmla="*/ 0 h 274098"/>
              <a:gd name="connsiteX7" fmla="*/ 1017932 w 1167228"/>
              <a:gd name="connsiteY7" fmla="*/ 0 h 274098"/>
              <a:gd name="connsiteX8" fmla="*/ 1167228 w 1167228"/>
              <a:gd name="connsiteY8" fmla="*/ 72452 h 274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7228" h="274098">
                <a:moveTo>
                  <a:pt x="1167228" y="72452"/>
                </a:moveTo>
                <a:lnTo>
                  <a:pt x="1167228" y="273728"/>
                </a:lnTo>
                <a:lnTo>
                  <a:pt x="1833" y="273728"/>
                </a:lnTo>
                <a:lnTo>
                  <a:pt x="0" y="274098"/>
                </a:lnTo>
                <a:lnTo>
                  <a:pt x="0" y="232624"/>
                </a:lnTo>
                <a:cubicBezTo>
                  <a:pt x="0" y="72452"/>
                  <a:pt x="0" y="72452"/>
                  <a:pt x="0" y="72452"/>
                </a:cubicBezTo>
                <a:cubicBezTo>
                  <a:pt x="0" y="36226"/>
                  <a:pt x="67862" y="0"/>
                  <a:pt x="149297" y="0"/>
                </a:cubicBezTo>
                <a:cubicBezTo>
                  <a:pt x="1017932" y="0"/>
                  <a:pt x="1017932" y="0"/>
                  <a:pt x="1017932" y="0"/>
                </a:cubicBezTo>
                <a:cubicBezTo>
                  <a:pt x="1099366" y="0"/>
                  <a:pt x="1167228" y="36226"/>
                  <a:pt x="1167228" y="72452"/>
                </a:cubicBezTo>
                <a:close/>
              </a:path>
            </a:pathLst>
          </a:custGeom>
          <a:solidFill>
            <a:srgbClr val="189A80"/>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51" name="Freeform 50"/>
          <p:cNvSpPr/>
          <p:nvPr/>
        </p:nvSpPr>
        <p:spPr>
          <a:xfrm>
            <a:off x="2638876" y="1261710"/>
            <a:ext cx="494852" cy="1656804"/>
          </a:xfrm>
          <a:custGeom>
            <a:avLst/>
            <a:gdLst>
              <a:gd name="connsiteX0" fmla="*/ 0 w 494852"/>
              <a:gd name="connsiteY0" fmla="*/ 0 h 1656804"/>
              <a:gd name="connsiteX1" fmla="*/ 494852 w 494852"/>
              <a:gd name="connsiteY1" fmla="*/ 514133 h 1656804"/>
              <a:gd name="connsiteX2" fmla="*/ 494852 w 494852"/>
              <a:gd name="connsiteY2" fmla="*/ 1656804 h 1656804"/>
              <a:gd name="connsiteX3" fmla="*/ 0 w 494852"/>
              <a:gd name="connsiteY3" fmla="*/ 1142672 h 1656804"/>
            </a:gdLst>
            <a:ahLst/>
            <a:cxnLst>
              <a:cxn ang="0">
                <a:pos x="connsiteX0" y="connsiteY0"/>
              </a:cxn>
              <a:cxn ang="0">
                <a:pos x="connsiteX1" y="connsiteY1"/>
              </a:cxn>
              <a:cxn ang="0">
                <a:pos x="connsiteX2" y="connsiteY2"/>
              </a:cxn>
              <a:cxn ang="0">
                <a:pos x="connsiteX3" y="connsiteY3"/>
              </a:cxn>
            </a:cxnLst>
            <a:rect l="l" t="t" r="r" b="b"/>
            <a:pathLst>
              <a:path w="494852" h="1656804">
                <a:moveTo>
                  <a:pt x="0" y="0"/>
                </a:moveTo>
                <a:lnTo>
                  <a:pt x="494852" y="514133"/>
                </a:lnTo>
                <a:lnTo>
                  <a:pt x="494852" y="1656804"/>
                </a:lnTo>
                <a:lnTo>
                  <a:pt x="0" y="1142672"/>
                </a:lnTo>
                <a:close/>
              </a:path>
            </a:pathLst>
          </a:custGeom>
          <a:solidFill>
            <a:srgbClr val="189A80"/>
          </a:solidFill>
          <a:ln>
            <a:noFill/>
          </a:ln>
          <a:effectLst>
            <a:outerShdw blurRad="50800" dist="254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2637349" y="1261710"/>
            <a:ext cx="2377441" cy="1151116"/>
          </a:xfrm>
          <a:custGeom>
            <a:avLst/>
            <a:gdLst>
              <a:gd name="connsiteX0" fmla="*/ 0 w 2377441"/>
              <a:gd name="connsiteY0" fmla="*/ 0 h 1151116"/>
              <a:gd name="connsiteX1" fmla="*/ 1877209 w 2377441"/>
              <a:gd name="connsiteY1" fmla="*/ 0 h 1151116"/>
              <a:gd name="connsiteX2" fmla="*/ 1882588 w 2377441"/>
              <a:gd name="connsiteY2" fmla="*/ 0 h 1151116"/>
              <a:gd name="connsiteX3" fmla="*/ 1882588 w 2377441"/>
              <a:gd name="connsiteY3" fmla="*/ 1024 h 1151116"/>
              <a:gd name="connsiteX4" fmla="*/ 1950488 w 2377441"/>
              <a:gd name="connsiteY4" fmla="*/ 13947 h 1151116"/>
              <a:gd name="connsiteX5" fmla="*/ 2033317 w 2377441"/>
              <a:gd name="connsiteY5" fmla="*/ 78249 h 1151116"/>
              <a:gd name="connsiteX6" fmla="*/ 2039387 w 2377441"/>
              <a:gd name="connsiteY6" fmla="*/ 90154 h 1151116"/>
              <a:gd name="connsiteX7" fmla="*/ 2040673 w 2377441"/>
              <a:gd name="connsiteY7" fmla="*/ 89168 h 1151116"/>
              <a:gd name="connsiteX8" fmla="*/ 2323792 w 2377441"/>
              <a:gd name="connsiteY8" fmla="*/ 458015 h 1151116"/>
              <a:gd name="connsiteX9" fmla="*/ 2321118 w 2377441"/>
              <a:gd name="connsiteY9" fmla="*/ 460067 h 1151116"/>
              <a:gd name="connsiteX10" fmla="*/ 2322302 w 2377441"/>
              <a:gd name="connsiteY10" fmla="*/ 460820 h 1151116"/>
              <a:gd name="connsiteX11" fmla="*/ 2377441 w 2377441"/>
              <a:gd name="connsiteY11" fmla="*/ 586316 h 1151116"/>
              <a:gd name="connsiteX12" fmla="*/ 2362647 w 2377441"/>
              <a:gd name="connsiteY12" fmla="*/ 655399 h 1151116"/>
              <a:gd name="connsiteX13" fmla="*/ 2340513 w 2377441"/>
              <a:gd name="connsiteY13" fmla="*/ 686348 h 1151116"/>
              <a:gd name="connsiteX14" fmla="*/ 2343601 w 2377441"/>
              <a:gd name="connsiteY14" fmla="*/ 688539 h 1151116"/>
              <a:gd name="connsiteX15" fmla="*/ 2074495 w 2377441"/>
              <a:gd name="connsiteY15" fmla="*/ 1067731 h 1151116"/>
              <a:gd name="connsiteX16" fmla="*/ 2070447 w 2377441"/>
              <a:gd name="connsiteY16" fmla="*/ 1064858 h 1151116"/>
              <a:gd name="connsiteX17" fmla="*/ 2045935 w 2377441"/>
              <a:gd name="connsiteY17" fmla="*/ 1099134 h 1151116"/>
              <a:gd name="connsiteX18" fmla="*/ 1912815 w 2377441"/>
              <a:gd name="connsiteY18" fmla="*/ 1151116 h 1151116"/>
              <a:gd name="connsiteX19" fmla="*/ 1882588 w 2377441"/>
              <a:gd name="connsiteY19" fmla="*/ 1145363 h 1151116"/>
              <a:gd name="connsiteX20" fmla="*/ 1882588 w 2377441"/>
              <a:gd name="connsiteY20" fmla="*/ 1151069 h 1151116"/>
              <a:gd name="connsiteX21" fmla="*/ 0 w 2377441"/>
              <a:gd name="connsiteY21" fmla="*/ 1151069 h 115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77441" h="1151116">
                <a:moveTo>
                  <a:pt x="0" y="0"/>
                </a:moveTo>
                <a:lnTo>
                  <a:pt x="1877209" y="0"/>
                </a:lnTo>
                <a:lnTo>
                  <a:pt x="1882588" y="0"/>
                </a:lnTo>
                <a:lnTo>
                  <a:pt x="1882588" y="1024"/>
                </a:lnTo>
                <a:lnTo>
                  <a:pt x="1950488" y="13947"/>
                </a:lnTo>
                <a:cubicBezTo>
                  <a:pt x="1984273" y="27419"/>
                  <a:pt x="2013018" y="49923"/>
                  <a:pt x="2033317" y="78249"/>
                </a:cubicBezTo>
                <a:lnTo>
                  <a:pt x="2039387" y="90154"/>
                </a:lnTo>
                <a:lnTo>
                  <a:pt x="2040673" y="89168"/>
                </a:lnTo>
                <a:lnTo>
                  <a:pt x="2323792" y="458015"/>
                </a:lnTo>
                <a:lnTo>
                  <a:pt x="2321118" y="460067"/>
                </a:lnTo>
                <a:lnTo>
                  <a:pt x="2322302" y="460820"/>
                </a:lnTo>
                <a:cubicBezTo>
                  <a:pt x="2356370" y="492937"/>
                  <a:pt x="2377441" y="537307"/>
                  <a:pt x="2377441" y="586316"/>
                </a:cubicBezTo>
                <a:cubicBezTo>
                  <a:pt x="2377441" y="610821"/>
                  <a:pt x="2372173" y="634166"/>
                  <a:pt x="2362647" y="655399"/>
                </a:cubicBezTo>
                <a:lnTo>
                  <a:pt x="2340513" y="686348"/>
                </a:lnTo>
                <a:lnTo>
                  <a:pt x="2343601" y="688539"/>
                </a:lnTo>
                <a:lnTo>
                  <a:pt x="2074495" y="1067731"/>
                </a:lnTo>
                <a:lnTo>
                  <a:pt x="2070447" y="1064858"/>
                </a:lnTo>
                <a:lnTo>
                  <a:pt x="2045935" y="1099134"/>
                </a:lnTo>
                <a:cubicBezTo>
                  <a:pt x="2011867" y="1131251"/>
                  <a:pt x="1964802" y="1151116"/>
                  <a:pt x="1912815" y="1151116"/>
                </a:cubicBezTo>
                <a:lnTo>
                  <a:pt x="1882588" y="1145363"/>
                </a:lnTo>
                <a:lnTo>
                  <a:pt x="1882588" y="1151069"/>
                </a:lnTo>
                <a:lnTo>
                  <a:pt x="0" y="1151069"/>
                </a:lnTo>
                <a:close/>
              </a:path>
            </a:pathLst>
          </a:custGeom>
          <a:solidFill>
            <a:srgbClr val="189A8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a:spLocks noChangeAspect="1"/>
          </p:cNvSpPr>
          <p:nvPr/>
        </p:nvSpPr>
        <p:spPr>
          <a:xfrm>
            <a:off x="3368869" y="1955626"/>
            <a:ext cx="914400" cy="914400"/>
          </a:xfrm>
          <a:prstGeom prst="ellipse">
            <a:avLst/>
          </a:prstGeom>
          <a:solidFill>
            <a:schemeClr val="bg1"/>
          </a:solidFill>
          <a:ln w="38100">
            <a:solidFill>
              <a:srgbClr val="189A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3791107" y="2929397"/>
            <a:ext cx="91440" cy="552726"/>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2637349" y="1565580"/>
            <a:ext cx="2377441"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7" name="Text Box 10"/>
          <p:cNvSpPr txBox="1">
            <a:spLocks noChangeArrowheads="1"/>
          </p:cNvSpPr>
          <p:nvPr/>
        </p:nvSpPr>
        <p:spPr bwMode="auto">
          <a:xfrm>
            <a:off x="2646536" y="3735381"/>
            <a:ext cx="2359064"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189A80"/>
                </a:solidFill>
                <a:latin typeface="Candara" panose="020E0502030303020204" pitchFamily="34" charset="0"/>
              </a:rPr>
              <a:t>LOREM IPSUM</a:t>
            </a:r>
          </a:p>
          <a:p>
            <a:pPr algn="ct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8" name="TextBox 57"/>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grpSp>
        <p:nvGrpSpPr>
          <p:cNvPr id="59" name="Group 23"/>
          <p:cNvGrpSpPr/>
          <p:nvPr/>
        </p:nvGrpSpPr>
        <p:grpSpPr>
          <a:xfrm>
            <a:off x="10614972" y="3537062"/>
            <a:ext cx="378292" cy="434818"/>
            <a:chOff x="7948613" y="2360612"/>
            <a:chExt cx="276225" cy="317500"/>
          </a:xfrm>
          <a:solidFill>
            <a:srgbClr val="4C4F54"/>
          </a:solidFill>
        </p:grpSpPr>
        <p:sp>
          <p:nvSpPr>
            <p:cNvPr id="6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Freeform 370"/>
          <p:cNvSpPr>
            <a:spLocks noEditPoints="1"/>
          </p:cNvSpPr>
          <p:nvPr/>
        </p:nvSpPr>
        <p:spPr bwMode="auto">
          <a:xfrm>
            <a:off x="8313164" y="2225912"/>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364"/>
          <p:cNvSpPr>
            <a:spLocks noEditPoints="1"/>
          </p:cNvSpPr>
          <p:nvPr/>
        </p:nvSpPr>
        <p:spPr bwMode="auto">
          <a:xfrm>
            <a:off x="3654664" y="2275017"/>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381"/>
          <p:cNvSpPr>
            <a:spLocks noEditPoints="1"/>
          </p:cNvSpPr>
          <p:nvPr/>
        </p:nvSpPr>
        <p:spPr bwMode="auto">
          <a:xfrm>
            <a:off x="5925799" y="3579442"/>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4C4F5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899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500"/>
                                        <p:tgtEl>
                                          <p:spTgt spid="5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wipe(left)">
                                      <p:cBhvr>
                                        <p:cTn id="11" dur="500"/>
                                        <p:tgtEl>
                                          <p:spTgt spid="35"/>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6"/>
                                        </p:tgtEl>
                                        <p:attrNameLst>
                                          <p:attrName>style.visibility</p:attrName>
                                        </p:attrNameLst>
                                      </p:cBhvr>
                                      <p:to>
                                        <p:strVal val="visible"/>
                                      </p:to>
                                    </p:set>
                                    <p:animEffect transition="in" filter="wipe(right)">
                                      <p:cBhvr>
                                        <p:cTn id="15" dur="500"/>
                                        <p:tgtEl>
                                          <p:spTgt spid="36"/>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left)">
                                      <p:cBhvr>
                                        <p:cTn id="19" dur="500"/>
                                        <p:tgtEl>
                                          <p:spTgt spid="37"/>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wipe(left)">
                                      <p:cBhvr>
                                        <p:cTn id="22" dur="500"/>
                                        <p:tgtEl>
                                          <p:spTgt spid="47"/>
                                        </p:tgtEl>
                                      </p:cBhvr>
                                    </p:animEffect>
                                  </p:childTnLst>
                                </p:cTn>
                              </p:par>
                            </p:childTnLst>
                          </p:cTn>
                        </p:par>
                        <p:par>
                          <p:cTn id="23" fill="hold">
                            <p:stCondLst>
                              <p:cond delay="2000"/>
                            </p:stCondLst>
                            <p:childTnLst>
                              <p:par>
                                <p:cTn id="24" presetID="37" presetClass="entr" presetSubtype="0" fill="hold" grpId="0" nodeType="after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1000"/>
                                        <p:tgtEl>
                                          <p:spTgt spid="38"/>
                                        </p:tgtEl>
                                      </p:cBhvr>
                                    </p:animEffect>
                                    <p:anim calcmode="lin" valueType="num">
                                      <p:cBhvr>
                                        <p:cTn id="27" dur="1000" fill="hold"/>
                                        <p:tgtEl>
                                          <p:spTgt spid="38"/>
                                        </p:tgtEl>
                                        <p:attrNameLst>
                                          <p:attrName>ppt_x</p:attrName>
                                        </p:attrNameLst>
                                      </p:cBhvr>
                                      <p:tavLst>
                                        <p:tav tm="0">
                                          <p:val>
                                            <p:strVal val="#ppt_x"/>
                                          </p:val>
                                        </p:tav>
                                        <p:tav tm="100000">
                                          <p:val>
                                            <p:strVal val="#ppt_x"/>
                                          </p:val>
                                        </p:tav>
                                      </p:tavLst>
                                    </p:anim>
                                    <p:anim calcmode="lin" valueType="num">
                                      <p:cBhvr>
                                        <p:cTn id="28" dur="900" decel="100000" fill="hold"/>
                                        <p:tgtEl>
                                          <p:spTgt spid="38"/>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par>
                                <p:cTn id="30" presetID="37" presetClass="entr" presetSubtype="0"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fade">
                                      <p:cBhvr>
                                        <p:cTn id="32" dur="1000"/>
                                        <p:tgtEl>
                                          <p:spTgt spid="45"/>
                                        </p:tgtEl>
                                      </p:cBhvr>
                                    </p:animEffect>
                                    <p:anim calcmode="lin" valueType="num">
                                      <p:cBhvr>
                                        <p:cTn id="33" dur="1000" fill="hold"/>
                                        <p:tgtEl>
                                          <p:spTgt spid="45"/>
                                        </p:tgtEl>
                                        <p:attrNameLst>
                                          <p:attrName>ppt_x</p:attrName>
                                        </p:attrNameLst>
                                      </p:cBhvr>
                                      <p:tavLst>
                                        <p:tav tm="0">
                                          <p:val>
                                            <p:strVal val="#ppt_x"/>
                                          </p:val>
                                        </p:tav>
                                        <p:tav tm="100000">
                                          <p:val>
                                            <p:strVal val="#ppt_x"/>
                                          </p:val>
                                        </p:tav>
                                      </p:tavLst>
                                    </p:anim>
                                    <p:anim calcmode="lin" valueType="num">
                                      <p:cBhvr>
                                        <p:cTn id="34" dur="900" decel="100000" fill="hold"/>
                                        <p:tgtEl>
                                          <p:spTgt spid="4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par>
                          <p:cTn id="42" fill="hold">
                            <p:stCondLst>
                              <p:cond delay="3500"/>
                            </p:stCondLst>
                            <p:childTnLst>
                              <p:par>
                                <p:cTn id="43" presetID="22" presetClass="entr" presetSubtype="1" fill="hold" grpId="0" nodeType="afterEffect">
                                  <p:stCondLst>
                                    <p:cond delay="0"/>
                                  </p:stCondLst>
                                  <p:childTnLst>
                                    <p:set>
                                      <p:cBhvr>
                                        <p:cTn id="44" dur="1" fill="hold">
                                          <p:stCondLst>
                                            <p:cond delay="0"/>
                                          </p:stCondLst>
                                        </p:cTn>
                                        <p:tgtEl>
                                          <p:spTgt spid="48"/>
                                        </p:tgtEl>
                                        <p:attrNameLst>
                                          <p:attrName>style.visibility</p:attrName>
                                        </p:attrNameLst>
                                      </p:cBhvr>
                                      <p:to>
                                        <p:strVal val="visible"/>
                                      </p:to>
                                    </p:set>
                                    <p:animEffect transition="in" filter="wipe(up)">
                                      <p:cBhvr>
                                        <p:cTn id="45" dur="500"/>
                                        <p:tgtEl>
                                          <p:spTgt spid="48"/>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50"/>
                                        </p:tgtEl>
                                        <p:attrNameLst>
                                          <p:attrName>style.visibility</p:attrName>
                                        </p:attrNameLst>
                                      </p:cBhvr>
                                      <p:to>
                                        <p:strVal val="visible"/>
                                      </p:to>
                                    </p:set>
                                    <p:animEffect transition="in" filter="wipe(left)">
                                      <p:cBhvr>
                                        <p:cTn id="49" dur="500"/>
                                        <p:tgtEl>
                                          <p:spTgt spid="50"/>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wipe(right)">
                                      <p:cBhvr>
                                        <p:cTn id="53" dur="500"/>
                                        <p:tgtEl>
                                          <p:spTgt spid="51"/>
                                        </p:tgtEl>
                                      </p:cBhvr>
                                    </p:animEffect>
                                  </p:childTnLst>
                                </p:cTn>
                              </p:par>
                            </p:childTnLst>
                          </p:cTn>
                        </p:par>
                        <p:par>
                          <p:cTn id="54" fill="hold">
                            <p:stCondLst>
                              <p:cond delay="5000"/>
                            </p:stCondLst>
                            <p:childTnLst>
                              <p:par>
                                <p:cTn id="55" presetID="22" presetClass="entr" presetSubtype="8" fill="hold" grpId="0"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500"/>
                                        <p:tgtEl>
                                          <p:spTgt spid="52"/>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wipe(left)">
                                      <p:cBhvr>
                                        <p:cTn id="60" dur="500"/>
                                        <p:tgtEl>
                                          <p:spTgt spid="56"/>
                                        </p:tgtEl>
                                      </p:cBhvr>
                                    </p:animEffect>
                                  </p:childTnLst>
                                </p:cTn>
                              </p:par>
                            </p:childTnLst>
                          </p:cTn>
                        </p:par>
                        <p:par>
                          <p:cTn id="61" fill="hold">
                            <p:stCondLst>
                              <p:cond delay="5500"/>
                            </p:stCondLst>
                            <p:childTnLst>
                              <p:par>
                                <p:cTn id="62" presetID="37" presetClass="entr" presetSubtype="0" fill="hold" grpId="0"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fade">
                                      <p:cBhvr>
                                        <p:cTn id="64" dur="1000"/>
                                        <p:tgtEl>
                                          <p:spTgt spid="53"/>
                                        </p:tgtEl>
                                      </p:cBhvr>
                                    </p:animEffect>
                                    <p:anim calcmode="lin" valueType="num">
                                      <p:cBhvr>
                                        <p:cTn id="65" dur="1000" fill="hold"/>
                                        <p:tgtEl>
                                          <p:spTgt spid="53"/>
                                        </p:tgtEl>
                                        <p:attrNameLst>
                                          <p:attrName>ppt_x</p:attrName>
                                        </p:attrNameLst>
                                      </p:cBhvr>
                                      <p:tavLst>
                                        <p:tav tm="0">
                                          <p:val>
                                            <p:strVal val="#ppt_x"/>
                                          </p:val>
                                        </p:tav>
                                        <p:tav tm="100000">
                                          <p:val>
                                            <p:strVal val="#ppt_x"/>
                                          </p:val>
                                        </p:tav>
                                      </p:tavLst>
                                    </p:anim>
                                    <p:anim calcmode="lin" valueType="num">
                                      <p:cBhvr>
                                        <p:cTn id="66" dur="900" decel="100000" fill="hold"/>
                                        <p:tgtEl>
                                          <p:spTgt spid="53"/>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par>
                                <p:cTn id="68" presetID="37" presetClass="entr" presetSubtype="0" fill="hold" grpId="0" nodeType="withEffect">
                                  <p:stCondLst>
                                    <p:cond delay="0"/>
                                  </p:stCondLst>
                                  <p:childTnLst>
                                    <p:set>
                                      <p:cBhvr>
                                        <p:cTn id="69" dur="1" fill="hold">
                                          <p:stCondLst>
                                            <p:cond delay="0"/>
                                          </p:stCondLst>
                                        </p:cTn>
                                        <p:tgtEl>
                                          <p:spTgt spid="54"/>
                                        </p:tgtEl>
                                        <p:attrNameLst>
                                          <p:attrName>style.visibility</p:attrName>
                                        </p:attrNameLst>
                                      </p:cBhvr>
                                      <p:to>
                                        <p:strVal val="visible"/>
                                      </p:to>
                                    </p:set>
                                    <p:animEffect transition="in" filter="fade">
                                      <p:cBhvr>
                                        <p:cTn id="70" dur="1000"/>
                                        <p:tgtEl>
                                          <p:spTgt spid="54"/>
                                        </p:tgtEl>
                                      </p:cBhvr>
                                    </p:animEffect>
                                    <p:anim calcmode="lin" valueType="num">
                                      <p:cBhvr>
                                        <p:cTn id="71" dur="1000" fill="hold"/>
                                        <p:tgtEl>
                                          <p:spTgt spid="54"/>
                                        </p:tgtEl>
                                        <p:attrNameLst>
                                          <p:attrName>ppt_x</p:attrName>
                                        </p:attrNameLst>
                                      </p:cBhvr>
                                      <p:tavLst>
                                        <p:tav tm="0">
                                          <p:val>
                                            <p:strVal val="#ppt_x"/>
                                          </p:val>
                                        </p:tav>
                                        <p:tav tm="100000">
                                          <p:val>
                                            <p:strVal val="#ppt_x"/>
                                          </p:val>
                                        </p:tav>
                                      </p:tavLst>
                                    </p:anim>
                                    <p:anim calcmode="lin" valueType="num">
                                      <p:cBhvr>
                                        <p:cTn id="72" dur="900" decel="100000" fill="hold"/>
                                        <p:tgtEl>
                                          <p:spTgt spid="54"/>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63"/>
                                        </p:tgtEl>
                                        <p:attrNameLst>
                                          <p:attrName>style.visibility</p:attrName>
                                        </p:attrNameLst>
                                      </p:cBhvr>
                                      <p:to>
                                        <p:strVal val="visible"/>
                                      </p:to>
                                    </p:set>
                                    <p:anim calcmode="lin" valueType="num">
                                      <p:cBhvr>
                                        <p:cTn id="77" dur="500" fill="hold"/>
                                        <p:tgtEl>
                                          <p:spTgt spid="63"/>
                                        </p:tgtEl>
                                        <p:attrNameLst>
                                          <p:attrName>ppt_w</p:attrName>
                                        </p:attrNameLst>
                                      </p:cBhvr>
                                      <p:tavLst>
                                        <p:tav tm="0">
                                          <p:val>
                                            <p:fltVal val="0"/>
                                          </p:val>
                                        </p:tav>
                                        <p:tav tm="100000">
                                          <p:val>
                                            <p:strVal val="#ppt_w"/>
                                          </p:val>
                                        </p:tav>
                                      </p:tavLst>
                                    </p:anim>
                                    <p:anim calcmode="lin" valueType="num">
                                      <p:cBhvr>
                                        <p:cTn id="78" dur="500" fill="hold"/>
                                        <p:tgtEl>
                                          <p:spTgt spid="63"/>
                                        </p:tgtEl>
                                        <p:attrNameLst>
                                          <p:attrName>ppt_h</p:attrName>
                                        </p:attrNameLst>
                                      </p:cBhvr>
                                      <p:tavLst>
                                        <p:tav tm="0">
                                          <p:val>
                                            <p:fltVal val="0"/>
                                          </p:val>
                                        </p:tav>
                                        <p:tav tm="100000">
                                          <p:val>
                                            <p:strVal val="#ppt_h"/>
                                          </p:val>
                                        </p:tav>
                                      </p:tavLst>
                                    </p:anim>
                                    <p:animEffect transition="in" filter="fade">
                                      <p:cBhvr>
                                        <p:cTn id="79" dur="500"/>
                                        <p:tgtEl>
                                          <p:spTgt spid="63"/>
                                        </p:tgtEl>
                                      </p:cBhvr>
                                    </p:animEffect>
                                  </p:childTnLst>
                                </p:cTn>
                              </p:par>
                            </p:childTnLst>
                          </p:cTn>
                        </p:par>
                        <p:par>
                          <p:cTn id="80" fill="hold">
                            <p:stCondLst>
                              <p:cond delay="7000"/>
                            </p:stCondLst>
                            <p:childTnLst>
                              <p:par>
                                <p:cTn id="81" presetID="22" presetClass="entr" presetSubtype="1" fill="hold" grpId="0" nodeType="afterEffect">
                                  <p:stCondLst>
                                    <p:cond delay="0"/>
                                  </p:stCondLst>
                                  <p:childTnLst>
                                    <p:set>
                                      <p:cBhvr>
                                        <p:cTn id="82" dur="1" fill="hold">
                                          <p:stCondLst>
                                            <p:cond delay="0"/>
                                          </p:stCondLst>
                                        </p:cTn>
                                        <p:tgtEl>
                                          <p:spTgt spid="57"/>
                                        </p:tgtEl>
                                        <p:attrNameLst>
                                          <p:attrName>style.visibility</p:attrName>
                                        </p:attrNameLst>
                                      </p:cBhvr>
                                      <p:to>
                                        <p:strVal val="visible"/>
                                      </p:to>
                                    </p:set>
                                    <p:animEffect transition="in" filter="wipe(up)">
                                      <p:cBhvr>
                                        <p:cTn id="83" dur="500"/>
                                        <p:tgtEl>
                                          <p:spTgt spid="57"/>
                                        </p:tgtEl>
                                      </p:cBhvr>
                                    </p:animEffect>
                                  </p:childTnLst>
                                </p:cTn>
                              </p:par>
                            </p:childTnLst>
                          </p:cTn>
                        </p:par>
                        <p:par>
                          <p:cTn id="84" fill="hold">
                            <p:stCondLst>
                              <p:cond delay="7500"/>
                            </p:stCondLst>
                            <p:childTnLst>
                              <p:par>
                                <p:cTn id="85" presetID="22" presetClass="entr" presetSubtype="8" fill="hold" grpId="0" nodeType="after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left)">
                                      <p:cBhvr>
                                        <p:cTn id="87" dur="500"/>
                                        <p:tgtEl>
                                          <p:spTgt spid="25"/>
                                        </p:tgtEl>
                                      </p:cBhvr>
                                    </p:animEffect>
                                  </p:childTnLst>
                                </p:cTn>
                              </p:par>
                            </p:childTnLst>
                          </p:cTn>
                        </p:par>
                        <p:par>
                          <p:cTn id="88" fill="hold">
                            <p:stCondLst>
                              <p:cond delay="8000"/>
                            </p:stCondLst>
                            <p:childTnLst>
                              <p:par>
                                <p:cTn id="89" presetID="22" presetClass="entr" presetSubtype="2"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wipe(right)">
                                      <p:cBhvr>
                                        <p:cTn id="91" dur="500"/>
                                        <p:tgtEl>
                                          <p:spTgt spid="18"/>
                                        </p:tgtEl>
                                      </p:cBhvr>
                                    </p:animEffect>
                                  </p:childTnLst>
                                </p:cTn>
                              </p:par>
                            </p:childTnLst>
                          </p:cTn>
                        </p:par>
                        <p:par>
                          <p:cTn id="92" fill="hold">
                            <p:stCondLst>
                              <p:cond delay="8500"/>
                            </p:stCondLst>
                            <p:childTnLst>
                              <p:par>
                                <p:cTn id="93" presetID="22" presetClass="entr" presetSubtype="8" fill="hold" grpId="0" nodeType="afterEffect">
                                  <p:stCondLst>
                                    <p:cond delay="0"/>
                                  </p:stCondLst>
                                  <p:childTnLst>
                                    <p:set>
                                      <p:cBhvr>
                                        <p:cTn id="94" dur="1" fill="hold">
                                          <p:stCondLst>
                                            <p:cond delay="0"/>
                                          </p:stCondLst>
                                        </p:cTn>
                                        <p:tgtEl>
                                          <p:spTgt spid="14"/>
                                        </p:tgtEl>
                                        <p:attrNameLst>
                                          <p:attrName>style.visibility</p:attrName>
                                        </p:attrNameLst>
                                      </p:cBhvr>
                                      <p:to>
                                        <p:strVal val="visible"/>
                                      </p:to>
                                    </p:set>
                                    <p:animEffect transition="in" filter="wipe(left)">
                                      <p:cBhvr>
                                        <p:cTn id="95" dur="500"/>
                                        <p:tgtEl>
                                          <p:spTgt spid="14"/>
                                        </p:tgtEl>
                                      </p:cBhvr>
                                    </p:animEffect>
                                  </p:childTnLst>
                                </p:cTn>
                              </p:par>
                              <p:par>
                                <p:cTn id="96" presetID="22" presetClass="entr" presetSubtype="8" fill="hold" grpId="0" nodeType="withEffect">
                                  <p:stCondLst>
                                    <p:cond delay="0"/>
                                  </p:stCondLst>
                                  <p:childTnLst>
                                    <p:set>
                                      <p:cBhvr>
                                        <p:cTn id="97" dur="1" fill="hold">
                                          <p:stCondLst>
                                            <p:cond delay="0"/>
                                          </p:stCondLst>
                                        </p:cTn>
                                        <p:tgtEl>
                                          <p:spTgt spid="41"/>
                                        </p:tgtEl>
                                        <p:attrNameLst>
                                          <p:attrName>style.visibility</p:attrName>
                                        </p:attrNameLst>
                                      </p:cBhvr>
                                      <p:to>
                                        <p:strVal val="visible"/>
                                      </p:to>
                                    </p:set>
                                    <p:animEffect transition="in" filter="wipe(left)">
                                      <p:cBhvr>
                                        <p:cTn id="98" dur="500"/>
                                        <p:tgtEl>
                                          <p:spTgt spid="41"/>
                                        </p:tgtEl>
                                      </p:cBhvr>
                                    </p:animEffect>
                                  </p:childTnLst>
                                </p:cTn>
                              </p:par>
                            </p:childTnLst>
                          </p:cTn>
                        </p:par>
                        <p:par>
                          <p:cTn id="99" fill="hold">
                            <p:stCondLst>
                              <p:cond delay="9000"/>
                            </p:stCondLst>
                            <p:childTnLst>
                              <p:par>
                                <p:cTn id="100" presetID="37" presetClass="entr" presetSubtype="0" fill="hold" grpId="0" nodeType="afterEffect">
                                  <p:stCondLst>
                                    <p:cond delay="0"/>
                                  </p:stCondLst>
                                  <p:childTnLst>
                                    <p:set>
                                      <p:cBhvr>
                                        <p:cTn id="101" dur="1" fill="hold">
                                          <p:stCondLst>
                                            <p:cond delay="0"/>
                                          </p:stCondLst>
                                        </p:cTn>
                                        <p:tgtEl>
                                          <p:spTgt spid="26"/>
                                        </p:tgtEl>
                                        <p:attrNameLst>
                                          <p:attrName>style.visibility</p:attrName>
                                        </p:attrNameLst>
                                      </p:cBhvr>
                                      <p:to>
                                        <p:strVal val="visible"/>
                                      </p:to>
                                    </p:set>
                                    <p:animEffect transition="in" filter="fade">
                                      <p:cBhvr>
                                        <p:cTn id="102" dur="1000"/>
                                        <p:tgtEl>
                                          <p:spTgt spid="26"/>
                                        </p:tgtEl>
                                      </p:cBhvr>
                                    </p:animEffect>
                                    <p:anim calcmode="lin" valueType="num">
                                      <p:cBhvr>
                                        <p:cTn id="103" dur="1000" fill="hold"/>
                                        <p:tgtEl>
                                          <p:spTgt spid="26"/>
                                        </p:tgtEl>
                                        <p:attrNameLst>
                                          <p:attrName>ppt_x</p:attrName>
                                        </p:attrNameLst>
                                      </p:cBhvr>
                                      <p:tavLst>
                                        <p:tav tm="0">
                                          <p:val>
                                            <p:strVal val="#ppt_x"/>
                                          </p:val>
                                        </p:tav>
                                        <p:tav tm="100000">
                                          <p:val>
                                            <p:strVal val="#ppt_x"/>
                                          </p:val>
                                        </p:tav>
                                      </p:tavLst>
                                    </p:anim>
                                    <p:anim calcmode="lin" valueType="num">
                                      <p:cBhvr>
                                        <p:cTn id="104" dur="900" decel="100000" fill="hold"/>
                                        <p:tgtEl>
                                          <p:spTgt spid="26"/>
                                        </p:tgtEl>
                                        <p:attrNameLst>
                                          <p:attrName>ppt_y</p:attrName>
                                        </p:attrNameLst>
                                      </p:cBhvr>
                                      <p:tavLst>
                                        <p:tav tm="0">
                                          <p:val>
                                            <p:strVal val="#ppt_y+1"/>
                                          </p:val>
                                        </p:tav>
                                        <p:tav tm="100000">
                                          <p:val>
                                            <p:strVal val="#ppt_y-.03"/>
                                          </p:val>
                                        </p:tav>
                                      </p:tavLst>
                                    </p:anim>
                                    <p:anim calcmode="lin" valueType="num">
                                      <p:cBhvr>
                                        <p:cTn id="10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106" presetID="37" presetClass="entr" presetSubtype="0" fill="hold" grpId="0" nodeType="withEffect">
                                  <p:stCondLst>
                                    <p:cond delay="0"/>
                                  </p:stCondLst>
                                  <p:childTnLst>
                                    <p:set>
                                      <p:cBhvr>
                                        <p:cTn id="107" dur="1" fill="hold">
                                          <p:stCondLst>
                                            <p:cond delay="0"/>
                                          </p:stCondLst>
                                        </p:cTn>
                                        <p:tgtEl>
                                          <p:spTgt spid="39"/>
                                        </p:tgtEl>
                                        <p:attrNameLst>
                                          <p:attrName>style.visibility</p:attrName>
                                        </p:attrNameLst>
                                      </p:cBhvr>
                                      <p:to>
                                        <p:strVal val="visible"/>
                                      </p:to>
                                    </p:set>
                                    <p:animEffect transition="in" filter="fade">
                                      <p:cBhvr>
                                        <p:cTn id="108" dur="1000"/>
                                        <p:tgtEl>
                                          <p:spTgt spid="39"/>
                                        </p:tgtEl>
                                      </p:cBhvr>
                                    </p:animEffect>
                                    <p:anim calcmode="lin" valueType="num">
                                      <p:cBhvr>
                                        <p:cTn id="109" dur="1000" fill="hold"/>
                                        <p:tgtEl>
                                          <p:spTgt spid="39"/>
                                        </p:tgtEl>
                                        <p:attrNameLst>
                                          <p:attrName>ppt_x</p:attrName>
                                        </p:attrNameLst>
                                      </p:cBhvr>
                                      <p:tavLst>
                                        <p:tav tm="0">
                                          <p:val>
                                            <p:strVal val="#ppt_x"/>
                                          </p:val>
                                        </p:tav>
                                        <p:tav tm="100000">
                                          <p:val>
                                            <p:strVal val="#ppt_x"/>
                                          </p:val>
                                        </p:tav>
                                      </p:tavLst>
                                    </p:anim>
                                    <p:anim calcmode="lin" valueType="num">
                                      <p:cBhvr>
                                        <p:cTn id="110" dur="900" decel="100000" fill="hold"/>
                                        <p:tgtEl>
                                          <p:spTgt spid="39"/>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112" fill="hold">
                            <p:stCondLst>
                              <p:cond delay="10000"/>
                            </p:stCondLst>
                            <p:childTnLst>
                              <p:par>
                                <p:cTn id="113" presetID="53" presetClass="entr" presetSubtype="16" fill="hold" grpId="0" nodeType="after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p:cTn id="115" dur="500" fill="hold"/>
                                        <p:tgtEl>
                                          <p:spTgt spid="64"/>
                                        </p:tgtEl>
                                        <p:attrNameLst>
                                          <p:attrName>ppt_w</p:attrName>
                                        </p:attrNameLst>
                                      </p:cBhvr>
                                      <p:tavLst>
                                        <p:tav tm="0">
                                          <p:val>
                                            <p:fltVal val="0"/>
                                          </p:val>
                                        </p:tav>
                                        <p:tav tm="100000">
                                          <p:val>
                                            <p:strVal val="#ppt_w"/>
                                          </p:val>
                                        </p:tav>
                                      </p:tavLst>
                                    </p:anim>
                                    <p:anim calcmode="lin" valueType="num">
                                      <p:cBhvr>
                                        <p:cTn id="116" dur="500" fill="hold"/>
                                        <p:tgtEl>
                                          <p:spTgt spid="64"/>
                                        </p:tgtEl>
                                        <p:attrNameLst>
                                          <p:attrName>ppt_h</p:attrName>
                                        </p:attrNameLst>
                                      </p:cBhvr>
                                      <p:tavLst>
                                        <p:tav tm="0">
                                          <p:val>
                                            <p:fltVal val="0"/>
                                          </p:val>
                                        </p:tav>
                                        <p:tav tm="100000">
                                          <p:val>
                                            <p:strVal val="#ppt_h"/>
                                          </p:val>
                                        </p:tav>
                                      </p:tavLst>
                                    </p:anim>
                                    <p:animEffect transition="in" filter="fade">
                                      <p:cBhvr>
                                        <p:cTn id="117" dur="500"/>
                                        <p:tgtEl>
                                          <p:spTgt spid="64"/>
                                        </p:tgtEl>
                                      </p:cBhvr>
                                    </p:animEffect>
                                  </p:childTnLst>
                                </p:cTn>
                              </p:par>
                            </p:childTnLst>
                          </p:cTn>
                        </p:par>
                        <p:par>
                          <p:cTn id="118" fill="hold">
                            <p:stCondLst>
                              <p:cond delay="10500"/>
                            </p:stCondLst>
                            <p:childTnLst>
                              <p:par>
                                <p:cTn id="119" presetID="22" presetClass="entr" presetSubtype="1" fill="hold" grpId="0" nodeType="afterEffect">
                                  <p:stCondLst>
                                    <p:cond delay="0"/>
                                  </p:stCondLst>
                                  <p:childTnLst>
                                    <p:set>
                                      <p:cBhvr>
                                        <p:cTn id="120" dur="1" fill="hold">
                                          <p:stCondLst>
                                            <p:cond delay="0"/>
                                          </p:stCondLst>
                                        </p:cTn>
                                        <p:tgtEl>
                                          <p:spTgt spid="42"/>
                                        </p:tgtEl>
                                        <p:attrNameLst>
                                          <p:attrName>style.visibility</p:attrName>
                                        </p:attrNameLst>
                                      </p:cBhvr>
                                      <p:to>
                                        <p:strVal val="visible"/>
                                      </p:to>
                                    </p:set>
                                    <p:animEffect transition="in" filter="wipe(up)">
                                      <p:cBhvr>
                                        <p:cTn id="121" dur="500"/>
                                        <p:tgtEl>
                                          <p:spTgt spid="42"/>
                                        </p:tgtEl>
                                      </p:cBhvr>
                                    </p:animEffect>
                                  </p:childTnLst>
                                </p:cTn>
                              </p:par>
                            </p:childTnLst>
                          </p:cTn>
                        </p:par>
                        <p:par>
                          <p:cTn id="122" fill="hold">
                            <p:stCondLst>
                              <p:cond delay="11000"/>
                            </p:stCondLst>
                            <p:childTnLst>
                              <p:par>
                                <p:cTn id="123" presetID="22" presetClass="entr" presetSubtype="8" fill="hold" grpId="0" nodeType="afterEffect">
                                  <p:stCondLst>
                                    <p:cond delay="0"/>
                                  </p:stCondLst>
                                  <p:childTnLst>
                                    <p:set>
                                      <p:cBhvr>
                                        <p:cTn id="124" dur="1" fill="hold">
                                          <p:stCondLst>
                                            <p:cond delay="0"/>
                                          </p:stCondLst>
                                        </p:cTn>
                                        <p:tgtEl>
                                          <p:spTgt spid="13"/>
                                        </p:tgtEl>
                                        <p:attrNameLst>
                                          <p:attrName>style.visibility</p:attrName>
                                        </p:attrNameLst>
                                      </p:cBhvr>
                                      <p:to>
                                        <p:strVal val="visible"/>
                                      </p:to>
                                    </p:set>
                                    <p:animEffect transition="in" filter="wipe(left)">
                                      <p:cBhvr>
                                        <p:cTn id="125" dur="500"/>
                                        <p:tgtEl>
                                          <p:spTgt spid="13"/>
                                        </p:tgtEl>
                                      </p:cBhvr>
                                    </p:animEffect>
                                  </p:childTnLst>
                                </p:cTn>
                              </p:par>
                            </p:childTnLst>
                          </p:cTn>
                        </p:par>
                        <p:par>
                          <p:cTn id="126" fill="hold">
                            <p:stCondLst>
                              <p:cond delay="11500"/>
                            </p:stCondLst>
                            <p:childTnLst>
                              <p:par>
                                <p:cTn id="127" presetID="22" presetClass="entr" presetSubtype="2" fill="hold" grpId="0" nodeType="afterEffect">
                                  <p:stCondLst>
                                    <p:cond delay="0"/>
                                  </p:stCondLst>
                                  <p:childTnLst>
                                    <p:set>
                                      <p:cBhvr>
                                        <p:cTn id="128" dur="1" fill="hold">
                                          <p:stCondLst>
                                            <p:cond delay="0"/>
                                          </p:stCondLst>
                                        </p:cTn>
                                        <p:tgtEl>
                                          <p:spTgt spid="15"/>
                                        </p:tgtEl>
                                        <p:attrNameLst>
                                          <p:attrName>style.visibility</p:attrName>
                                        </p:attrNameLst>
                                      </p:cBhvr>
                                      <p:to>
                                        <p:strVal val="visible"/>
                                      </p:to>
                                    </p:set>
                                    <p:animEffect transition="in" filter="wipe(right)">
                                      <p:cBhvr>
                                        <p:cTn id="129" dur="500"/>
                                        <p:tgtEl>
                                          <p:spTgt spid="15"/>
                                        </p:tgtEl>
                                      </p:cBhvr>
                                    </p:animEffect>
                                  </p:childTnLst>
                                </p:cTn>
                              </p:par>
                            </p:childTnLst>
                          </p:cTn>
                        </p:par>
                        <p:par>
                          <p:cTn id="130" fill="hold">
                            <p:stCondLst>
                              <p:cond delay="12000"/>
                            </p:stCondLst>
                            <p:childTnLst>
                              <p:par>
                                <p:cTn id="131" presetID="22" presetClass="entr" presetSubtype="8" fill="hold" grpId="0" nodeType="afterEffect">
                                  <p:stCondLst>
                                    <p:cond delay="0"/>
                                  </p:stCondLst>
                                  <p:childTnLst>
                                    <p:set>
                                      <p:cBhvr>
                                        <p:cTn id="132" dur="1" fill="hold">
                                          <p:stCondLst>
                                            <p:cond delay="0"/>
                                          </p:stCondLst>
                                        </p:cTn>
                                        <p:tgtEl>
                                          <p:spTgt spid="16"/>
                                        </p:tgtEl>
                                        <p:attrNameLst>
                                          <p:attrName>style.visibility</p:attrName>
                                        </p:attrNameLst>
                                      </p:cBhvr>
                                      <p:to>
                                        <p:strVal val="visible"/>
                                      </p:to>
                                    </p:set>
                                    <p:animEffect transition="in" filter="wipe(left)">
                                      <p:cBhvr>
                                        <p:cTn id="133" dur="500"/>
                                        <p:tgtEl>
                                          <p:spTgt spid="16"/>
                                        </p:tgtEl>
                                      </p:cBhvr>
                                    </p:animEffect>
                                  </p:childTnLst>
                                </p:cTn>
                              </p:par>
                              <p:par>
                                <p:cTn id="134" presetID="22" presetClass="entr" presetSubtype="8" fill="hold" grpId="0" nodeType="withEffect">
                                  <p:stCondLst>
                                    <p:cond delay="0"/>
                                  </p:stCondLst>
                                  <p:childTnLst>
                                    <p:set>
                                      <p:cBhvr>
                                        <p:cTn id="135" dur="1" fill="hold">
                                          <p:stCondLst>
                                            <p:cond delay="0"/>
                                          </p:stCondLst>
                                        </p:cTn>
                                        <p:tgtEl>
                                          <p:spTgt spid="21"/>
                                        </p:tgtEl>
                                        <p:attrNameLst>
                                          <p:attrName>style.visibility</p:attrName>
                                        </p:attrNameLst>
                                      </p:cBhvr>
                                      <p:to>
                                        <p:strVal val="visible"/>
                                      </p:to>
                                    </p:set>
                                    <p:animEffect transition="in" filter="wipe(left)">
                                      <p:cBhvr>
                                        <p:cTn id="136" dur="500"/>
                                        <p:tgtEl>
                                          <p:spTgt spid="21"/>
                                        </p:tgtEl>
                                      </p:cBhvr>
                                    </p:animEffect>
                                  </p:childTnLst>
                                </p:cTn>
                              </p:par>
                            </p:childTnLst>
                          </p:cTn>
                        </p:par>
                        <p:par>
                          <p:cTn id="137" fill="hold">
                            <p:stCondLst>
                              <p:cond delay="12500"/>
                            </p:stCondLst>
                            <p:childTnLst>
                              <p:par>
                                <p:cTn id="138" presetID="37" presetClass="entr" presetSubtype="0" fill="hold" grpId="0" nodeType="after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fade">
                                      <p:cBhvr>
                                        <p:cTn id="140" dur="1000"/>
                                        <p:tgtEl>
                                          <p:spTgt spid="17"/>
                                        </p:tgtEl>
                                      </p:cBhvr>
                                    </p:animEffect>
                                    <p:anim calcmode="lin" valueType="num">
                                      <p:cBhvr>
                                        <p:cTn id="141" dur="1000" fill="hold"/>
                                        <p:tgtEl>
                                          <p:spTgt spid="17"/>
                                        </p:tgtEl>
                                        <p:attrNameLst>
                                          <p:attrName>ppt_x</p:attrName>
                                        </p:attrNameLst>
                                      </p:cBhvr>
                                      <p:tavLst>
                                        <p:tav tm="0">
                                          <p:val>
                                            <p:strVal val="#ppt_x"/>
                                          </p:val>
                                        </p:tav>
                                        <p:tav tm="100000">
                                          <p:val>
                                            <p:strVal val="#ppt_x"/>
                                          </p:val>
                                        </p:tav>
                                      </p:tavLst>
                                    </p:anim>
                                    <p:anim calcmode="lin" valueType="num">
                                      <p:cBhvr>
                                        <p:cTn id="142" dur="900" decel="100000" fill="hold"/>
                                        <p:tgtEl>
                                          <p:spTgt spid="17"/>
                                        </p:tgtEl>
                                        <p:attrNameLst>
                                          <p:attrName>ppt_y</p:attrName>
                                        </p:attrNameLst>
                                      </p:cBhvr>
                                      <p:tavLst>
                                        <p:tav tm="0">
                                          <p:val>
                                            <p:strVal val="#ppt_y+1"/>
                                          </p:val>
                                        </p:tav>
                                        <p:tav tm="100000">
                                          <p:val>
                                            <p:strVal val="#ppt_y-.03"/>
                                          </p:val>
                                        </p:tav>
                                      </p:tavLst>
                                    </p:anim>
                                    <p:anim calcmode="lin" valueType="num">
                                      <p:cBhvr>
                                        <p:cTn id="143"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144" presetID="37" presetClass="entr" presetSubtype="0" fill="hold" grpId="0" nodeType="withEffect">
                                  <p:stCondLst>
                                    <p:cond delay="0"/>
                                  </p:stCondLst>
                                  <p:childTnLst>
                                    <p:set>
                                      <p:cBhvr>
                                        <p:cTn id="145" dur="1" fill="hold">
                                          <p:stCondLst>
                                            <p:cond delay="0"/>
                                          </p:stCondLst>
                                        </p:cTn>
                                        <p:tgtEl>
                                          <p:spTgt spid="19"/>
                                        </p:tgtEl>
                                        <p:attrNameLst>
                                          <p:attrName>style.visibility</p:attrName>
                                        </p:attrNameLst>
                                      </p:cBhvr>
                                      <p:to>
                                        <p:strVal val="visible"/>
                                      </p:to>
                                    </p:set>
                                    <p:animEffect transition="in" filter="fade">
                                      <p:cBhvr>
                                        <p:cTn id="146" dur="1000"/>
                                        <p:tgtEl>
                                          <p:spTgt spid="19"/>
                                        </p:tgtEl>
                                      </p:cBhvr>
                                    </p:animEffect>
                                    <p:anim calcmode="lin" valueType="num">
                                      <p:cBhvr>
                                        <p:cTn id="147" dur="1000" fill="hold"/>
                                        <p:tgtEl>
                                          <p:spTgt spid="19"/>
                                        </p:tgtEl>
                                        <p:attrNameLst>
                                          <p:attrName>ppt_x</p:attrName>
                                        </p:attrNameLst>
                                      </p:cBhvr>
                                      <p:tavLst>
                                        <p:tav tm="0">
                                          <p:val>
                                            <p:strVal val="#ppt_x"/>
                                          </p:val>
                                        </p:tav>
                                        <p:tav tm="100000">
                                          <p:val>
                                            <p:strVal val="#ppt_x"/>
                                          </p:val>
                                        </p:tav>
                                      </p:tavLst>
                                    </p:anim>
                                    <p:anim calcmode="lin" valueType="num">
                                      <p:cBhvr>
                                        <p:cTn id="148" dur="900" decel="100000" fill="hold"/>
                                        <p:tgtEl>
                                          <p:spTgt spid="19"/>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150" fill="hold">
                            <p:stCondLst>
                              <p:cond delay="13500"/>
                            </p:stCondLst>
                            <p:childTnLst>
                              <p:par>
                                <p:cTn id="151" presetID="53" presetClass="entr" presetSubtype="16" fill="hold" grpId="0" nodeType="afterEffect">
                                  <p:stCondLst>
                                    <p:cond delay="0"/>
                                  </p:stCondLst>
                                  <p:childTnLst>
                                    <p:set>
                                      <p:cBhvr>
                                        <p:cTn id="152" dur="1" fill="hold">
                                          <p:stCondLst>
                                            <p:cond delay="0"/>
                                          </p:stCondLst>
                                        </p:cTn>
                                        <p:tgtEl>
                                          <p:spTgt spid="62"/>
                                        </p:tgtEl>
                                        <p:attrNameLst>
                                          <p:attrName>style.visibility</p:attrName>
                                        </p:attrNameLst>
                                      </p:cBhvr>
                                      <p:to>
                                        <p:strVal val="visible"/>
                                      </p:to>
                                    </p:set>
                                    <p:anim calcmode="lin" valueType="num">
                                      <p:cBhvr>
                                        <p:cTn id="153" dur="500" fill="hold"/>
                                        <p:tgtEl>
                                          <p:spTgt spid="62"/>
                                        </p:tgtEl>
                                        <p:attrNameLst>
                                          <p:attrName>ppt_w</p:attrName>
                                        </p:attrNameLst>
                                      </p:cBhvr>
                                      <p:tavLst>
                                        <p:tav tm="0">
                                          <p:val>
                                            <p:fltVal val="0"/>
                                          </p:val>
                                        </p:tav>
                                        <p:tav tm="100000">
                                          <p:val>
                                            <p:strVal val="#ppt_w"/>
                                          </p:val>
                                        </p:tav>
                                      </p:tavLst>
                                    </p:anim>
                                    <p:anim calcmode="lin" valueType="num">
                                      <p:cBhvr>
                                        <p:cTn id="154" dur="500" fill="hold"/>
                                        <p:tgtEl>
                                          <p:spTgt spid="62"/>
                                        </p:tgtEl>
                                        <p:attrNameLst>
                                          <p:attrName>ppt_h</p:attrName>
                                        </p:attrNameLst>
                                      </p:cBhvr>
                                      <p:tavLst>
                                        <p:tav tm="0">
                                          <p:val>
                                            <p:fltVal val="0"/>
                                          </p:val>
                                        </p:tav>
                                        <p:tav tm="100000">
                                          <p:val>
                                            <p:strVal val="#ppt_h"/>
                                          </p:val>
                                        </p:tav>
                                      </p:tavLst>
                                    </p:anim>
                                    <p:animEffect transition="in" filter="fade">
                                      <p:cBhvr>
                                        <p:cTn id="155" dur="500"/>
                                        <p:tgtEl>
                                          <p:spTgt spid="62"/>
                                        </p:tgtEl>
                                      </p:cBhvr>
                                    </p:animEffect>
                                  </p:childTnLst>
                                </p:cTn>
                              </p:par>
                            </p:childTnLst>
                          </p:cTn>
                        </p:par>
                        <p:par>
                          <p:cTn id="156" fill="hold">
                            <p:stCondLst>
                              <p:cond delay="14000"/>
                            </p:stCondLst>
                            <p:childTnLst>
                              <p:par>
                                <p:cTn id="157" presetID="22" presetClass="entr" presetSubtype="1" fill="hold" grpId="0" nodeType="afterEffect">
                                  <p:stCondLst>
                                    <p:cond delay="0"/>
                                  </p:stCondLst>
                                  <p:childTnLst>
                                    <p:set>
                                      <p:cBhvr>
                                        <p:cTn id="158" dur="1" fill="hold">
                                          <p:stCondLst>
                                            <p:cond delay="0"/>
                                          </p:stCondLst>
                                        </p:cTn>
                                        <p:tgtEl>
                                          <p:spTgt spid="22"/>
                                        </p:tgtEl>
                                        <p:attrNameLst>
                                          <p:attrName>style.visibility</p:attrName>
                                        </p:attrNameLst>
                                      </p:cBhvr>
                                      <p:to>
                                        <p:strVal val="visible"/>
                                      </p:to>
                                    </p:set>
                                    <p:animEffect transition="in" filter="wipe(up)">
                                      <p:cBhvr>
                                        <p:cTn id="159" dur="500"/>
                                        <p:tgtEl>
                                          <p:spTgt spid="22"/>
                                        </p:tgtEl>
                                      </p:cBhvr>
                                    </p:animEffect>
                                  </p:childTnLst>
                                </p:cTn>
                              </p:par>
                            </p:childTnLst>
                          </p:cTn>
                        </p:par>
                        <p:par>
                          <p:cTn id="160" fill="hold">
                            <p:stCondLst>
                              <p:cond delay="14500"/>
                            </p:stCondLst>
                            <p:childTnLst>
                              <p:par>
                                <p:cTn id="161" presetID="22" presetClass="entr" presetSubtype="8" fill="hold" grpId="0" nodeType="afterEffect">
                                  <p:stCondLst>
                                    <p:cond delay="0"/>
                                  </p:stCondLst>
                                  <p:childTnLst>
                                    <p:set>
                                      <p:cBhvr>
                                        <p:cTn id="162" dur="1" fill="hold">
                                          <p:stCondLst>
                                            <p:cond delay="0"/>
                                          </p:stCondLst>
                                        </p:cTn>
                                        <p:tgtEl>
                                          <p:spTgt spid="24"/>
                                        </p:tgtEl>
                                        <p:attrNameLst>
                                          <p:attrName>style.visibility</p:attrName>
                                        </p:attrNameLst>
                                      </p:cBhvr>
                                      <p:to>
                                        <p:strVal val="visible"/>
                                      </p:to>
                                    </p:set>
                                    <p:animEffect transition="in" filter="wipe(left)">
                                      <p:cBhvr>
                                        <p:cTn id="163" dur="500"/>
                                        <p:tgtEl>
                                          <p:spTgt spid="24"/>
                                        </p:tgtEl>
                                      </p:cBhvr>
                                    </p:animEffect>
                                  </p:childTnLst>
                                </p:cTn>
                              </p:par>
                            </p:childTnLst>
                          </p:cTn>
                        </p:par>
                        <p:par>
                          <p:cTn id="164" fill="hold">
                            <p:stCondLst>
                              <p:cond delay="15000"/>
                            </p:stCondLst>
                            <p:childTnLst>
                              <p:par>
                                <p:cTn id="165" presetID="22" presetClass="entr" presetSubtype="2" fill="hold" grpId="0" nodeType="afterEffect">
                                  <p:stCondLst>
                                    <p:cond delay="0"/>
                                  </p:stCondLst>
                                  <p:childTnLst>
                                    <p:set>
                                      <p:cBhvr>
                                        <p:cTn id="166" dur="1" fill="hold">
                                          <p:stCondLst>
                                            <p:cond delay="0"/>
                                          </p:stCondLst>
                                        </p:cTn>
                                        <p:tgtEl>
                                          <p:spTgt spid="27"/>
                                        </p:tgtEl>
                                        <p:attrNameLst>
                                          <p:attrName>style.visibility</p:attrName>
                                        </p:attrNameLst>
                                      </p:cBhvr>
                                      <p:to>
                                        <p:strVal val="visible"/>
                                      </p:to>
                                    </p:set>
                                    <p:animEffect transition="in" filter="wipe(right)">
                                      <p:cBhvr>
                                        <p:cTn id="167" dur="500"/>
                                        <p:tgtEl>
                                          <p:spTgt spid="27"/>
                                        </p:tgtEl>
                                      </p:cBhvr>
                                    </p:animEffect>
                                  </p:childTnLst>
                                </p:cTn>
                              </p:par>
                            </p:childTnLst>
                          </p:cTn>
                        </p:par>
                        <p:par>
                          <p:cTn id="168" fill="hold">
                            <p:stCondLst>
                              <p:cond delay="15500"/>
                            </p:stCondLst>
                            <p:childTnLst>
                              <p:par>
                                <p:cTn id="169" presetID="22" presetClass="entr" presetSubtype="8" fill="hold" grpId="0" nodeType="afterEffect">
                                  <p:stCondLst>
                                    <p:cond delay="0"/>
                                  </p:stCondLst>
                                  <p:childTnLst>
                                    <p:set>
                                      <p:cBhvr>
                                        <p:cTn id="170" dur="1" fill="hold">
                                          <p:stCondLst>
                                            <p:cond delay="0"/>
                                          </p:stCondLst>
                                        </p:cTn>
                                        <p:tgtEl>
                                          <p:spTgt spid="28"/>
                                        </p:tgtEl>
                                        <p:attrNameLst>
                                          <p:attrName>style.visibility</p:attrName>
                                        </p:attrNameLst>
                                      </p:cBhvr>
                                      <p:to>
                                        <p:strVal val="visible"/>
                                      </p:to>
                                    </p:set>
                                    <p:animEffect transition="in" filter="wipe(left)">
                                      <p:cBhvr>
                                        <p:cTn id="171" dur="500"/>
                                        <p:tgtEl>
                                          <p:spTgt spid="28"/>
                                        </p:tgtEl>
                                      </p:cBhvr>
                                    </p:animEffect>
                                  </p:childTnLst>
                                </p:cTn>
                              </p:par>
                              <p:par>
                                <p:cTn id="172" presetID="22" presetClass="entr" presetSubtype="8" fill="hold" grpId="0" nodeType="withEffect">
                                  <p:stCondLst>
                                    <p:cond delay="0"/>
                                  </p:stCondLst>
                                  <p:childTnLst>
                                    <p:set>
                                      <p:cBhvr>
                                        <p:cTn id="173" dur="1" fill="hold">
                                          <p:stCondLst>
                                            <p:cond delay="0"/>
                                          </p:stCondLst>
                                        </p:cTn>
                                        <p:tgtEl>
                                          <p:spTgt spid="32"/>
                                        </p:tgtEl>
                                        <p:attrNameLst>
                                          <p:attrName>style.visibility</p:attrName>
                                        </p:attrNameLst>
                                      </p:cBhvr>
                                      <p:to>
                                        <p:strVal val="visible"/>
                                      </p:to>
                                    </p:set>
                                    <p:animEffect transition="in" filter="wipe(left)">
                                      <p:cBhvr>
                                        <p:cTn id="174" dur="500"/>
                                        <p:tgtEl>
                                          <p:spTgt spid="32"/>
                                        </p:tgtEl>
                                      </p:cBhvr>
                                    </p:animEffect>
                                  </p:childTnLst>
                                </p:cTn>
                              </p:par>
                            </p:childTnLst>
                          </p:cTn>
                        </p:par>
                        <p:par>
                          <p:cTn id="175" fill="hold">
                            <p:stCondLst>
                              <p:cond delay="16000"/>
                            </p:stCondLst>
                            <p:childTnLst>
                              <p:par>
                                <p:cTn id="176" presetID="37" presetClass="entr" presetSubtype="0" fill="hold" grpId="0" nodeType="afterEffect">
                                  <p:stCondLst>
                                    <p:cond delay="0"/>
                                  </p:stCondLst>
                                  <p:childTnLst>
                                    <p:set>
                                      <p:cBhvr>
                                        <p:cTn id="177" dur="1" fill="hold">
                                          <p:stCondLst>
                                            <p:cond delay="0"/>
                                          </p:stCondLst>
                                        </p:cTn>
                                        <p:tgtEl>
                                          <p:spTgt spid="29"/>
                                        </p:tgtEl>
                                        <p:attrNameLst>
                                          <p:attrName>style.visibility</p:attrName>
                                        </p:attrNameLst>
                                      </p:cBhvr>
                                      <p:to>
                                        <p:strVal val="visible"/>
                                      </p:to>
                                    </p:set>
                                    <p:animEffect transition="in" filter="fade">
                                      <p:cBhvr>
                                        <p:cTn id="178" dur="1000"/>
                                        <p:tgtEl>
                                          <p:spTgt spid="29"/>
                                        </p:tgtEl>
                                      </p:cBhvr>
                                    </p:animEffect>
                                    <p:anim calcmode="lin" valueType="num">
                                      <p:cBhvr>
                                        <p:cTn id="179" dur="1000" fill="hold"/>
                                        <p:tgtEl>
                                          <p:spTgt spid="29"/>
                                        </p:tgtEl>
                                        <p:attrNameLst>
                                          <p:attrName>ppt_x</p:attrName>
                                        </p:attrNameLst>
                                      </p:cBhvr>
                                      <p:tavLst>
                                        <p:tav tm="0">
                                          <p:val>
                                            <p:strVal val="#ppt_x"/>
                                          </p:val>
                                        </p:tav>
                                        <p:tav tm="100000">
                                          <p:val>
                                            <p:strVal val="#ppt_x"/>
                                          </p:val>
                                        </p:tav>
                                      </p:tavLst>
                                    </p:anim>
                                    <p:anim calcmode="lin" valueType="num">
                                      <p:cBhvr>
                                        <p:cTn id="180" dur="900" decel="100000" fill="hold"/>
                                        <p:tgtEl>
                                          <p:spTgt spid="29"/>
                                        </p:tgtEl>
                                        <p:attrNameLst>
                                          <p:attrName>ppt_y</p:attrName>
                                        </p:attrNameLst>
                                      </p:cBhvr>
                                      <p:tavLst>
                                        <p:tav tm="0">
                                          <p:val>
                                            <p:strVal val="#ppt_y+1"/>
                                          </p:val>
                                        </p:tav>
                                        <p:tav tm="100000">
                                          <p:val>
                                            <p:strVal val="#ppt_y-.03"/>
                                          </p:val>
                                        </p:tav>
                                      </p:tavLst>
                                    </p:anim>
                                    <p:anim calcmode="lin" valueType="num">
                                      <p:cBhvr>
                                        <p:cTn id="181"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182" presetID="37" presetClass="entr" presetSubtype="0" fill="hold" grpId="0" nodeType="withEffect">
                                  <p:stCondLst>
                                    <p:cond delay="0"/>
                                  </p:stCondLst>
                                  <p:childTnLst>
                                    <p:set>
                                      <p:cBhvr>
                                        <p:cTn id="183" dur="1" fill="hold">
                                          <p:stCondLst>
                                            <p:cond delay="0"/>
                                          </p:stCondLst>
                                        </p:cTn>
                                        <p:tgtEl>
                                          <p:spTgt spid="30"/>
                                        </p:tgtEl>
                                        <p:attrNameLst>
                                          <p:attrName>style.visibility</p:attrName>
                                        </p:attrNameLst>
                                      </p:cBhvr>
                                      <p:to>
                                        <p:strVal val="visible"/>
                                      </p:to>
                                    </p:set>
                                    <p:animEffect transition="in" filter="fade">
                                      <p:cBhvr>
                                        <p:cTn id="184" dur="1000"/>
                                        <p:tgtEl>
                                          <p:spTgt spid="30"/>
                                        </p:tgtEl>
                                      </p:cBhvr>
                                    </p:animEffect>
                                    <p:anim calcmode="lin" valueType="num">
                                      <p:cBhvr>
                                        <p:cTn id="185" dur="1000" fill="hold"/>
                                        <p:tgtEl>
                                          <p:spTgt spid="30"/>
                                        </p:tgtEl>
                                        <p:attrNameLst>
                                          <p:attrName>ppt_x</p:attrName>
                                        </p:attrNameLst>
                                      </p:cBhvr>
                                      <p:tavLst>
                                        <p:tav tm="0">
                                          <p:val>
                                            <p:strVal val="#ppt_x"/>
                                          </p:val>
                                        </p:tav>
                                        <p:tav tm="100000">
                                          <p:val>
                                            <p:strVal val="#ppt_x"/>
                                          </p:val>
                                        </p:tav>
                                      </p:tavLst>
                                    </p:anim>
                                    <p:anim calcmode="lin" valueType="num">
                                      <p:cBhvr>
                                        <p:cTn id="186" dur="900" decel="100000" fill="hold"/>
                                        <p:tgtEl>
                                          <p:spTgt spid="30"/>
                                        </p:tgtEl>
                                        <p:attrNameLst>
                                          <p:attrName>ppt_y</p:attrName>
                                        </p:attrNameLst>
                                      </p:cBhvr>
                                      <p:tavLst>
                                        <p:tav tm="0">
                                          <p:val>
                                            <p:strVal val="#ppt_y+1"/>
                                          </p:val>
                                        </p:tav>
                                        <p:tav tm="100000">
                                          <p:val>
                                            <p:strVal val="#ppt_y-.03"/>
                                          </p:val>
                                        </p:tav>
                                      </p:tavLst>
                                    </p:anim>
                                    <p:anim calcmode="lin" valueType="num">
                                      <p:cBhvr>
                                        <p:cTn id="187"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188" fill="hold">
                            <p:stCondLst>
                              <p:cond delay="17000"/>
                            </p:stCondLst>
                            <p:childTnLst>
                              <p:par>
                                <p:cTn id="189" presetID="53" presetClass="entr" presetSubtype="16" fill="hold" nodeType="afterEffect">
                                  <p:stCondLst>
                                    <p:cond delay="0"/>
                                  </p:stCondLst>
                                  <p:childTnLst>
                                    <p:set>
                                      <p:cBhvr>
                                        <p:cTn id="190" dur="1" fill="hold">
                                          <p:stCondLst>
                                            <p:cond delay="0"/>
                                          </p:stCondLst>
                                        </p:cTn>
                                        <p:tgtEl>
                                          <p:spTgt spid="59"/>
                                        </p:tgtEl>
                                        <p:attrNameLst>
                                          <p:attrName>style.visibility</p:attrName>
                                        </p:attrNameLst>
                                      </p:cBhvr>
                                      <p:to>
                                        <p:strVal val="visible"/>
                                      </p:to>
                                    </p:set>
                                    <p:anim calcmode="lin" valueType="num">
                                      <p:cBhvr>
                                        <p:cTn id="191" dur="500" fill="hold"/>
                                        <p:tgtEl>
                                          <p:spTgt spid="59"/>
                                        </p:tgtEl>
                                        <p:attrNameLst>
                                          <p:attrName>ppt_w</p:attrName>
                                        </p:attrNameLst>
                                      </p:cBhvr>
                                      <p:tavLst>
                                        <p:tav tm="0">
                                          <p:val>
                                            <p:fltVal val="0"/>
                                          </p:val>
                                        </p:tav>
                                        <p:tav tm="100000">
                                          <p:val>
                                            <p:strVal val="#ppt_w"/>
                                          </p:val>
                                        </p:tav>
                                      </p:tavLst>
                                    </p:anim>
                                    <p:anim calcmode="lin" valueType="num">
                                      <p:cBhvr>
                                        <p:cTn id="192" dur="500" fill="hold"/>
                                        <p:tgtEl>
                                          <p:spTgt spid="59"/>
                                        </p:tgtEl>
                                        <p:attrNameLst>
                                          <p:attrName>ppt_h</p:attrName>
                                        </p:attrNameLst>
                                      </p:cBhvr>
                                      <p:tavLst>
                                        <p:tav tm="0">
                                          <p:val>
                                            <p:fltVal val="0"/>
                                          </p:val>
                                        </p:tav>
                                        <p:tav tm="100000">
                                          <p:val>
                                            <p:strVal val="#ppt_h"/>
                                          </p:val>
                                        </p:tav>
                                      </p:tavLst>
                                    </p:anim>
                                    <p:animEffect transition="in" filter="fade">
                                      <p:cBhvr>
                                        <p:cTn id="193" dur="500"/>
                                        <p:tgtEl>
                                          <p:spTgt spid="59"/>
                                        </p:tgtEl>
                                      </p:cBhvr>
                                    </p:animEffect>
                                  </p:childTnLst>
                                </p:cTn>
                              </p:par>
                            </p:childTnLst>
                          </p:cTn>
                        </p:par>
                        <p:par>
                          <p:cTn id="194" fill="hold">
                            <p:stCondLst>
                              <p:cond delay="17500"/>
                            </p:stCondLst>
                            <p:childTnLst>
                              <p:par>
                                <p:cTn id="195" presetID="22" presetClass="entr" presetSubtype="1" fill="hold" grpId="0" nodeType="afterEffect">
                                  <p:stCondLst>
                                    <p:cond delay="0"/>
                                  </p:stCondLst>
                                  <p:childTnLst>
                                    <p:set>
                                      <p:cBhvr>
                                        <p:cTn id="196" dur="1" fill="hold">
                                          <p:stCondLst>
                                            <p:cond delay="0"/>
                                          </p:stCondLst>
                                        </p:cTn>
                                        <p:tgtEl>
                                          <p:spTgt spid="33"/>
                                        </p:tgtEl>
                                        <p:attrNameLst>
                                          <p:attrName>style.visibility</p:attrName>
                                        </p:attrNameLst>
                                      </p:cBhvr>
                                      <p:to>
                                        <p:strVal val="visible"/>
                                      </p:to>
                                    </p:set>
                                    <p:animEffect transition="in" filter="wipe(up)">
                                      <p:cBhvr>
                                        <p:cTn id="19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8" grpId="0" animBg="1"/>
      <p:bldP spid="14" grpId="0" animBg="1"/>
      <p:bldP spid="26" grpId="0" animBg="1"/>
      <p:bldP spid="39" grpId="0" animBg="1"/>
      <p:bldP spid="41" grpId="0"/>
      <p:bldP spid="42" grpId="0"/>
      <p:bldP spid="13" grpId="0" animBg="1"/>
      <p:bldP spid="15" grpId="0" animBg="1"/>
      <p:bldP spid="16" grpId="0" animBg="1"/>
      <p:bldP spid="17" grpId="0" animBg="1"/>
      <p:bldP spid="19" grpId="0" animBg="1"/>
      <p:bldP spid="21" grpId="0"/>
      <p:bldP spid="22" grpId="0"/>
      <p:bldP spid="24" grpId="0" animBg="1"/>
      <p:bldP spid="27" grpId="0" animBg="1"/>
      <p:bldP spid="28" grpId="0" animBg="1"/>
      <p:bldP spid="29" grpId="0" animBg="1"/>
      <p:bldP spid="30" grpId="0" animBg="1"/>
      <p:bldP spid="32" grpId="0"/>
      <p:bldP spid="33" grpId="0"/>
      <p:bldP spid="35" grpId="0" animBg="1"/>
      <p:bldP spid="36" grpId="0" animBg="1"/>
      <p:bldP spid="37" grpId="0" animBg="1"/>
      <p:bldP spid="38" grpId="0" animBg="1"/>
      <p:bldP spid="45" grpId="0" animBg="1"/>
      <p:bldP spid="46" grpId="0" animBg="1"/>
      <p:bldP spid="47" grpId="0"/>
      <p:bldP spid="48" grpId="0"/>
      <p:bldP spid="50" grpId="0" animBg="1"/>
      <p:bldP spid="51" grpId="0" animBg="1"/>
      <p:bldP spid="52" grpId="0" animBg="1"/>
      <p:bldP spid="53" grpId="0" animBg="1"/>
      <p:bldP spid="54" grpId="0" animBg="1"/>
      <p:bldP spid="56" grpId="0"/>
      <p:bldP spid="57" grpId="0"/>
      <p:bldP spid="58" grpId="0"/>
      <p:bldP spid="62" grpId="0" animBg="1"/>
      <p:bldP spid="63" grpId="0" animBg="1"/>
      <p:bldP spid="6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1304</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2016-11-12T23:38:04Z</dcterms:modified>
</cp:coreProperties>
</file>