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303776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249463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3" name="TextBox 42"/>
          <p:cNvSpPr txBox="1"/>
          <p:nvPr/>
        </p:nvSpPr>
        <p:spPr>
          <a:xfrm>
            <a:off x="7659078" y="1479464"/>
            <a:ext cx="4111979" cy="3816429"/>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34738D"/>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EF9D2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897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1375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2016-11-12T23:36:16Z</dcterms:modified>
</cp:coreProperties>
</file>