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064841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240086" y="4578283"/>
            <a:ext cx="2179299" cy="1622133"/>
            <a:chOff x="3240086" y="4578283"/>
            <a:chExt cx="2179299" cy="1622133"/>
          </a:xfrm>
          <a:solidFill>
            <a:srgbClr val="EF9D27"/>
          </a:solidFill>
          <a:effectLst/>
        </p:grpSpPr>
        <p:sp>
          <p:nvSpPr>
            <p:cNvPr id="94" name="Freeform 6"/>
            <p:cNvSpPr>
              <a:spLocks/>
            </p:cNvSpPr>
            <p:nvPr/>
          </p:nvSpPr>
          <p:spPr bwMode="auto">
            <a:xfrm>
              <a:off x="3240086" y="4578283"/>
              <a:ext cx="2179299" cy="613746"/>
            </a:xfrm>
            <a:custGeom>
              <a:avLst/>
              <a:gdLst>
                <a:gd name="T0" fmla="*/ 1538 w 3075"/>
                <a:gd name="T1" fmla="*/ 0 h 866"/>
                <a:gd name="T2" fmla="*/ 1731 w 3075"/>
                <a:gd name="T3" fmla="*/ 4 h 866"/>
                <a:gd name="T4" fmla="*/ 1914 w 3075"/>
                <a:gd name="T5" fmla="*/ 14 h 866"/>
                <a:gd name="T6" fmla="*/ 2094 w 3075"/>
                <a:gd name="T7" fmla="*/ 32 h 866"/>
                <a:gd name="T8" fmla="*/ 2259 w 3075"/>
                <a:gd name="T9" fmla="*/ 53 h 866"/>
                <a:gd name="T10" fmla="*/ 2414 w 3075"/>
                <a:gd name="T11" fmla="*/ 77 h 866"/>
                <a:gd name="T12" fmla="*/ 2558 w 3075"/>
                <a:gd name="T13" fmla="*/ 109 h 866"/>
                <a:gd name="T14" fmla="*/ 2685 w 3075"/>
                <a:gd name="T15" fmla="*/ 148 h 866"/>
                <a:gd name="T16" fmla="*/ 2797 w 3075"/>
                <a:gd name="T17" fmla="*/ 187 h 866"/>
                <a:gd name="T18" fmla="*/ 2896 w 3075"/>
                <a:gd name="T19" fmla="*/ 229 h 866"/>
                <a:gd name="T20" fmla="*/ 2970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9 h 866"/>
                <a:gd name="T32" fmla="*/ 2970 w 3075"/>
                <a:gd name="T33" fmla="*/ 591 h 866"/>
                <a:gd name="T34" fmla="*/ 2896 w 3075"/>
                <a:gd name="T35" fmla="*/ 637 h 866"/>
                <a:gd name="T36" fmla="*/ 2797 w 3075"/>
                <a:gd name="T37" fmla="*/ 679 h 866"/>
                <a:gd name="T38" fmla="*/ 2685 w 3075"/>
                <a:gd name="T39" fmla="*/ 722 h 866"/>
                <a:gd name="T40" fmla="*/ 2558 w 3075"/>
                <a:gd name="T41" fmla="*/ 757 h 866"/>
                <a:gd name="T42" fmla="*/ 2414 w 3075"/>
                <a:gd name="T43" fmla="*/ 788 h 866"/>
                <a:gd name="T44" fmla="*/ 2259 w 3075"/>
                <a:gd name="T45" fmla="*/ 817 h 866"/>
                <a:gd name="T46" fmla="*/ 2094 w 3075"/>
                <a:gd name="T47" fmla="*/ 838 h 866"/>
                <a:gd name="T48" fmla="*/ 1914 w 3075"/>
                <a:gd name="T49" fmla="*/ 852 h 866"/>
                <a:gd name="T50" fmla="*/ 1731 w 3075"/>
                <a:gd name="T51" fmla="*/ 862 h 866"/>
                <a:gd name="T52" fmla="*/ 1538 w 3075"/>
                <a:gd name="T53" fmla="*/ 866 h 866"/>
                <a:gd name="T54" fmla="*/ 1344 w 3075"/>
                <a:gd name="T55" fmla="*/ 862 h 866"/>
                <a:gd name="T56" fmla="*/ 1158 w 3075"/>
                <a:gd name="T57" fmla="*/ 852 h 866"/>
                <a:gd name="T58" fmla="*/ 982 w 3075"/>
                <a:gd name="T59" fmla="*/ 838 h 866"/>
                <a:gd name="T60" fmla="*/ 813 w 3075"/>
                <a:gd name="T61" fmla="*/ 817 h 866"/>
                <a:gd name="T62" fmla="*/ 658 w 3075"/>
                <a:gd name="T63" fmla="*/ 788 h 866"/>
                <a:gd name="T64" fmla="*/ 517 w 3075"/>
                <a:gd name="T65" fmla="*/ 757 h 866"/>
                <a:gd name="T66" fmla="*/ 387 w 3075"/>
                <a:gd name="T67" fmla="*/ 722 h 866"/>
                <a:gd name="T68" fmla="*/ 274 w 3075"/>
                <a:gd name="T69" fmla="*/ 679 h 866"/>
                <a:gd name="T70" fmla="*/ 179 w 3075"/>
                <a:gd name="T71" fmla="*/ 637 h 866"/>
                <a:gd name="T72" fmla="*/ 102 w 3075"/>
                <a:gd name="T73" fmla="*/ 591 h 866"/>
                <a:gd name="T74" fmla="*/ 46 w 3075"/>
                <a:gd name="T75" fmla="*/ 539 h 866"/>
                <a:gd name="T76" fmla="*/ 11 w 3075"/>
                <a:gd name="T77" fmla="*/ 489 h 866"/>
                <a:gd name="T78" fmla="*/ 0 w 3075"/>
                <a:gd name="T79" fmla="*/ 433 h 866"/>
                <a:gd name="T80" fmla="*/ 11 w 3075"/>
                <a:gd name="T81" fmla="*/ 380 h 866"/>
                <a:gd name="T82" fmla="*/ 46 w 3075"/>
                <a:gd name="T83" fmla="*/ 327 h 866"/>
                <a:gd name="T84" fmla="*/ 102 w 3075"/>
                <a:gd name="T85" fmla="*/ 278 h 866"/>
                <a:gd name="T86" fmla="*/ 179 w 3075"/>
                <a:gd name="T87" fmla="*/ 229 h 866"/>
                <a:gd name="T88" fmla="*/ 274 w 3075"/>
                <a:gd name="T89" fmla="*/ 187 h 866"/>
                <a:gd name="T90" fmla="*/ 387 w 3075"/>
                <a:gd name="T91" fmla="*/ 148 h 866"/>
                <a:gd name="T92" fmla="*/ 517 w 3075"/>
                <a:gd name="T93" fmla="*/ 109 h 866"/>
                <a:gd name="T94" fmla="*/ 658 w 3075"/>
                <a:gd name="T95" fmla="*/ 77 h 866"/>
                <a:gd name="T96" fmla="*/ 813 w 3075"/>
                <a:gd name="T97" fmla="*/ 53 h 866"/>
                <a:gd name="T98" fmla="*/ 982 w 3075"/>
                <a:gd name="T99" fmla="*/ 32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32"/>
                  </a:lnTo>
                  <a:lnTo>
                    <a:pt x="2259" y="53"/>
                  </a:lnTo>
                  <a:lnTo>
                    <a:pt x="2414" y="77"/>
                  </a:lnTo>
                  <a:lnTo>
                    <a:pt x="2558" y="109"/>
                  </a:lnTo>
                  <a:lnTo>
                    <a:pt x="2685" y="148"/>
                  </a:lnTo>
                  <a:lnTo>
                    <a:pt x="2797" y="187"/>
                  </a:lnTo>
                  <a:lnTo>
                    <a:pt x="2896" y="229"/>
                  </a:lnTo>
                  <a:lnTo>
                    <a:pt x="2970" y="278"/>
                  </a:lnTo>
                  <a:lnTo>
                    <a:pt x="3026" y="327"/>
                  </a:lnTo>
                  <a:lnTo>
                    <a:pt x="3061" y="380"/>
                  </a:lnTo>
                  <a:lnTo>
                    <a:pt x="3075" y="433"/>
                  </a:lnTo>
                  <a:lnTo>
                    <a:pt x="3061" y="489"/>
                  </a:lnTo>
                  <a:lnTo>
                    <a:pt x="3026" y="539"/>
                  </a:lnTo>
                  <a:lnTo>
                    <a:pt x="2970" y="591"/>
                  </a:lnTo>
                  <a:lnTo>
                    <a:pt x="2896" y="637"/>
                  </a:lnTo>
                  <a:lnTo>
                    <a:pt x="2797" y="679"/>
                  </a:lnTo>
                  <a:lnTo>
                    <a:pt x="2685" y="722"/>
                  </a:lnTo>
                  <a:lnTo>
                    <a:pt x="2558" y="757"/>
                  </a:lnTo>
                  <a:lnTo>
                    <a:pt x="2414" y="788"/>
                  </a:lnTo>
                  <a:lnTo>
                    <a:pt x="2259" y="817"/>
                  </a:lnTo>
                  <a:lnTo>
                    <a:pt x="2094" y="838"/>
                  </a:lnTo>
                  <a:lnTo>
                    <a:pt x="1914" y="852"/>
                  </a:lnTo>
                  <a:lnTo>
                    <a:pt x="1731" y="862"/>
                  </a:lnTo>
                  <a:lnTo>
                    <a:pt x="1538" y="866"/>
                  </a:lnTo>
                  <a:lnTo>
                    <a:pt x="1344" y="862"/>
                  </a:lnTo>
                  <a:lnTo>
                    <a:pt x="1158" y="852"/>
                  </a:lnTo>
                  <a:lnTo>
                    <a:pt x="982" y="838"/>
                  </a:lnTo>
                  <a:lnTo>
                    <a:pt x="813" y="817"/>
                  </a:lnTo>
                  <a:lnTo>
                    <a:pt x="658" y="788"/>
                  </a:lnTo>
                  <a:lnTo>
                    <a:pt x="517" y="757"/>
                  </a:lnTo>
                  <a:lnTo>
                    <a:pt x="387" y="722"/>
                  </a:lnTo>
                  <a:lnTo>
                    <a:pt x="274" y="679"/>
                  </a:lnTo>
                  <a:lnTo>
                    <a:pt x="179" y="637"/>
                  </a:lnTo>
                  <a:lnTo>
                    <a:pt x="102" y="591"/>
                  </a:lnTo>
                  <a:lnTo>
                    <a:pt x="46" y="539"/>
                  </a:lnTo>
                  <a:lnTo>
                    <a:pt x="11" y="489"/>
                  </a:lnTo>
                  <a:lnTo>
                    <a:pt x="0" y="433"/>
                  </a:lnTo>
                  <a:lnTo>
                    <a:pt x="11" y="380"/>
                  </a:lnTo>
                  <a:lnTo>
                    <a:pt x="46" y="327"/>
                  </a:lnTo>
                  <a:lnTo>
                    <a:pt x="102" y="278"/>
                  </a:lnTo>
                  <a:lnTo>
                    <a:pt x="179" y="229"/>
                  </a:lnTo>
                  <a:lnTo>
                    <a:pt x="274" y="187"/>
                  </a:lnTo>
                  <a:lnTo>
                    <a:pt x="387" y="148"/>
                  </a:lnTo>
                  <a:lnTo>
                    <a:pt x="517" y="109"/>
                  </a:lnTo>
                  <a:lnTo>
                    <a:pt x="658" y="77"/>
                  </a:lnTo>
                  <a:lnTo>
                    <a:pt x="813" y="53"/>
                  </a:lnTo>
                  <a:lnTo>
                    <a:pt x="982" y="32"/>
                  </a:lnTo>
                  <a:lnTo>
                    <a:pt x="1158" y="14"/>
                  </a:lnTo>
                  <a:lnTo>
                    <a:pt x="1344" y="4"/>
                  </a:lnTo>
                  <a:lnTo>
                    <a:pt x="1538" y="0"/>
                  </a:lnTo>
                  <a:close/>
                </a:path>
              </a:pathLst>
            </a:custGeom>
            <a:solidFill>
              <a:srgbClr val="FFBB4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5" name="Freeform 7"/>
            <p:cNvSpPr>
              <a:spLocks/>
            </p:cNvSpPr>
            <p:nvPr/>
          </p:nvSpPr>
          <p:spPr bwMode="auto">
            <a:xfrm>
              <a:off x="3240086" y="4870868"/>
              <a:ext cx="2179299" cy="1329548"/>
            </a:xfrm>
            <a:custGeom>
              <a:avLst/>
              <a:gdLst>
                <a:gd name="T0" fmla="*/ 0 w 3075"/>
                <a:gd name="T1" fmla="*/ 0 h 1876"/>
                <a:gd name="T2" fmla="*/ 11 w 3075"/>
                <a:gd name="T3" fmla="*/ 56 h 1876"/>
                <a:gd name="T4" fmla="*/ 46 w 3075"/>
                <a:gd name="T5" fmla="*/ 106 h 1876"/>
                <a:gd name="T6" fmla="*/ 102 w 3075"/>
                <a:gd name="T7" fmla="*/ 158 h 1876"/>
                <a:gd name="T8" fmla="*/ 179 w 3075"/>
                <a:gd name="T9" fmla="*/ 204 h 1876"/>
                <a:gd name="T10" fmla="*/ 274 w 3075"/>
                <a:gd name="T11" fmla="*/ 246 h 1876"/>
                <a:gd name="T12" fmla="*/ 387 w 3075"/>
                <a:gd name="T13" fmla="*/ 289 h 1876"/>
                <a:gd name="T14" fmla="*/ 517 w 3075"/>
                <a:gd name="T15" fmla="*/ 324 h 1876"/>
                <a:gd name="T16" fmla="*/ 658 w 3075"/>
                <a:gd name="T17" fmla="*/ 355 h 1876"/>
                <a:gd name="T18" fmla="*/ 813 w 3075"/>
                <a:gd name="T19" fmla="*/ 384 h 1876"/>
                <a:gd name="T20" fmla="*/ 982 w 3075"/>
                <a:gd name="T21" fmla="*/ 405 h 1876"/>
                <a:gd name="T22" fmla="*/ 1158 w 3075"/>
                <a:gd name="T23" fmla="*/ 419 h 1876"/>
                <a:gd name="T24" fmla="*/ 1344 w 3075"/>
                <a:gd name="T25" fmla="*/ 429 h 1876"/>
                <a:gd name="T26" fmla="*/ 1538 w 3075"/>
                <a:gd name="T27" fmla="*/ 433 h 1876"/>
                <a:gd name="T28" fmla="*/ 1731 w 3075"/>
                <a:gd name="T29" fmla="*/ 429 h 1876"/>
                <a:gd name="T30" fmla="*/ 1914 w 3075"/>
                <a:gd name="T31" fmla="*/ 419 h 1876"/>
                <a:gd name="T32" fmla="*/ 2094 w 3075"/>
                <a:gd name="T33" fmla="*/ 405 h 1876"/>
                <a:gd name="T34" fmla="*/ 2259 w 3075"/>
                <a:gd name="T35" fmla="*/ 384 h 1876"/>
                <a:gd name="T36" fmla="*/ 2414 w 3075"/>
                <a:gd name="T37" fmla="*/ 355 h 1876"/>
                <a:gd name="T38" fmla="*/ 2558 w 3075"/>
                <a:gd name="T39" fmla="*/ 324 h 1876"/>
                <a:gd name="T40" fmla="*/ 2685 w 3075"/>
                <a:gd name="T41" fmla="*/ 289 h 1876"/>
                <a:gd name="T42" fmla="*/ 2797 w 3075"/>
                <a:gd name="T43" fmla="*/ 246 h 1876"/>
                <a:gd name="T44" fmla="*/ 2896 w 3075"/>
                <a:gd name="T45" fmla="*/ 204 h 1876"/>
                <a:gd name="T46" fmla="*/ 2970 w 3075"/>
                <a:gd name="T47" fmla="*/ 158 h 1876"/>
                <a:gd name="T48" fmla="*/ 3026 w 3075"/>
                <a:gd name="T49" fmla="*/ 106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9 h 1876"/>
                <a:gd name="T60" fmla="*/ 2970 w 3075"/>
                <a:gd name="T61" fmla="*/ 1598 h 1876"/>
                <a:gd name="T62" fmla="*/ 2896 w 3075"/>
                <a:gd name="T63" fmla="*/ 1647 h 1876"/>
                <a:gd name="T64" fmla="*/ 2797 w 3075"/>
                <a:gd name="T65" fmla="*/ 1689 h 1876"/>
                <a:gd name="T66" fmla="*/ 2685 w 3075"/>
                <a:gd name="T67" fmla="*/ 1728 h 1876"/>
                <a:gd name="T68" fmla="*/ 2558 w 3075"/>
                <a:gd name="T69" fmla="*/ 1767 h 1876"/>
                <a:gd name="T70" fmla="*/ 2414 w 3075"/>
                <a:gd name="T71" fmla="*/ 1799 h 1876"/>
                <a:gd name="T72" fmla="*/ 2259 w 3075"/>
                <a:gd name="T73" fmla="*/ 1823 h 1876"/>
                <a:gd name="T74" fmla="*/ 2094 w 3075"/>
                <a:gd name="T75" fmla="*/ 1844 h 1876"/>
                <a:gd name="T76" fmla="*/ 1914 w 3075"/>
                <a:gd name="T77" fmla="*/ 1862 h 1876"/>
                <a:gd name="T78" fmla="*/ 1731 w 3075"/>
                <a:gd name="T79" fmla="*/ 1872 h 1876"/>
                <a:gd name="T80" fmla="*/ 1538 w 3075"/>
                <a:gd name="T81" fmla="*/ 1876 h 1876"/>
                <a:gd name="T82" fmla="*/ 1344 w 3075"/>
                <a:gd name="T83" fmla="*/ 1872 h 1876"/>
                <a:gd name="T84" fmla="*/ 1158 w 3075"/>
                <a:gd name="T85" fmla="*/ 1862 h 1876"/>
                <a:gd name="T86" fmla="*/ 982 w 3075"/>
                <a:gd name="T87" fmla="*/ 1844 h 1876"/>
                <a:gd name="T88" fmla="*/ 813 w 3075"/>
                <a:gd name="T89" fmla="*/ 1823 h 1876"/>
                <a:gd name="T90" fmla="*/ 658 w 3075"/>
                <a:gd name="T91" fmla="*/ 1799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6 w 3075"/>
                <a:gd name="T103" fmla="*/ 1549 h 1876"/>
                <a:gd name="T104" fmla="*/ 11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1" y="56"/>
                  </a:lnTo>
                  <a:lnTo>
                    <a:pt x="46" y="106"/>
                  </a:lnTo>
                  <a:lnTo>
                    <a:pt x="102" y="158"/>
                  </a:lnTo>
                  <a:lnTo>
                    <a:pt x="179" y="204"/>
                  </a:lnTo>
                  <a:lnTo>
                    <a:pt x="274" y="246"/>
                  </a:lnTo>
                  <a:lnTo>
                    <a:pt x="387" y="289"/>
                  </a:lnTo>
                  <a:lnTo>
                    <a:pt x="517" y="324"/>
                  </a:lnTo>
                  <a:lnTo>
                    <a:pt x="658" y="355"/>
                  </a:lnTo>
                  <a:lnTo>
                    <a:pt x="813" y="384"/>
                  </a:lnTo>
                  <a:lnTo>
                    <a:pt x="982" y="405"/>
                  </a:lnTo>
                  <a:lnTo>
                    <a:pt x="1158" y="419"/>
                  </a:lnTo>
                  <a:lnTo>
                    <a:pt x="1344" y="429"/>
                  </a:lnTo>
                  <a:lnTo>
                    <a:pt x="1538" y="433"/>
                  </a:lnTo>
                  <a:lnTo>
                    <a:pt x="1731" y="429"/>
                  </a:lnTo>
                  <a:lnTo>
                    <a:pt x="1914" y="419"/>
                  </a:lnTo>
                  <a:lnTo>
                    <a:pt x="2094" y="405"/>
                  </a:lnTo>
                  <a:lnTo>
                    <a:pt x="2259" y="384"/>
                  </a:lnTo>
                  <a:lnTo>
                    <a:pt x="2414" y="355"/>
                  </a:lnTo>
                  <a:lnTo>
                    <a:pt x="2558" y="324"/>
                  </a:lnTo>
                  <a:lnTo>
                    <a:pt x="2685" y="289"/>
                  </a:lnTo>
                  <a:lnTo>
                    <a:pt x="2797" y="246"/>
                  </a:lnTo>
                  <a:lnTo>
                    <a:pt x="2896" y="204"/>
                  </a:lnTo>
                  <a:lnTo>
                    <a:pt x="2970" y="158"/>
                  </a:lnTo>
                  <a:lnTo>
                    <a:pt x="3026" y="106"/>
                  </a:lnTo>
                  <a:lnTo>
                    <a:pt x="3061" y="56"/>
                  </a:lnTo>
                  <a:lnTo>
                    <a:pt x="3075" y="0"/>
                  </a:lnTo>
                  <a:lnTo>
                    <a:pt x="3075" y="1443"/>
                  </a:lnTo>
                  <a:lnTo>
                    <a:pt x="3061" y="1496"/>
                  </a:lnTo>
                  <a:lnTo>
                    <a:pt x="3026" y="1549"/>
                  </a:lnTo>
                  <a:lnTo>
                    <a:pt x="2970" y="1598"/>
                  </a:lnTo>
                  <a:lnTo>
                    <a:pt x="2896" y="1647"/>
                  </a:lnTo>
                  <a:lnTo>
                    <a:pt x="2797" y="1689"/>
                  </a:lnTo>
                  <a:lnTo>
                    <a:pt x="2685" y="1728"/>
                  </a:lnTo>
                  <a:lnTo>
                    <a:pt x="2558" y="1767"/>
                  </a:lnTo>
                  <a:lnTo>
                    <a:pt x="2414" y="1799"/>
                  </a:lnTo>
                  <a:lnTo>
                    <a:pt x="2259" y="1823"/>
                  </a:lnTo>
                  <a:lnTo>
                    <a:pt x="2094" y="1844"/>
                  </a:lnTo>
                  <a:lnTo>
                    <a:pt x="1914" y="1862"/>
                  </a:lnTo>
                  <a:lnTo>
                    <a:pt x="1731" y="1872"/>
                  </a:lnTo>
                  <a:lnTo>
                    <a:pt x="1538" y="1876"/>
                  </a:lnTo>
                  <a:lnTo>
                    <a:pt x="1344" y="1872"/>
                  </a:lnTo>
                  <a:lnTo>
                    <a:pt x="1158" y="1862"/>
                  </a:lnTo>
                  <a:lnTo>
                    <a:pt x="982" y="1844"/>
                  </a:lnTo>
                  <a:lnTo>
                    <a:pt x="813" y="1823"/>
                  </a:lnTo>
                  <a:lnTo>
                    <a:pt x="658" y="1799"/>
                  </a:lnTo>
                  <a:lnTo>
                    <a:pt x="517" y="1767"/>
                  </a:lnTo>
                  <a:lnTo>
                    <a:pt x="387" y="1728"/>
                  </a:lnTo>
                  <a:lnTo>
                    <a:pt x="274" y="1689"/>
                  </a:lnTo>
                  <a:lnTo>
                    <a:pt x="179" y="1647"/>
                  </a:lnTo>
                  <a:lnTo>
                    <a:pt x="102" y="1598"/>
                  </a:lnTo>
                  <a:lnTo>
                    <a:pt x="46" y="1549"/>
                  </a:lnTo>
                  <a:lnTo>
                    <a:pt x="11"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02" name="Freeform 14"/>
          <p:cNvSpPr>
            <a:spLocks/>
          </p:cNvSpPr>
          <p:nvPr/>
        </p:nvSpPr>
        <p:spPr bwMode="auto">
          <a:xfrm>
            <a:off x="5673814" y="3667585"/>
            <a:ext cx="3237410" cy="1072993"/>
          </a:xfrm>
          <a:custGeom>
            <a:avLst/>
            <a:gdLst>
              <a:gd name="T0" fmla="*/ 0 w 4568"/>
              <a:gd name="T1" fmla="*/ 0 h 1514"/>
              <a:gd name="T2" fmla="*/ 3811 w 4568"/>
              <a:gd name="T3" fmla="*/ 0 h 1514"/>
              <a:gd name="T4" fmla="*/ 3934 w 4568"/>
              <a:gd name="T5" fmla="*/ 11 h 1514"/>
              <a:gd name="T6" fmla="*/ 4050 w 4568"/>
              <a:gd name="T7" fmla="*/ 39 h 1514"/>
              <a:gd name="T8" fmla="*/ 4160 w 4568"/>
              <a:gd name="T9" fmla="*/ 85 h 1514"/>
              <a:gd name="T10" fmla="*/ 4258 w 4568"/>
              <a:gd name="T11" fmla="*/ 148 h 1514"/>
              <a:gd name="T12" fmla="*/ 4346 w 4568"/>
              <a:gd name="T13" fmla="*/ 222 h 1514"/>
              <a:gd name="T14" fmla="*/ 4423 w 4568"/>
              <a:gd name="T15" fmla="*/ 310 h 1514"/>
              <a:gd name="T16" fmla="*/ 4483 w 4568"/>
              <a:gd name="T17" fmla="*/ 409 h 1514"/>
              <a:gd name="T18" fmla="*/ 4529 w 4568"/>
              <a:gd name="T19" fmla="*/ 518 h 1514"/>
              <a:gd name="T20" fmla="*/ 4557 w 4568"/>
              <a:gd name="T21" fmla="*/ 634 h 1514"/>
              <a:gd name="T22" fmla="*/ 4568 w 4568"/>
              <a:gd name="T23" fmla="*/ 757 h 1514"/>
              <a:gd name="T24" fmla="*/ 4557 w 4568"/>
              <a:gd name="T25" fmla="*/ 880 h 1514"/>
              <a:gd name="T26" fmla="*/ 4529 w 4568"/>
              <a:gd name="T27" fmla="*/ 996 h 1514"/>
              <a:gd name="T28" fmla="*/ 4483 w 4568"/>
              <a:gd name="T29" fmla="*/ 1106 h 1514"/>
              <a:gd name="T30" fmla="*/ 4423 w 4568"/>
              <a:gd name="T31" fmla="*/ 1204 h 1514"/>
              <a:gd name="T32" fmla="*/ 4346 w 4568"/>
              <a:gd name="T33" fmla="*/ 1292 h 1514"/>
              <a:gd name="T34" fmla="*/ 4258 w 4568"/>
              <a:gd name="T35" fmla="*/ 1366 h 1514"/>
              <a:gd name="T36" fmla="*/ 4160 w 4568"/>
              <a:gd name="T37" fmla="*/ 1429 h 1514"/>
              <a:gd name="T38" fmla="*/ 4050 w 4568"/>
              <a:gd name="T39" fmla="*/ 1475 h 1514"/>
              <a:gd name="T40" fmla="*/ 3934 w 4568"/>
              <a:gd name="T41" fmla="*/ 1503 h 1514"/>
              <a:gd name="T42" fmla="*/ 3811 w 4568"/>
              <a:gd name="T43" fmla="*/ 1514 h 1514"/>
              <a:gd name="T44" fmla="*/ 0 w 4568"/>
              <a:gd name="T45" fmla="*/ 1514 h 1514"/>
              <a:gd name="T46" fmla="*/ 0 w 4568"/>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8" h="1514">
                <a:moveTo>
                  <a:pt x="0" y="0"/>
                </a:moveTo>
                <a:lnTo>
                  <a:pt x="3811" y="0"/>
                </a:lnTo>
                <a:lnTo>
                  <a:pt x="3934" y="11"/>
                </a:lnTo>
                <a:lnTo>
                  <a:pt x="4050" y="39"/>
                </a:lnTo>
                <a:lnTo>
                  <a:pt x="4160" y="85"/>
                </a:lnTo>
                <a:lnTo>
                  <a:pt x="4258" y="148"/>
                </a:lnTo>
                <a:lnTo>
                  <a:pt x="4346" y="222"/>
                </a:lnTo>
                <a:lnTo>
                  <a:pt x="4423" y="310"/>
                </a:lnTo>
                <a:lnTo>
                  <a:pt x="4483" y="409"/>
                </a:lnTo>
                <a:lnTo>
                  <a:pt x="4529" y="518"/>
                </a:lnTo>
                <a:lnTo>
                  <a:pt x="4557" y="634"/>
                </a:lnTo>
                <a:lnTo>
                  <a:pt x="4568" y="757"/>
                </a:lnTo>
                <a:lnTo>
                  <a:pt x="4557" y="880"/>
                </a:lnTo>
                <a:lnTo>
                  <a:pt x="4529" y="996"/>
                </a:lnTo>
                <a:lnTo>
                  <a:pt x="4483" y="1106"/>
                </a:lnTo>
                <a:lnTo>
                  <a:pt x="4423" y="1204"/>
                </a:lnTo>
                <a:lnTo>
                  <a:pt x="4346" y="1292"/>
                </a:lnTo>
                <a:lnTo>
                  <a:pt x="4258" y="1366"/>
                </a:lnTo>
                <a:lnTo>
                  <a:pt x="4160" y="1429"/>
                </a:lnTo>
                <a:lnTo>
                  <a:pt x="4050" y="1475"/>
                </a:lnTo>
                <a:lnTo>
                  <a:pt x="3934" y="1503"/>
                </a:lnTo>
                <a:lnTo>
                  <a:pt x="3811" y="1514"/>
                </a:lnTo>
                <a:lnTo>
                  <a:pt x="0" y="1514"/>
                </a:lnTo>
                <a:lnTo>
                  <a:pt x="0" y="0"/>
                </a:lnTo>
                <a:close/>
              </a:path>
            </a:pathLst>
          </a:custGeom>
          <a:solidFill>
            <a:srgbClr val="189A80"/>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03" name="Freeform 15"/>
          <p:cNvSpPr>
            <a:spLocks/>
          </p:cNvSpPr>
          <p:nvPr/>
        </p:nvSpPr>
        <p:spPr bwMode="auto">
          <a:xfrm>
            <a:off x="5419385" y="3540725"/>
            <a:ext cx="254429" cy="1199853"/>
          </a:xfrm>
          <a:custGeom>
            <a:avLst/>
            <a:gdLst>
              <a:gd name="T0" fmla="*/ 0 w 359"/>
              <a:gd name="T1" fmla="*/ 0 h 1693"/>
              <a:gd name="T2" fmla="*/ 359 w 359"/>
              <a:gd name="T3" fmla="*/ 179 h 1693"/>
              <a:gd name="T4" fmla="*/ 359 w 359"/>
              <a:gd name="T5" fmla="*/ 1693 h 1693"/>
              <a:gd name="T6" fmla="*/ 0 w 359"/>
              <a:gd name="T7" fmla="*/ 1439 h 1693"/>
              <a:gd name="T8" fmla="*/ 0 w 359"/>
              <a:gd name="T9" fmla="*/ 0 h 1693"/>
            </a:gdLst>
            <a:ahLst/>
            <a:cxnLst>
              <a:cxn ang="0">
                <a:pos x="T0" y="T1"/>
              </a:cxn>
              <a:cxn ang="0">
                <a:pos x="T2" y="T3"/>
              </a:cxn>
              <a:cxn ang="0">
                <a:pos x="T4" y="T5"/>
              </a:cxn>
              <a:cxn ang="0">
                <a:pos x="T6" y="T7"/>
              </a:cxn>
              <a:cxn ang="0">
                <a:pos x="T8" y="T9"/>
              </a:cxn>
            </a:cxnLst>
            <a:rect l="0" t="0" r="r" b="b"/>
            <a:pathLst>
              <a:path w="359" h="1693">
                <a:moveTo>
                  <a:pt x="0" y="0"/>
                </a:moveTo>
                <a:lnTo>
                  <a:pt x="359" y="179"/>
                </a:lnTo>
                <a:lnTo>
                  <a:pt x="359" y="1693"/>
                </a:lnTo>
                <a:lnTo>
                  <a:pt x="0" y="1439"/>
                </a:lnTo>
                <a:lnTo>
                  <a:pt x="0" y="0"/>
                </a:lnTo>
                <a:close/>
              </a:path>
            </a:pathLst>
          </a:custGeom>
          <a:solidFill>
            <a:srgbClr val="007C6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3" name="Group 12"/>
          <p:cNvGrpSpPr/>
          <p:nvPr/>
        </p:nvGrpSpPr>
        <p:grpSpPr>
          <a:xfrm>
            <a:off x="3240086" y="3226056"/>
            <a:ext cx="2179299" cy="1634295"/>
            <a:chOff x="3240086" y="3226056"/>
            <a:chExt cx="2179299" cy="1634295"/>
          </a:xfrm>
          <a:solidFill>
            <a:srgbClr val="189A80"/>
          </a:solidFill>
        </p:grpSpPr>
        <p:sp>
          <p:nvSpPr>
            <p:cNvPr id="104" name="Freeform 16"/>
            <p:cNvSpPr>
              <a:spLocks/>
            </p:cNvSpPr>
            <p:nvPr/>
          </p:nvSpPr>
          <p:spPr bwMode="auto">
            <a:xfrm>
              <a:off x="3240086" y="3226056"/>
              <a:ext cx="2179299" cy="613746"/>
            </a:xfrm>
            <a:custGeom>
              <a:avLst/>
              <a:gdLst>
                <a:gd name="T0" fmla="*/ 1538 w 3075"/>
                <a:gd name="T1" fmla="*/ 0 h 866"/>
                <a:gd name="T2" fmla="*/ 1731 w 3075"/>
                <a:gd name="T3" fmla="*/ 4 h 866"/>
                <a:gd name="T4" fmla="*/ 1914 w 3075"/>
                <a:gd name="T5" fmla="*/ 14 h 866"/>
                <a:gd name="T6" fmla="*/ 2094 w 3075"/>
                <a:gd name="T7" fmla="*/ 28 h 866"/>
                <a:gd name="T8" fmla="*/ 2259 w 3075"/>
                <a:gd name="T9" fmla="*/ 50 h 866"/>
                <a:gd name="T10" fmla="*/ 2414 w 3075"/>
                <a:gd name="T11" fmla="*/ 78 h 866"/>
                <a:gd name="T12" fmla="*/ 2558 w 3075"/>
                <a:gd name="T13" fmla="*/ 109 h 866"/>
                <a:gd name="T14" fmla="*/ 2685 w 3075"/>
                <a:gd name="T15" fmla="*/ 145 h 866"/>
                <a:gd name="T16" fmla="*/ 2797 w 3075"/>
                <a:gd name="T17" fmla="*/ 187 h 866"/>
                <a:gd name="T18" fmla="*/ 2896 w 3075"/>
                <a:gd name="T19" fmla="*/ 229 h 866"/>
                <a:gd name="T20" fmla="*/ 2970 w 3075"/>
                <a:gd name="T21" fmla="*/ 275 h 866"/>
                <a:gd name="T22" fmla="*/ 3026 w 3075"/>
                <a:gd name="T23" fmla="*/ 328 h 866"/>
                <a:gd name="T24" fmla="*/ 3061 w 3075"/>
                <a:gd name="T25" fmla="*/ 377 h 866"/>
                <a:gd name="T26" fmla="*/ 3075 w 3075"/>
                <a:gd name="T27" fmla="*/ 433 h 866"/>
                <a:gd name="T28" fmla="*/ 3061 w 3075"/>
                <a:gd name="T29" fmla="*/ 486 h 866"/>
                <a:gd name="T30" fmla="*/ 3026 w 3075"/>
                <a:gd name="T31" fmla="*/ 539 h 866"/>
                <a:gd name="T32" fmla="*/ 2970 w 3075"/>
                <a:gd name="T33" fmla="*/ 588 h 866"/>
                <a:gd name="T34" fmla="*/ 2896 w 3075"/>
                <a:gd name="T35" fmla="*/ 637 h 866"/>
                <a:gd name="T36" fmla="*/ 2797 w 3075"/>
                <a:gd name="T37" fmla="*/ 680 h 866"/>
                <a:gd name="T38" fmla="*/ 2685 w 3075"/>
                <a:gd name="T39" fmla="*/ 718 h 866"/>
                <a:gd name="T40" fmla="*/ 2558 w 3075"/>
                <a:gd name="T41" fmla="*/ 757 h 866"/>
                <a:gd name="T42" fmla="*/ 2414 w 3075"/>
                <a:gd name="T43" fmla="*/ 789 h 866"/>
                <a:gd name="T44" fmla="*/ 2259 w 3075"/>
                <a:gd name="T45" fmla="*/ 813 h 866"/>
                <a:gd name="T46" fmla="*/ 2094 w 3075"/>
                <a:gd name="T47" fmla="*/ 835 h 866"/>
                <a:gd name="T48" fmla="*/ 1914 w 3075"/>
                <a:gd name="T49" fmla="*/ 852 h 866"/>
                <a:gd name="T50" fmla="*/ 1731 w 3075"/>
                <a:gd name="T51" fmla="*/ 863 h 866"/>
                <a:gd name="T52" fmla="*/ 1538 w 3075"/>
                <a:gd name="T53" fmla="*/ 866 h 866"/>
                <a:gd name="T54" fmla="*/ 1344 w 3075"/>
                <a:gd name="T55" fmla="*/ 863 h 866"/>
                <a:gd name="T56" fmla="*/ 1158 w 3075"/>
                <a:gd name="T57" fmla="*/ 852 h 866"/>
                <a:gd name="T58" fmla="*/ 982 w 3075"/>
                <a:gd name="T59" fmla="*/ 835 h 866"/>
                <a:gd name="T60" fmla="*/ 813 w 3075"/>
                <a:gd name="T61" fmla="*/ 813 h 866"/>
                <a:gd name="T62" fmla="*/ 658 w 3075"/>
                <a:gd name="T63" fmla="*/ 789 h 866"/>
                <a:gd name="T64" fmla="*/ 517 w 3075"/>
                <a:gd name="T65" fmla="*/ 757 h 866"/>
                <a:gd name="T66" fmla="*/ 387 w 3075"/>
                <a:gd name="T67" fmla="*/ 718 h 866"/>
                <a:gd name="T68" fmla="*/ 274 w 3075"/>
                <a:gd name="T69" fmla="*/ 680 h 866"/>
                <a:gd name="T70" fmla="*/ 179 w 3075"/>
                <a:gd name="T71" fmla="*/ 637 h 866"/>
                <a:gd name="T72" fmla="*/ 102 w 3075"/>
                <a:gd name="T73" fmla="*/ 588 h 866"/>
                <a:gd name="T74" fmla="*/ 46 w 3075"/>
                <a:gd name="T75" fmla="*/ 539 h 866"/>
                <a:gd name="T76" fmla="*/ 11 w 3075"/>
                <a:gd name="T77" fmla="*/ 486 h 866"/>
                <a:gd name="T78" fmla="*/ 0 w 3075"/>
                <a:gd name="T79" fmla="*/ 433 h 866"/>
                <a:gd name="T80" fmla="*/ 11 w 3075"/>
                <a:gd name="T81" fmla="*/ 377 h 866"/>
                <a:gd name="T82" fmla="*/ 46 w 3075"/>
                <a:gd name="T83" fmla="*/ 328 h 866"/>
                <a:gd name="T84" fmla="*/ 102 w 3075"/>
                <a:gd name="T85" fmla="*/ 275 h 866"/>
                <a:gd name="T86" fmla="*/ 179 w 3075"/>
                <a:gd name="T87" fmla="*/ 229 h 866"/>
                <a:gd name="T88" fmla="*/ 274 w 3075"/>
                <a:gd name="T89" fmla="*/ 187 h 866"/>
                <a:gd name="T90" fmla="*/ 387 w 3075"/>
                <a:gd name="T91" fmla="*/ 145 h 866"/>
                <a:gd name="T92" fmla="*/ 517 w 3075"/>
                <a:gd name="T93" fmla="*/ 109 h 866"/>
                <a:gd name="T94" fmla="*/ 658 w 3075"/>
                <a:gd name="T95" fmla="*/ 78 h 866"/>
                <a:gd name="T96" fmla="*/ 813 w 3075"/>
                <a:gd name="T97" fmla="*/ 50 h 866"/>
                <a:gd name="T98" fmla="*/ 982 w 3075"/>
                <a:gd name="T99" fmla="*/ 28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28"/>
                  </a:lnTo>
                  <a:lnTo>
                    <a:pt x="2259" y="50"/>
                  </a:lnTo>
                  <a:lnTo>
                    <a:pt x="2414" y="78"/>
                  </a:lnTo>
                  <a:lnTo>
                    <a:pt x="2558" y="109"/>
                  </a:lnTo>
                  <a:lnTo>
                    <a:pt x="2685" y="145"/>
                  </a:lnTo>
                  <a:lnTo>
                    <a:pt x="2797" y="187"/>
                  </a:lnTo>
                  <a:lnTo>
                    <a:pt x="2896" y="229"/>
                  </a:lnTo>
                  <a:lnTo>
                    <a:pt x="2970" y="275"/>
                  </a:lnTo>
                  <a:lnTo>
                    <a:pt x="3026" y="328"/>
                  </a:lnTo>
                  <a:lnTo>
                    <a:pt x="3061" y="377"/>
                  </a:lnTo>
                  <a:lnTo>
                    <a:pt x="3075" y="433"/>
                  </a:lnTo>
                  <a:lnTo>
                    <a:pt x="3061" y="486"/>
                  </a:lnTo>
                  <a:lnTo>
                    <a:pt x="3026" y="539"/>
                  </a:lnTo>
                  <a:lnTo>
                    <a:pt x="2970" y="588"/>
                  </a:lnTo>
                  <a:lnTo>
                    <a:pt x="2896" y="637"/>
                  </a:lnTo>
                  <a:lnTo>
                    <a:pt x="2797" y="680"/>
                  </a:lnTo>
                  <a:lnTo>
                    <a:pt x="2685" y="718"/>
                  </a:lnTo>
                  <a:lnTo>
                    <a:pt x="2558" y="757"/>
                  </a:lnTo>
                  <a:lnTo>
                    <a:pt x="2414" y="789"/>
                  </a:lnTo>
                  <a:lnTo>
                    <a:pt x="2259" y="813"/>
                  </a:lnTo>
                  <a:lnTo>
                    <a:pt x="2094" y="835"/>
                  </a:lnTo>
                  <a:lnTo>
                    <a:pt x="1914" y="852"/>
                  </a:lnTo>
                  <a:lnTo>
                    <a:pt x="1731" y="863"/>
                  </a:lnTo>
                  <a:lnTo>
                    <a:pt x="1538" y="866"/>
                  </a:lnTo>
                  <a:lnTo>
                    <a:pt x="1344" y="863"/>
                  </a:lnTo>
                  <a:lnTo>
                    <a:pt x="1158" y="852"/>
                  </a:lnTo>
                  <a:lnTo>
                    <a:pt x="982" y="835"/>
                  </a:lnTo>
                  <a:lnTo>
                    <a:pt x="813" y="813"/>
                  </a:lnTo>
                  <a:lnTo>
                    <a:pt x="658" y="789"/>
                  </a:lnTo>
                  <a:lnTo>
                    <a:pt x="517" y="757"/>
                  </a:lnTo>
                  <a:lnTo>
                    <a:pt x="387" y="718"/>
                  </a:lnTo>
                  <a:lnTo>
                    <a:pt x="274" y="680"/>
                  </a:lnTo>
                  <a:lnTo>
                    <a:pt x="179" y="637"/>
                  </a:lnTo>
                  <a:lnTo>
                    <a:pt x="102" y="588"/>
                  </a:lnTo>
                  <a:lnTo>
                    <a:pt x="46" y="539"/>
                  </a:lnTo>
                  <a:lnTo>
                    <a:pt x="11" y="486"/>
                  </a:lnTo>
                  <a:lnTo>
                    <a:pt x="0" y="433"/>
                  </a:lnTo>
                  <a:lnTo>
                    <a:pt x="11" y="377"/>
                  </a:lnTo>
                  <a:lnTo>
                    <a:pt x="46" y="328"/>
                  </a:lnTo>
                  <a:lnTo>
                    <a:pt x="102" y="275"/>
                  </a:lnTo>
                  <a:lnTo>
                    <a:pt x="179" y="229"/>
                  </a:lnTo>
                  <a:lnTo>
                    <a:pt x="274" y="187"/>
                  </a:lnTo>
                  <a:lnTo>
                    <a:pt x="387" y="145"/>
                  </a:lnTo>
                  <a:lnTo>
                    <a:pt x="517" y="109"/>
                  </a:lnTo>
                  <a:lnTo>
                    <a:pt x="658" y="78"/>
                  </a:lnTo>
                  <a:lnTo>
                    <a:pt x="813" y="50"/>
                  </a:lnTo>
                  <a:lnTo>
                    <a:pt x="982" y="28"/>
                  </a:lnTo>
                  <a:lnTo>
                    <a:pt x="1158" y="14"/>
                  </a:lnTo>
                  <a:lnTo>
                    <a:pt x="1344" y="4"/>
                  </a:lnTo>
                  <a:lnTo>
                    <a:pt x="1538" y="0"/>
                  </a:lnTo>
                  <a:close/>
                </a:path>
              </a:pathLst>
            </a:custGeom>
            <a:solidFill>
              <a:srgbClr val="36B89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Freeform 17"/>
            <p:cNvSpPr>
              <a:spLocks/>
            </p:cNvSpPr>
            <p:nvPr/>
          </p:nvSpPr>
          <p:spPr bwMode="auto">
            <a:xfrm>
              <a:off x="3240086" y="353293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4 h 1873"/>
                <a:gd name="T10" fmla="*/ 274 w 3075"/>
                <a:gd name="T11" fmla="*/ 247 h 1873"/>
                <a:gd name="T12" fmla="*/ 387 w 3075"/>
                <a:gd name="T13" fmla="*/ 285 h 1873"/>
                <a:gd name="T14" fmla="*/ 517 w 3075"/>
                <a:gd name="T15" fmla="*/ 324 h 1873"/>
                <a:gd name="T16" fmla="*/ 658 w 3075"/>
                <a:gd name="T17" fmla="*/ 356 h 1873"/>
                <a:gd name="T18" fmla="*/ 813 w 3075"/>
                <a:gd name="T19" fmla="*/ 380 h 1873"/>
                <a:gd name="T20" fmla="*/ 982 w 3075"/>
                <a:gd name="T21" fmla="*/ 402 h 1873"/>
                <a:gd name="T22" fmla="*/ 1158 w 3075"/>
                <a:gd name="T23" fmla="*/ 419 h 1873"/>
                <a:gd name="T24" fmla="*/ 1344 w 3075"/>
                <a:gd name="T25" fmla="*/ 430 h 1873"/>
                <a:gd name="T26" fmla="*/ 1538 w 3075"/>
                <a:gd name="T27" fmla="*/ 433 h 1873"/>
                <a:gd name="T28" fmla="*/ 1731 w 3075"/>
                <a:gd name="T29" fmla="*/ 430 h 1873"/>
                <a:gd name="T30" fmla="*/ 1914 w 3075"/>
                <a:gd name="T31" fmla="*/ 419 h 1873"/>
                <a:gd name="T32" fmla="*/ 2094 w 3075"/>
                <a:gd name="T33" fmla="*/ 402 h 1873"/>
                <a:gd name="T34" fmla="*/ 2259 w 3075"/>
                <a:gd name="T35" fmla="*/ 380 h 1873"/>
                <a:gd name="T36" fmla="*/ 2414 w 3075"/>
                <a:gd name="T37" fmla="*/ 356 h 1873"/>
                <a:gd name="T38" fmla="*/ 2558 w 3075"/>
                <a:gd name="T39" fmla="*/ 324 h 1873"/>
                <a:gd name="T40" fmla="*/ 2685 w 3075"/>
                <a:gd name="T41" fmla="*/ 285 h 1873"/>
                <a:gd name="T42" fmla="*/ 2797 w 3075"/>
                <a:gd name="T43" fmla="*/ 247 h 1873"/>
                <a:gd name="T44" fmla="*/ 2896 w 3075"/>
                <a:gd name="T45" fmla="*/ 204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9 h 1873"/>
                <a:gd name="T60" fmla="*/ 2970 w 3075"/>
                <a:gd name="T61" fmla="*/ 1598 h 1873"/>
                <a:gd name="T62" fmla="*/ 2896 w 3075"/>
                <a:gd name="T63" fmla="*/ 1644 h 1873"/>
                <a:gd name="T64" fmla="*/ 2797 w 3075"/>
                <a:gd name="T65" fmla="*/ 1690 h 1873"/>
                <a:gd name="T66" fmla="*/ 2685 w 3075"/>
                <a:gd name="T67" fmla="*/ 1728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62 h 1873"/>
                <a:gd name="T78" fmla="*/ 1731 w 3075"/>
                <a:gd name="T79" fmla="*/ 1869 h 1873"/>
                <a:gd name="T80" fmla="*/ 1538 w 3075"/>
                <a:gd name="T81" fmla="*/ 1873 h 1873"/>
                <a:gd name="T82" fmla="*/ 1344 w 3075"/>
                <a:gd name="T83" fmla="*/ 1869 h 1873"/>
                <a:gd name="T84" fmla="*/ 1158 w 3075"/>
                <a:gd name="T85" fmla="*/ 1862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8 h 1873"/>
                <a:gd name="T96" fmla="*/ 274 w 3075"/>
                <a:gd name="T97" fmla="*/ 1690 h 1873"/>
                <a:gd name="T98" fmla="*/ 179 w 3075"/>
                <a:gd name="T99" fmla="*/ 1644 h 1873"/>
                <a:gd name="T100" fmla="*/ 102 w 3075"/>
                <a:gd name="T101" fmla="*/ 1598 h 1873"/>
                <a:gd name="T102" fmla="*/ 46 w 3075"/>
                <a:gd name="T103" fmla="*/ 1549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4"/>
                  </a:lnTo>
                  <a:lnTo>
                    <a:pt x="274" y="247"/>
                  </a:lnTo>
                  <a:lnTo>
                    <a:pt x="387" y="285"/>
                  </a:lnTo>
                  <a:lnTo>
                    <a:pt x="517" y="324"/>
                  </a:lnTo>
                  <a:lnTo>
                    <a:pt x="658" y="356"/>
                  </a:lnTo>
                  <a:lnTo>
                    <a:pt x="813" y="380"/>
                  </a:lnTo>
                  <a:lnTo>
                    <a:pt x="982" y="402"/>
                  </a:lnTo>
                  <a:lnTo>
                    <a:pt x="1158" y="419"/>
                  </a:lnTo>
                  <a:lnTo>
                    <a:pt x="1344" y="430"/>
                  </a:lnTo>
                  <a:lnTo>
                    <a:pt x="1538" y="433"/>
                  </a:lnTo>
                  <a:lnTo>
                    <a:pt x="1731" y="430"/>
                  </a:lnTo>
                  <a:lnTo>
                    <a:pt x="1914" y="419"/>
                  </a:lnTo>
                  <a:lnTo>
                    <a:pt x="2094" y="402"/>
                  </a:lnTo>
                  <a:lnTo>
                    <a:pt x="2259" y="380"/>
                  </a:lnTo>
                  <a:lnTo>
                    <a:pt x="2414" y="356"/>
                  </a:lnTo>
                  <a:lnTo>
                    <a:pt x="2558" y="324"/>
                  </a:lnTo>
                  <a:lnTo>
                    <a:pt x="2685" y="285"/>
                  </a:lnTo>
                  <a:lnTo>
                    <a:pt x="2797" y="247"/>
                  </a:lnTo>
                  <a:lnTo>
                    <a:pt x="2896" y="204"/>
                  </a:lnTo>
                  <a:lnTo>
                    <a:pt x="2970" y="155"/>
                  </a:lnTo>
                  <a:lnTo>
                    <a:pt x="3026" y="106"/>
                  </a:lnTo>
                  <a:lnTo>
                    <a:pt x="3061" y="53"/>
                  </a:lnTo>
                  <a:lnTo>
                    <a:pt x="3075" y="0"/>
                  </a:lnTo>
                  <a:lnTo>
                    <a:pt x="3075" y="1440"/>
                  </a:lnTo>
                  <a:lnTo>
                    <a:pt x="3061" y="1496"/>
                  </a:lnTo>
                  <a:lnTo>
                    <a:pt x="3026" y="1549"/>
                  </a:lnTo>
                  <a:lnTo>
                    <a:pt x="2970" y="1598"/>
                  </a:lnTo>
                  <a:lnTo>
                    <a:pt x="2896" y="1644"/>
                  </a:lnTo>
                  <a:lnTo>
                    <a:pt x="2797" y="1690"/>
                  </a:lnTo>
                  <a:lnTo>
                    <a:pt x="2685" y="1728"/>
                  </a:lnTo>
                  <a:lnTo>
                    <a:pt x="2558" y="1764"/>
                  </a:lnTo>
                  <a:lnTo>
                    <a:pt x="2414" y="1795"/>
                  </a:lnTo>
                  <a:lnTo>
                    <a:pt x="2259" y="1824"/>
                  </a:lnTo>
                  <a:lnTo>
                    <a:pt x="2094" y="1845"/>
                  </a:lnTo>
                  <a:lnTo>
                    <a:pt x="1914" y="1862"/>
                  </a:lnTo>
                  <a:lnTo>
                    <a:pt x="1731" y="1869"/>
                  </a:lnTo>
                  <a:lnTo>
                    <a:pt x="1538" y="1873"/>
                  </a:lnTo>
                  <a:lnTo>
                    <a:pt x="1344" y="1869"/>
                  </a:lnTo>
                  <a:lnTo>
                    <a:pt x="1158" y="1862"/>
                  </a:lnTo>
                  <a:lnTo>
                    <a:pt x="982" y="1845"/>
                  </a:lnTo>
                  <a:lnTo>
                    <a:pt x="813" y="1824"/>
                  </a:lnTo>
                  <a:lnTo>
                    <a:pt x="658" y="1795"/>
                  </a:lnTo>
                  <a:lnTo>
                    <a:pt x="517" y="1764"/>
                  </a:lnTo>
                  <a:lnTo>
                    <a:pt x="387" y="1728"/>
                  </a:lnTo>
                  <a:lnTo>
                    <a:pt x="274" y="1690"/>
                  </a:lnTo>
                  <a:lnTo>
                    <a:pt x="179" y="1644"/>
                  </a:lnTo>
                  <a:lnTo>
                    <a:pt x="102" y="1598"/>
                  </a:lnTo>
                  <a:lnTo>
                    <a:pt x="46" y="1549"/>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0" name="TextBox 129"/>
          <p:cNvSpPr txBox="1"/>
          <p:nvPr/>
        </p:nvSpPr>
        <p:spPr>
          <a:xfrm>
            <a:off x="5798547" y="3836870"/>
            <a:ext cx="2743200"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96" name="Freeform 8"/>
          <p:cNvSpPr>
            <a:spLocks/>
          </p:cNvSpPr>
          <p:nvPr/>
        </p:nvSpPr>
        <p:spPr bwMode="auto">
          <a:xfrm>
            <a:off x="5798547" y="5002094"/>
            <a:ext cx="3234576" cy="1072993"/>
          </a:xfrm>
          <a:custGeom>
            <a:avLst/>
            <a:gdLst>
              <a:gd name="T0" fmla="*/ 757 w 4564"/>
              <a:gd name="T1" fmla="*/ 0 h 1514"/>
              <a:gd name="T2" fmla="*/ 4564 w 4564"/>
              <a:gd name="T3" fmla="*/ 0 h 1514"/>
              <a:gd name="T4" fmla="*/ 4564 w 4564"/>
              <a:gd name="T5" fmla="*/ 1514 h 1514"/>
              <a:gd name="T6" fmla="*/ 757 w 4564"/>
              <a:gd name="T7" fmla="*/ 1514 h 1514"/>
              <a:gd name="T8" fmla="*/ 634 w 4564"/>
              <a:gd name="T9" fmla="*/ 1503 h 1514"/>
              <a:gd name="T10" fmla="*/ 518 w 4564"/>
              <a:gd name="T11" fmla="*/ 1475 h 1514"/>
              <a:gd name="T12" fmla="*/ 408 w 4564"/>
              <a:gd name="T13" fmla="*/ 1429 h 1514"/>
              <a:gd name="T14" fmla="*/ 310 w 4564"/>
              <a:gd name="T15" fmla="*/ 1366 h 1514"/>
              <a:gd name="T16" fmla="*/ 222 w 4564"/>
              <a:gd name="T17" fmla="*/ 1292 h 1514"/>
              <a:gd name="T18" fmla="*/ 145 w 4564"/>
              <a:gd name="T19" fmla="*/ 1204 h 1514"/>
              <a:gd name="T20" fmla="*/ 85 w 4564"/>
              <a:gd name="T21" fmla="*/ 1106 h 1514"/>
              <a:gd name="T22" fmla="*/ 39 w 4564"/>
              <a:gd name="T23" fmla="*/ 996 h 1514"/>
              <a:gd name="T24" fmla="*/ 11 w 4564"/>
              <a:gd name="T25" fmla="*/ 880 h 1514"/>
              <a:gd name="T26" fmla="*/ 0 w 4564"/>
              <a:gd name="T27" fmla="*/ 757 h 1514"/>
              <a:gd name="T28" fmla="*/ 11 w 4564"/>
              <a:gd name="T29" fmla="*/ 634 h 1514"/>
              <a:gd name="T30" fmla="*/ 39 w 4564"/>
              <a:gd name="T31" fmla="*/ 518 h 1514"/>
              <a:gd name="T32" fmla="*/ 85 w 4564"/>
              <a:gd name="T33" fmla="*/ 409 h 1514"/>
              <a:gd name="T34" fmla="*/ 145 w 4564"/>
              <a:gd name="T35" fmla="*/ 310 h 1514"/>
              <a:gd name="T36" fmla="*/ 222 w 4564"/>
              <a:gd name="T37" fmla="*/ 222 h 1514"/>
              <a:gd name="T38" fmla="*/ 310 w 4564"/>
              <a:gd name="T39" fmla="*/ 148 h 1514"/>
              <a:gd name="T40" fmla="*/ 408 w 4564"/>
              <a:gd name="T41" fmla="*/ 85 h 1514"/>
              <a:gd name="T42" fmla="*/ 518 w 4564"/>
              <a:gd name="T43" fmla="*/ 39 h 1514"/>
              <a:gd name="T44" fmla="*/ 634 w 4564"/>
              <a:gd name="T45" fmla="*/ 11 h 1514"/>
              <a:gd name="T46" fmla="*/ 757 w 4564"/>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4">
                <a:moveTo>
                  <a:pt x="757" y="0"/>
                </a:moveTo>
                <a:lnTo>
                  <a:pt x="4564" y="0"/>
                </a:lnTo>
                <a:lnTo>
                  <a:pt x="4564" y="1514"/>
                </a:lnTo>
                <a:lnTo>
                  <a:pt x="757" y="1514"/>
                </a:lnTo>
                <a:lnTo>
                  <a:pt x="634" y="1503"/>
                </a:lnTo>
                <a:lnTo>
                  <a:pt x="518" y="1475"/>
                </a:lnTo>
                <a:lnTo>
                  <a:pt x="408" y="1429"/>
                </a:lnTo>
                <a:lnTo>
                  <a:pt x="310" y="1366"/>
                </a:lnTo>
                <a:lnTo>
                  <a:pt x="222" y="1292"/>
                </a:lnTo>
                <a:lnTo>
                  <a:pt x="145" y="1204"/>
                </a:lnTo>
                <a:lnTo>
                  <a:pt x="85" y="1106"/>
                </a:lnTo>
                <a:lnTo>
                  <a:pt x="39" y="996"/>
                </a:lnTo>
                <a:lnTo>
                  <a:pt x="11" y="880"/>
                </a:lnTo>
                <a:lnTo>
                  <a:pt x="0" y="757"/>
                </a:lnTo>
                <a:lnTo>
                  <a:pt x="11" y="634"/>
                </a:lnTo>
                <a:lnTo>
                  <a:pt x="39" y="518"/>
                </a:lnTo>
                <a:lnTo>
                  <a:pt x="85" y="409"/>
                </a:lnTo>
                <a:lnTo>
                  <a:pt x="145" y="310"/>
                </a:lnTo>
                <a:lnTo>
                  <a:pt x="222" y="222"/>
                </a:lnTo>
                <a:lnTo>
                  <a:pt x="310" y="148"/>
                </a:lnTo>
                <a:lnTo>
                  <a:pt x="408" y="85"/>
                </a:lnTo>
                <a:lnTo>
                  <a:pt x="518" y="39"/>
                </a:lnTo>
                <a:lnTo>
                  <a:pt x="634" y="11"/>
                </a:lnTo>
                <a:lnTo>
                  <a:pt x="757" y="0"/>
                </a:lnTo>
                <a:close/>
              </a:path>
            </a:pathLst>
          </a:custGeom>
          <a:solidFill>
            <a:srgbClr val="EF9D27"/>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97" name="Freeform 9"/>
          <p:cNvSpPr>
            <a:spLocks/>
          </p:cNvSpPr>
          <p:nvPr/>
        </p:nvSpPr>
        <p:spPr bwMode="auto">
          <a:xfrm>
            <a:off x="9033123" y="4875235"/>
            <a:ext cx="257263" cy="1199853"/>
          </a:xfrm>
          <a:custGeom>
            <a:avLst/>
            <a:gdLst>
              <a:gd name="T0" fmla="*/ 363 w 363"/>
              <a:gd name="T1" fmla="*/ 0 h 1693"/>
              <a:gd name="T2" fmla="*/ 363 w 363"/>
              <a:gd name="T3" fmla="*/ 1439 h 1693"/>
              <a:gd name="T4" fmla="*/ 0 w 363"/>
              <a:gd name="T5" fmla="*/ 1693 h 1693"/>
              <a:gd name="T6" fmla="*/ 0 w 363"/>
              <a:gd name="T7" fmla="*/ 179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39"/>
                </a:lnTo>
                <a:lnTo>
                  <a:pt x="0" y="1693"/>
                </a:lnTo>
                <a:lnTo>
                  <a:pt x="0" y="179"/>
                </a:lnTo>
                <a:lnTo>
                  <a:pt x="363" y="0"/>
                </a:lnTo>
                <a:close/>
              </a:path>
            </a:pathLst>
          </a:custGeom>
          <a:solidFill>
            <a:srgbClr val="D17F09"/>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7" name="Group 16"/>
          <p:cNvGrpSpPr/>
          <p:nvPr/>
        </p:nvGrpSpPr>
        <p:grpSpPr>
          <a:xfrm>
            <a:off x="9290387" y="4568362"/>
            <a:ext cx="2179299" cy="1633585"/>
            <a:chOff x="9290387" y="4568362"/>
            <a:chExt cx="2179299" cy="1633585"/>
          </a:xfrm>
          <a:solidFill>
            <a:srgbClr val="EF9D27"/>
          </a:solidFill>
          <a:effectLst/>
        </p:grpSpPr>
        <p:sp>
          <p:nvSpPr>
            <p:cNvPr id="98" name="Freeform 10"/>
            <p:cNvSpPr>
              <a:spLocks/>
            </p:cNvSpPr>
            <p:nvPr/>
          </p:nvSpPr>
          <p:spPr bwMode="auto">
            <a:xfrm>
              <a:off x="9290387" y="4568362"/>
              <a:ext cx="2179299" cy="613746"/>
            </a:xfrm>
            <a:custGeom>
              <a:avLst/>
              <a:gdLst>
                <a:gd name="T0" fmla="*/ 1537 w 3075"/>
                <a:gd name="T1" fmla="*/ 0 h 866"/>
                <a:gd name="T2" fmla="*/ 1731 w 3075"/>
                <a:gd name="T3" fmla="*/ 3 h 866"/>
                <a:gd name="T4" fmla="*/ 1914 w 3075"/>
                <a:gd name="T5" fmla="*/ 14 h 866"/>
                <a:gd name="T6" fmla="*/ 2093 w 3075"/>
                <a:gd name="T7" fmla="*/ 28 h 866"/>
                <a:gd name="T8" fmla="*/ 2259 w 3075"/>
                <a:gd name="T9" fmla="*/ 49 h 866"/>
                <a:gd name="T10" fmla="*/ 2417 w 3075"/>
                <a:gd name="T11" fmla="*/ 77 h 866"/>
                <a:gd name="T12" fmla="*/ 2558 w 3075"/>
                <a:gd name="T13" fmla="*/ 109 h 866"/>
                <a:gd name="T14" fmla="*/ 2688 w 3075"/>
                <a:gd name="T15" fmla="*/ 144 h 866"/>
                <a:gd name="T16" fmla="*/ 2801 w 3075"/>
                <a:gd name="T17" fmla="*/ 187 h 866"/>
                <a:gd name="T18" fmla="*/ 2896 w 3075"/>
                <a:gd name="T19" fmla="*/ 229 h 866"/>
                <a:gd name="T20" fmla="*/ 2969 w 3075"/>
                <a:gd name="T21" fmla="*/ 275 h 866"/>
                <a:gd name="T22" fmla="*/ 3026 w 3075"/>
                <a:gd name="T23" fmla="*/ 327 h 866"/>
                <a:gd name="T24" fmla="*/ 3061 w 3075"/>
                <a:gd name="T25" fmla="*/ 377 h 866"/>
                <a:gd name="T26" fmla="*/ 3075 w 3075"/>
                <a:gd name="T27" fmla="*/ 433 h 866"/>
                <a:gd name="T28" fmla="*/ 3061 w 3075"/>
                <a:gd name="T29" fmla="*/ 486 h 866"/>
                <a:gd name="T30" fmla="*/ 3026 w 3075"/>
                <a:gd name="T31" fmla="*/ 538 h 866"/>
                <a:gd name="T32" fmla="*/ 2969 w 3075"/>
                <a:gd name="T33" fmla="*/ 588 h 866"/>
                <a:gd name="T34" fmla="*/ 2896 w 3075"/>
                <a:gd name="T35" fmla="*/ 637 h 866"/>
                <a:gd name="T36" fmla="*/ 2801 w 3075"/>
                <a:gd name="T37" fmla="*/ 679 h 866"/>
                <a:gd name="T38" fmla="*/ 2688 w 3075"/>
                <a:gd name="T39" fmla="*/ 718 h 866"/>
                <a:gd name="T40" fmla="*/ 2558 w 3075"/>
                <a:gd name="T41" fmla="*/ 757 h 866"/>
                <a:gd name="T42" fmla="*/ 2417 w 3075"/>
                <a:gd name="T43" fmla="*/ 788 h 866"/>
                <a:gd name="T44" fmla="*/ 2259 w 3075"/>
                <a:gd name="T45" fmla="*/ 813 h 866"/>
                <a:gd name="T46" fmla="*/ 2093 w 3075"/>
                <a:gd name="T47" fmla="*/ 834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4 h 866"/>
                <a:gd name="T60" fmla="*/ 816 w 3075"/>
                <a:gd name="T61" fmla="*/ 813 h 866"/>
                <a:gd name="T62" fmla="*/ 658 w 3075"/>
                <a:gd name="T63" fmla="*/ 788 h 866"/>
                <a:gd name="T64" fmla="*/ 517 w 3075"/>
                <a:gd name="T65" fmla="*/ 757 h 866"/>
                <a:gd name="T66" fmla="*/ 387 w 3075"/>
                <a:gd name="T67" fmla="*/ 718 h 866"/>
                <a:gd name="T68" fmla="*/ 274 w 3075"/>
                <a:gd name="T69" fmla="*/ 679 h 866"/>
                <a:gd name="T70" fmla="*/ 179 w 3075"/>
                <a:gd name="T71" fmla="*/ 637 h 866"/>
                <a:gd name="T72" fmla="*/ 102 w 3075"/>
                <a:gd name="T73" fmla="*/ 588 h 866"/>
                <a:gd name="T74" fmla="*/ 45 w 3075"/>
                <a:gd name="T75" fmla="*/ 538 h 866"/>
                <a:gd name="T76" fmla="*/ 10 w 3075"/>
                <a:gd name="T77" fmla="*/ 486 h 866"/>
                <a:gd name="T78" fmla="*/ 0 w 3075"/>
                <a:gd name="T79" fmla="*/ 433 h 866"/>
                <a:gd name="T80" fmla="*/ 10 w 3075"/>
                <a:gd name="T81" fmla="*/ 377 h 866"/>
                <a:gd name="T82" fmla="*/ 45 w 3075"/>
                <a:gd name="T83" fmla="*/ 327 h 866"/>
                <a:gd name="T84" fmla="*/ 102 w 3075"/>
                <a:gd name="T85" fmla="*/ 275 h 866"/>
                <a:gd name="T86" fmla="*/ 179 w 3075"/>
                <a:gd name="T87" fmla="*/ 229 h 866"/>
                <a:gd name="T88" fmla="*/ 274 w 3075"/>
                <a:gd name="T89" fmla="*/ 187 h 866"/>
                <a:gd name="T90" fmla="*/ 387 w 3075"/>
                <a:gd name="T91" fmla="*/ 144 h 866"/>
                <a:gd name="T92" fmla="*/ 517 w 3075"/>
                <a:gd name="T93" fmla="*/ 109 h 866"/>
                <a:gd name="T94" fmla="*/ 658 w 3075"/>
                <a:gd name="T95" fmla="*/ 77 h 866"/>
                <a:gd name="T96" fmla="*/ 816 w 3075"/>
                <a:gd name="T97" fmla="*/ 49 h 866"/>
                <a:gd name="T98" fmla="*/ 981 w 3075"/>
                <a:gd name="T99" fmla="*/ 28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28"/>
                  </a:lnTo>
                  <a:lnTo>
                    <a:pt x="2259" y="49"/>
                  </a:lnTo>
                  <a:lnTo>
                    <a:pt x="2417" y="77"/>
                  </a:lnTo>
                  <a:lnTo>
                    <a:pt x="2558" y="109"/>
                  </a:lnTo>
                  <a:lnTo>
                    <a:pt x="2688" y="144"/>
                  </a:lnTo>
                  <a:lnTo>
                    <a:pt x="2801" y="187"/>
                  </a:lnTo>
                  <a:lnTo>
                    <a:pt x="2896" y="229"/>
                  </a:lnTo>
                  <a:lnTo>
                    <a:pt x="2969" y="275"/>
                  </a:lnTo>
                  <a:lnTo>
                    <a:pt x="3026" y="327"/>
                  </a:lnTo>
                  <a:lnTo>
                    <a:pt x="3061" y="377"/>
                  </a:lnTo>
                  <a:lnTo>
                    <a:pt x="3075" y="433"/>
                  </a:lnTo>
                  <a:lnTo>
                    <a:pt x="3061" y="486"/>
                  </a:lnTo>
                  <a:lnTo>
                    <a:pt x="3026" y="538"/>
                  </a:lnTo>
                  <a:lnTo>
                    <a:pt x="2969" y="588"/>
                  </a:lnTo>
                  <a:lnTo>
                    <a:pt x="2896" y="637"/>
                  </a:lnTo>
                  <a:lnTo>
                    <a:pt x="2801" y="679"/>
                  </a:lnTo>
                  <a:lnTo>
                    <a:pt x="2688" y="718"/>
                  </a:lnTo>
                  <a:lnTo>
                    <a:pt x="2558" y="757"/>
                  </a:lnTo>
                  <a:lnTo>
                    <a:pt x="2417" y="788"/>
                  </a:lnTo>
                  <a:lnTo>
                    <a:pt x="2259" y="813"/>
                  </a:lnTo>
                  <a:lnTo>
                    <a:pt x="2093" y="834"/>
                  </a:lnTo>
                  <a:lnTo>
                    <a:pt x="1914" y="852"/>
                  </a:lnTo>
                  <a:lnTo>
                    <a:pt x="1731" y="862"/>
                  </a:lnTo>
                  <a:lnTo>
                    <a:pt x="1537" y="866"/>
                  </a:lnTo>
                  <a:lnTo>
                    <a:pt x="1344" y="862"/>
                  </a:lnTo>
                  <a:lnTo>
                    <a:pt x="1157" y="852"/>
                  </a:lnTo>
                  <a:lnTo>
                    <a:pt x="981" y="834"/>
                  </a:lnTo>
                  <a:lnTo>
                    <a:pt x="816" y="813"/>
                  </a:lnTo>
                  <a:lnTo>
                    <a:pt x="658" y="788"/>
                  </a:lnTo>
                  <a:lnTo>
                    <a:pt x="517" y="757"/>
                  </a:lnTo>
                  <a:lnTo>
                    <a:pt x="387" y="718"/>
                  </a:lnTo>
                  <a:lnTo>
                    <a:pt x="274" y="679"/>
                  </a:lnTo>
                  <a:lnTo>
                    <a:pt x="179" y="637"/>
                  </a:lnTo>
                  <a:lnTo>
                    <a:pt x="102" y="588"/>
                  </a:lnTo>
                  <a:lnTo>
                    <a:pt x="45" y="538"/>
                  </a:lnTo>
                  <a:lnTo>
                    <a:pt x="10" y="486"/>
                  </a:lnTo>
                  <a:lnTo>
                    <a:pt x="0" y="433"/>
                  </a:lnTo>
                  <a:lnTo>
                    <a:pt x="10" y="377"/>
                  </a:lnTo>
                  <a:lnTo>
                    <a:pt x="45" y="327"/>
                  </a:lnTo>
                  <a:lnTo>
                    <a:pt x="102" y="275"/>
                  </a:lnTo>
                  <a:lnTo>
                    <a:pt x="179" y="229"/>
                  </a:lnTo>
                  <a:lnTo>
                    <a:pt x="274" y="187"/>
                  </a:lnTo>
                  <a:lnTo>
                    <a:pt x="387" y="144"/>
                  </a:lnTo>
                  <a:lnTo>
                    <a:pt x="517" y="109"/>
                  </a:lnTo>
                  <a:lnTo>
                    <a:pt x="658" y="77"/>
                  </a:lnTo>
                  <a:lnTo>
                    <a:pt x="816" y="49"/>
                  </a:lnTo>
                  <a:lnTo>
                    <a:pt x="981" y="28"/>
                  </a:lnTo>
                  <a:lnTo>
                    <a:pt x="1157" y="14"/>
                  </a:lnTo>
                  <a:lnTo>
                    <a:pt x="1344" y="3"/>
                  </a:lnTo>
                  <a:lnTo>
                    <a:pt x="1537" y="0"/>
                  </a:lnTo>
                  <a:close/>
                </a:path>
              </a:pathLst>
            </a:custGeom>
            <a:solidFill>
              <a:srgbClr val="FFBB45"/>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9" name="Freeform 11"/>
            <p:cNvSpPr>
              <a:spLocks/>
            </p:cNvSpPr>
            <p:nvPr/>
          </p:nvSpPr>
          <p:spPr bwMode="auto">
            <a:xfrm>
              <a:off x="9290387" y="4875235"/>
              <a:ext cx="2179299" cy="1326712"/>
            </a:xfrm>
            <a:custGeom>
              <a:avLst/>
              <a:gdLst>
                <a:gd name="T0" fmla="*/ 0 w 3075"/>
                <a:gd name="T1" fmla="*/ 0 h 1872"/>
                <a:gd name="T2" fmla="*/ 10 w 3075"/>
                <a:gd name="T3" fmla="*/ 53 h 1872"/>
                <a:gd name="T4" fmla="*/ 45 w 3075"/>
                <a:gd name="T5" fmla="*/ 105 h 1872"/>
                <a:gd name="T6" fmla="*/ 102 w 3075"/>
                <a:gd name="T7" fmla="*/ 155 h 1872"/>
                <a:gd name="T8" fmla="*/ 179 w 3075"/>
                <a:gd name="T9" fmla="*/ 204 h 1872"/>
                <a:gd name="T10" fmla="*/ 274 w 3075"/>
                <a:gd name="T11" fmla="*/ 246 h 1872"/>
                <a:gd name="T12" fmla="*/ 387 w 3075"/>
                <a:gd name="T13" fmla="*/ 285 h 1872"/>
                <a:gd name="T14" fmla="*/ 517 w 3075"/>
                <a:gd name="T15" fmla="*/ 324 h 1872"/>
                <a:gd name="T16" fmla="*/ 658 w 3075"/>
                <a:gd name="T17" fmla="*/ 355 h 1872"/>
                <a:gd name="T18" fmla="*/ 816 w 3075"/>
                <a:gd name="T19" fmla="*/ 380 h 1872"/>
                <a:gd name="T20" fmla="*/ 981 w 3075"/>
                <a:gd name="T21" fmla="*/ 401 h 1872"/>
                <a:gd name="T22" fmla="*/ 1157 w 3075"/>
                <a:gd name="T23" fmla="*/ 419 h 1872"/>
                <a:gd name="T24" fmla="*/ 1344 w 3075"/>
                <a:gd name="T25" fmla="*/ 429 h 1872"/>
                <a:gd name="T26" fmla="*/ 1537 w 3075"/>
                <a:gd name="T27" fmla="*/ 433 h 1872"/>
                <a:gd name="T28" fmla="*/ 1731 w 3075"/>
                <a:gd name="T29" fmla="*/ 429 h 1872"/>
                <a:gd name="T30" fmla="*/ 1914 w 3075"/>
                <a:gd name="T31" fmla="*/ 419 h 1872"/>
                <a:gd name="T32" fmla="*/ 2093 w 3075"/>
                <a:gd name="T33" fmla="*/ 401 h 1872"/>
                <a:gd name="T34" fmla="*/ 2259 w 3075"/>
                <a:gd name="T35" fmla="*/ 380 h 1872"/>
                <a:gd name="T36" fmla="*/ 2417 w 3075"/>
                <a:gd name="T37" fmla="*/ 355 h 1872"/>
                <a:gd name="T38" fmla="*/ 2558 w 3075"/>
                <a:gd name="T39" fmla="*/ 324 h 1872"/>
                <a:gd name="T40" fmla="*/ 2688 w 3075"/>
                <a:gd name="T41" fmla="*/ 285 h 1872"/>
                <a:gd name="T42" fmla="*/ 2801 w 3075"/>
                <a:gd name="T43" fmla="*/ 246 h 1872"/>
                <a:gd name="T44" fmla="*/ 2896 w 3075"/>
                <a:gd name="T45" fmla="*/ 204 h 1872"/>
                <a:gd name="T46" fmla="*/ 2969 w 3075"/>
                <a:gd name="T47" fmla="*/ 155 h 1872"/>
                <a:gd name="T48" fmla="*/ 3026 w 3075"/>
                <a:gd name="T49" fmla="*/ 105 h 1872"/>
                <a:gd name="T50" fmla="*/ 3061 w 3075"/>
                <a:gd name="T51" fmla="*/ 53 h 1872"/>
                <a:gd name="T52" fmla="*/ 3075 w 3075"/>
                <a:gd name="T53" fmla="*/ 0 h 1872"/>
                <a:gd name="T54" fmla="*/ 3075 w 3075"/>
                <a:gd name="T55" fmla="*/ 1439 h 1872"/>
                <a:gd name="T56" fmla="*/ 3061 w 3075"/>
                <a:gd name="T57" fmla="*/ 1496 h 1872"/>
                <a:gd name="T58" fmla="*/ 3026 w 3075"/>
                <a:gd name="T59" fmla="*/ 1549 h 1872"/>
                <a:gd name="T60" fmla="*/ 2969 w 3075"/>
                <a:gd name="T61" fmla="*/ 1598 h 1872"/>
                <a:gd name="T62" fmla="*/ 2896 w 3075"/>
                <a:gd name="T63" fmla="*/ 1644 h 1872"/>
                <a:gd name="T64" fmla="*/ 2801 w 3075"/>
                <a:gd name="T65" fmla="*/ 1689 h 1872"/>
                <a:gd name="T66" fmla="*/ 2688 w 3075"/>
                <a:gd name="T67" fmla="*/ 1728 h 1872"/>
                <a:gd name="T68" fmla="*/ 2558 w 3075"/>
                <a:gd name="T69" fmla="*/ 1763 h 1872"/>
                <a:gd name="T70" fmla="*/ 2417 w 3075"/>
                <a:gd name="T71" fmla="*/ 1795 h 1872"/>
                <a:gd name="T72" fmla="*/ 2259 w 3075"/>
                <a:gd name="T73" fmla="*/ 1823 h 1872"/>
                <a:gd name="T74" fmla="*/ 2093 w 3075"/>
                <a:gd name="T75" fmla="*/ 1844 h 1872"/>
                <a:gd name="T76" fmla="*/ 1914 w 3075"/>
                <a:gd name="T77" fmla="*/ 1862 h 1872"/>
                <a:gd name="T78" fmla="*/ 1731 w 3075"/>
                <a:gd name="T79" fmla="*/ 1869 h 1872"/>
                <a:gd name="T80" fmla="*/ 1537 w 3075"/>
                <a:gd name="T81" fmla="*/ 1872 h 1872"/>
                <a:gd name="T82" fmla="*/ 1344 w 3075"/>
                <a:gd name="T83" fmla="*/ 1869 h 1872"/>
                <a:gd name="T84" fmla="*/ 1157 w 3075"/>
                <a:gd name="T85" fmla="*/ 1862 h 1872"/>
                <a:gd name="T86" fmla="*/ 981 w 3075"/>
                <a:gd name="T87" fmla="*/ 1844 h 1872"/>
                <a:gd name="T88" fmla="*/ 816 w 3075"/>
                <a:gd name="T89" fmla="*/ 1823 h 1872"/>
                <a:gd name="T90" fmla="*/ 658 w 3075"/>
                <a:gd name="T91" fmla="*/ 1795 h 1872"/>
                <a:gd name="T92" fmla="*/ 517 w 3075"/>
                <a:gd name="T93" fmla="*/ 1763 h 1872"/>
                <a:gd name="T94" fmla="*/ 387 w 3075"/>
                <a:gd name="T95" fmla="*/ 1728 h 1872"/>
                <a:gd name="T96" fmla="*/ 274 w 3075"/>
                <a:gd name="T97" fmla="*/ 1689 h 1872"/>
                <a:gd name="T98" fmla="*/ 179 w 3075"/>
                <a:gd name="T99" fmla="*/ 1644 h 1872"/>
                <a:gd name="T100" fmla="*/ 102 w 3075"/>
                <a:gd name="T101" fmla="*/ 1598 h 1872"/>
                <a:gd name="T102" fmla="*/ 45 w 3075"/>
                <a:gd name="T103" fmla="*/ 1549 h 1872"/>
                <a:gd name="T104" fmla="*/ 10 w 3075"/>
                <a:gd name="T105" fmla="*/ 1496 h 1872"/>
                <a:gd name="T106" fmla="*/ 0 w 3075"/>
                <a:gd name="T107" fmla="*/ 1439 h 1872"/>
                <a:gd name="T108" fmla="*/ 0 w 3075"/>
                <a:gd name="T109" fmla="*/ 0 h 1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2">
                  <a:moveTo>
                    <a:pt x="0" y="0"/>
                  </a:moveTo>
                  <a:lnTo>
                    <a:pt x="10" y="53"/>
                  </a:lnTo>
                  <a:lnTo>
                    <a:pt x="45" y="105"/>
                  </a:lnTo>
                  <a:lnTo>
                    <a:pt x="102" y="155"/>
                  </a:lnTo>
                  <a:lnTo>
                    <a:pt x="179" y="204"/>
                  </a:lnTo>
                  <a:lnTo>
                    <a:pt x="274" y="246"/>
                  </a:lnTo>
                  <a:lnTo>
                    <a:pt x="387" y="285"/>
                  </a:lnTo>
                  <a:lnTo>
                    <a:pt x="517" y="324"/>
                  </a:lnTo>
                  <a:lnTo>
                    <a:pt x="658" y="355"/>
                  </a:lnTo>
                  <a:lnTo>
                    <a:pt x="816" y="380"/>
                  </a:lnTo>
                  <a:lnTo>
                    <a:pt x="981" y="401"/>
                  </a:lnTo>
                  <a:lnTo>
                    <a:pt x="1157" y="419"/>
                  </a:lnTo>
                  <a:lnTo>
                    <a:pt x="1344" y="429"/>
                  </a:lnTo>
                  <a:lnTo>
                    <a:pt x="1537" y="433"/>
                  </a:lnTo>
                  <a:lnTo>
                    <a:pt x="1731" y="429"/>
                  </a:lnTo>
                  <a:lnTo>
                    <a:pt x="1914" y="419"/>
                  </a:lnTo>
                  <a:lnTo>
                    <a:pt x="2093" y="401"/>
                  </a:lnTo>
                  <a:lnTo>
                    <a:pt x="2259" y="380"/>
                  </a:lnTo>
                  <a:lnTo>
                    <a:pt x="2417" y="355"/>
                  </a:lnTo>
                  <a:lnTo>
                    <a:pt x="2558" y="324"/>
                  </a:lnTo>
                  <a:lnTo>
                    <a:pt x="2688" y="285"/>
                  </a:lnTo>
                  <a:lnTo>
                    <a:pt x="2801" y="246"/>
                  </a:lnTo>
                  <a:lnTo>
                    <a:pt x="2896" y="204"/>
                  </a:lnTo>
                  <a:lnTo>
                    <a:pt x="2969" y="155"/>
                  </a:lnTo>
                  <a:lnTo>
                    <a:pt x="3026" y="105"/>
                  </a:lnTo>
                  <a:lnTo>
                    <a:pt x="3061" y="53"/>
                  </a:lnTo>
                  <a:lnTo>
                    <a:pt x="3075" y="0"/>
                  </a:lnTo>
                  <a:lnTo>
                    <a:pt x="3075" y="1439"/>
                  </a:lnTo>
                  <a:lnTo>
                    <a:pt x="3061" y="1496"/>
                  </a:lnTo>
                  <a:lnTo>
                    <a:pt x="3026" y="1549"/>
                  </a:lnTo>
                  <a:lnTo>
                    <a:pt x="2969" y="1598"/>
                  </a:lnTo>
                  <a:lnTo>
                    <a:pt x="2896" y="1644"/>
                  </a:lnTo>
                  <a:lnTo>
                    <a:pt x="2801" y="1689"/>
                  </a:lnTo>
                  <a:lnTo>
                    <a:pt x="2688" y="1728"/>
                  </a:lnTo>
                  <a:lnTo>
                    <a:pt x="2558" y="1763"/>
                  </a:lnTo>
                  <a:lnTo>
                    <a:pt x="2417" y="1795"/>
                  </a:lnTo>
                  <a:lnTo>
                    <a:pt x="2259" y="1823"/>
                  </a:lnTo>
                  <a:lnTo>
                    <a:pt x="2093" y="1844"/>
                  </a:lnTo>
                  <a:lnTo>
                    <a:pt x="1914" y="1862"/>
                  </a:lnTo>
                  <a:lnTo>
                    <a:pt x="1731" y="1869"/>
                  </a:lnTo>
                  <a:lnTo>
                    <a:pt x="1537" y="1872"/>
                  </a:lnTo>
                  <a:lnTo>
                    <a:pt x="1344" y="1869"/>
                  </a:lnTo>
                  <a:lnTo>
                    <a:pt x="1157" y="1862"/>
                  </a:lnTo>
                  <a:lnTo>
                    <a:pt x="981" y="1844"/>
                  </a:lnTo>
                  <a:lnTo>
                    <a:pt x="816" y="1823"/>
                  </a:lnTo>
                  <a:lnTo>
                    <a:pt x="658" y="1795"/>
                  </a:lnTo>
                  <a:lnTo>
                    <a:pt x="517" y="1763"/>
                  </a:lnTo>
                  <a:lnTo>
                    <a:pt x="387" y="1728"/>
                  </a:lnTo>
                  <a:lnTo>
                    <a:pt x="274" y="1689"/>
                  </a:lnTo>
                  <a:lnTo>
                    <a:pt x="179" y="1644"/>
                  </a:lnTo>
                  <a:lnTo>
                    <a:pt x="102" y="1598"/>
                  </a:lnTo>
                  <a:lnTo>
                    <a:pt x="45" y="1549"/>
                  </a:lnTo>
                  <a:lnTo>
                    <a:pt x="10" y="1496"/>
                  </a:lnTo>
                  <a:lnTo>
                    <a:pt x="0" y="1439"/>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1" name="TextBox 130"/>
          <p:cNvSpPr txBox="1"/>
          <p:nvPr/>
        </p:nvSpPr>
        <p:spPr>
          <a:xfrm>
            <a:off x="6218121" y="5182108"/>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grpSp>
        <p:nvGrpSpPr>
          <p:cNvPr id="16" name="Group 15"/>
          <p:cNvGrpSpPr/>
          <p:nvPr/>
        </p:nvGrpSpPr>
        <p:grpSpPr>
          <a:xfrm>
            <a:off x="9290387" y="3214009"/>
            <a:ext cx="2179299" cy="1636421"/>
            <a:chOff x="9290387" y="3214009"/>
            <a:chExt cx="2179299" cy="1636421"/>
          </a:xfrm>
          <a:solidFill>
            <a:srgbClr val="189A80"/>
          </a:solidFill>
          <a:effectLst/>
        </p:grpSpPr>
        <p:sp>
          <p:nvSpPr>
            <p:cNvPr id="100" name="Freeform 12"/>
            <p:cNvSpPr>
              <a:spLocks/>
            </p:cNvSpPr>
            <p:nvPr/>
          </p:nvSpPr>
          <p:spPr bwMode="auto">
            <a:xfrm>
              <a:off x="9290387" y="3214009"/>
              <a:ext cx="2179299" cy="613746"/>
            </a:xfrm>
            <a:custGeom>
              <a:avLst/>
              <a:gdLst>
                <a:gd name="T0" fmla="*/ 1537 w 3075"/>
                <a:gd name="T1" fmla="*/ 0 h 866"/>
                <a:gd name="T2" fmla="*/ 1731 w 3075"/>
                <a:gd name="T3" fmla="*/ 3 h 866"/>
                <a:gd name="T4" fmla="*/ 1914 w 3075"/>
                <a:gd name="T5" fmla="*/ 14 h 866"/>
                <a:gd name="T6" fmla="*/ 2093 w 3075"/>
                <a:gd name="T7" fmla="*/ 31 h 866"/>
                <a:gd name="T8" fmla="*/ 2259 w 3075"/>
                <a:gd name="T9" fmla="*/ 53 h 866"/>
                <a:gd name="T10" fmla="*/ 2417 w 3075"/>
                <a:gd name="T11" fmla="*/ 81 h 866"/>
                <a:gd name="T12" fmla="*/ 2558 w 3075"/>
                <a:gd name="T13" fmla="*/ 112 h 866"/>
                <a:gd name="T14" fmla="*/ 2688 w 3075"/>
                <a:gd name="T15" fmla="*/ 148 h 866"/>
                <a:gd name="T16" fmla="*/ 2801 w 3075"/>
                <a:gd name="T17" fmla="*/ 186 h 866"/>
                <a:gd name="T18" fmla="*/ 2896 w 3075"/>
                <a:gd name="T19" fmla="*/ 232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42 h 866"/>
                <a:gd name="T32" fmla="*/ 2969 w 3075"/>
                <a:gd name="T33" fmla="*/ 591 h 866"/>
                <a:gd name="T34" fmla="*/ 2896 w 3075"/>
                <a:gd name="T35" fmla="*/ 637 h 866"/>
                <a:gd name="T36" fmla="*/ 2801 w 3075"/>
                <a:gd name="T37" fmla="*/ 683 h 866"/>
                <a:gd name="T38" fmla="*/ 2688 w 3075"/>
                <a:gd name="T39" fmla="*/ 721 h 866"/>
                <a:gd name="T40" fmla="*/ 2558 w 3075"/>
                <a:gd name="T41" fmla="*/ 756 h 866"/>
                <a:gd name="T42" fmla="*/ 2417 w 3075"/>
                <a:gd name="T43" fmla="*/ 788 h 866"/>
                <a:gd name="T44" fmla="*/ 2259 w 3075"/>
                <a:gd name="T45" fmla="*/ 816 h 866"/>
                <a:gd name="T46" fmla="*/ 2093 w 3075"/>
                <a:gd name="T47" fmla="*/ 837 h 866"/>
                <a:gd name="T48" fmla="*/ 1914 w 3075"/>
                <a:gd name="T49" fmla="*/ 855 h 866"/>
                <a:gd name="T50" fmla="*/ 1731 w 3075"/>
                <a:gd name="T51" fmla="*/ 862 h 866"/>
                <a:gd name="T52" fmla="*/ 1537 w 3075"/>
                <a:gd name="T53" fmla="*/ 866 h 866"/>
                <a:gd name="T54" fmla="*/ 1344 w 3075"/>
                <a:gd name="T55" fmla="*/ 862 h 866"/>
                <a:gd name="T56" fmla="*/ 1157 w 3075"/>
                <a:gd name="T57" fmla="*/ 855 h 866"/>
                <a:gd name="T58" fmla="*/ 981 w 3075"/>
                <a:gd name="T59" fmla="*/ 837 h 866"/>
                <a:gd name="T60" fmla="*/ 816 w 3075"/>
                <a:gd name="T61" fmla="*/ 816 h 866"/>
                <a:gd name="T62" fmla="*/ 658 w 3075"/>
                <a:gd name="T63" fmla="*/ 788 h 866"/>
                <a:gd name="T64" fmla="*/ 517 w 3075"/>
                <a:gd name="T65" fmla="*/ 756 h 866"/>
                <a:gd name="T66" fmla="*/ 387 w 3075"/>
                <a:gd name="T67" fmla="*/ 721 h 866"/>
                <a:gd name="T68" fmla="*/ 274 w 3075"/>
                <a:gd name="T69" fmla="*/ 683 h 866"/>
                <a:gd name="T70" fmla="*/ 179 w 3075"/>
                <a:gd name="T71" fmla="*/ 637 h 866"/>
                <a:gd name="T72" fmla="*/ 102 w 3075"/>
                <a:gd name="T73" fmla="*/ 591 h 866"/>
                <a:gd name="T74" fmla="*/ 45 w 3075"/>
                <a:gd name="T75" fmla="*/ 542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32 h 866"/>
                <a:gd name="T88" fmla="*/ 274 w 3075"/>
                <a:gd name="T89" fmla="*/ 186 h 866"/>
                <a:gd name="T90" fmla="*/ 387 w 3075"/>
                <a:gd name="T91" fmla="*/ 148 h 866"/>
                <a:gd name="T92" fmla="*/ 517 w 3075"/>
                <a:gd name="T93" fmla="*/ 112 h 866"/>
                <a:gd name="T94" fmla="*/ 658 w 3075"/>
                <a:gd name="T95" fmla="*/ 81 h 866"/>
                <a:gd name="T96" fmla="*/ 816 w 3075"/>
                <a:gd name="T97" fmla="*/ 53 h 866"/>
                <a:gd name="T98" fmla="*/ 981 w 3075"/>
                <a:gd name="T99" fmla="*/ 31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1"/>
                  </a:lnTo>
                  <a:lnTo>
                    <a:pt x="2259" y="53"/>
                  </a:lnTo>
                  <a:lnTo>
                    <a:pt x="2417" y="81"/>
                  </a:lnTo>
                  <a:lnTo>
                    <a:pt x="2558" y="112"/>
                  </a:lnTo>
                  <a:lnTo>
                    <a:pt x="2688" y="148"/>
                  </a:lnTo>
                  <a:lnTo>
                    <a:pt x="2801" y="186"/>
                  </a:lnTo>
                  <a:lnTo>
                    <a:pt x="2896" y="232"/>
                  </a:lnTo>
                  <a:lnTo>
                    <a:pt x="2969" y="278"/>
                  </a:lnTo>
                  <a:lnTo>
                    <a:pt x="3026" y="327"/>
                  </a:lnTo>
                  <a:lnTo>
                    <a:pt x="3061" y="380"/>
                  </a:lnTo>
                  <a:lnTo>
                    <a:pt x="3075" y="433"/>
                  </a:lnTo>
                  <a:lnTo>
                    <a:pt x="3061" y="489"/>
                  </a:lnTo>
                  <a:lnTo>
                    <a:pt x="3026" y="542"/>
                  </a:lnTo>
                  <a:lnTo>
                    <a:pt x="2969" y="591"/>
                  </a:lnTo>
                  <a:lnTo>
                    <a:pt x="2896" y="637"/>
                  </a:lnTo>
                  <a:lnTo>
                    <a:pt x="2801" y="683"/>
                  </a:lnTo>
                  <a:lnTo>
                    <a:pt x="2688" y="721"/>
                  </a:lnTo>
                  <a:lnTo>
                    <a:pt x="2558" y="756"/>
                  </a:lnTo>
                  <a:lnTo>
                    <a:pt x="2417" y="788"/>
                  </a:lnTo>
                  <a:lnTo>
                    <a:pt x="2259" y="816"/>
                  </a:lnTo>
                  <a:lnTo>
                    <a:pt x="2093" y="837"/>
                  </a:lnTo>
                  <a:lnTo>
                    <a:pt x="1914" y="855"/>
                  </a:lnTo>
                  <a:lnTo>
                    <a:pt x="1731" y="862"/>
                  </a:lnTo>
                  <a:lnTo>
                    <a:pt x="1537" y="866"/>
                  </a:lnTo>
                  <a:lnTo>
                    <a:pt x="1344" y="862"/>
                  </a:lnTo>
                  <a:lnTo>
                    <a:pt x="1157" y="855"/>
                  </a:lnTo>
                  <a:lnTo>
                    <a:pt x="981" y="837"/>
                  </a:lnTo>
                  <a:lnTo>
                    <a:pt x="816" y="816"/>
                  </a:lnTo>
                  <a:lnTo>
                    <a:pt x="658" y="788"/>
                  </a:lnTo>
                  <a:lnTo>
                    <a:pt x="517" y="756"/>
                  </a:lnTo>
                  <a:lnTo>
                    <a:pt x="387" y="721"/>
                  </a:lnTo>
                  <a:lnTo>
                    <a:pt x="274" y="683"/>
                  </a:lnTo>
                  <a:lnTo>
                    <a:pt x="179" y="637"/>
                  </a:lnTo>
                  <a:lnTo>
                    <a:pt x="102" y="591"/>
                  </a:lnTo>
                  <a:lnTo>
                    <a:pt x="45" y="542"/>
                  </a:lnTo>
                  <a:lnTo>
                    <a:pt x="10" y="489"/>
                  </a:lnTo>
                  <a:lnTo>
                    <a:pt x="0" y="433"/>
                  </a:lnTo>
                  <a:lnTo>
                    <a:pt x="10" y="380"/>
                  </a:lnTo>
                  <a:lnTo>
                    <a:pt x="45" y="327"/>
                  </a:lnTo>
                  <a:lnTo>
                    <a:pt x="102" y="278"/>
                  </a:lnTo>
                  <a:lnTo>
                    <a:pt x="179" y="232"/>
                  </a:lnTo>
                  <a:lnTo>
                    <a:pt x="274" y="186"/>
                  </a:lnTo>
                  <a:lnTo>
                    <a:pt x="387" y="148"/>
                  </a:lnTo>
                  <a:lnTo>
                    <a:pt x="517" y="112"/>
                  </a:lnTo>
                  <a:lnTo>
                    <a:pt x="658" y="81"/>
                  </a:lnTo>
                  <a:lnTo>
                    <a:pt x="816" y="53"/>
                  </a:lnTo>
                  <a:lnTo>
                    <a:pt x="981" y="31"/>
                  </a:lnTo>
                  <a:lnTo>
                    <a:pt x="1157" y="14"/>
                  </a:lnTo>
                  <a:lnTo>
                    <a:pt x="1344" y="3"/>
                  </a:lnTo>
                  <a:lnTo>
                    <a:pt x="1537" y="0"/>
                  </a:lnTo>
                  <a:close/>
                </a:path>
              </a:pathLst>
            </a:custGeom>
            <a:solidFill>
              <a:srgbClr val="36B89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1" name="Freeform 13"/>
            <p:cNvSpPr>
              <a:spLocks/>
            </p:cNvSpPr>
            <p:nvPr/>
          </p:nvSpPr>
          <p:spPr bwMode="auto">
            <a:xfrm>
              <a:off x="9290387" y="3520882"/>
              <a:ext cx="2179299" cy="1329548"/>
            </a:xfrm>
            <a:custGeom>
              <a:avLst/>
              <a:gdLst>
                <a:gd name="T0" fmla="*/ 0 w 3075"/>
                <a:gd name="T1" fmla="*/ 0 h 1876"/>
                <a:gd name="T2" fmla="*/ 10 w 3075"/>
                <a:gd name="T3" fmla="*/ 56 h 1876"/>
                <a:gd name="T4" fmla="*/ 45 w 3075"/>
                <a:gd name="T5" fmla="*/ 109 h 1876"/>
                <a:gd name="T6" fmla="*/ 102 w 3075"/>
                <a:gd name="T7" fmla="*/ 158 h 1876"/>
                <a:gd name="T8" fmla="*/ 179 w 3075"/>
                <a:gd name="T9" fmla="*/ 204 h 1876"/>
                <a:gd name="T10" fmla="*/ 274 w 3075"/>
                <a:gd name="T11" fmla="*/ 250 h 1876"/>
                <a:gd name="T12" fmla="*/ 387 w 3075"/>
                <a:gd name="T13" fmla="*/ 288 h 1876"/>
                <a:gd name="T14" fmla="*/ 517 w 3075"/>
                <a:gd name="T15" fmla="*/ 323 h 1876"/>
                <a:gd name="T16" fmla="*/ 658 w 3075"/>
                <a:gd name="T17" fmla="*/ 355 h 1876"/>
                <a:gd name="T18" fmla="*/ 816 w 3075"/>
                <a:gd name="T19" fmla="*/ 383 h 1876"/>
                <a:gd name="T20" fmla="*/ 981 w 3075"/>
                <a:gd name="T21" fmla="*/ 404 h 1876"/>
                <a:gd name="T22" fmla="*/ 1157 w 3075"/>
                <a:gd name="T23" fmla="*/ 422 h 1876"/>
                <a:gd name="T24" fmla="*/ 1344 w 3075"/>
                <a:gd name="T25" fmla="*/ 429 h 1876"/>
                <a:gd name="T26" fmla="*/ 1537 w 3075"/>
                <a:gd name="T27" fmla="*/ 433 h 1876"/>
                <a:gd name="T28" fmla="*/ 1731 w 3075"/>
                <a:gd name="T29" fmla="*/ 429 h 1876"/>
                <a:gd name="T30" fmla="*/ 1914 w 3075"/>
                <a:gd name="T31" fmla="*/ 422 h 1876"/>
                <a:gd name="T32" fmla="*/ 2093 w 3075"/>
                <a:gd name="T33" fmla="*/ 404 h 1876"/>
                <a:gd name="T34" fmla="*/ 2259 w 3075"/>
                <a:gd name="T35" fmla="*/ 383 h 1876"/>
                <a:gd name="T36" fmla="*/ 2417 w 3075"/>
                <a:gd name="T37" fmla="*/ 355 h 1876"/>
                <a:gd name="T38" fmla="*/ 2558 w 3075"/>
                <a:gd name="T39" fmla="*/ 323 h 1876"/>
                <a:gd name="T40" fmla="*/ 2688 w 3075"/>
                <a:gd name="T41" fmla="*/ 288 h 1876"/>
                <a:gd name="T42" fmla="*/ 2801 w 3075"/>
                <a:gd name="T43" fmla="*/ 250 h 1876"/>
                <a:gd name="T44" fmla="*/ 2896 w 3075"/>
                <a:gd name="T45" fmla="*/ 204 h 1876"/>
                <a:gd name="T46" fmla="*/ 2969 w 3075"/>
                <a:gd name="T47" fmla="*/ 158 h 1876"/>
                <a:gd name="T48" fmla="*/ 3026 w 3075"/>
                <a:gd name="T49" fmla="*/ 109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31 h 1876"/>
                <a:gd name="T68" fmla="*/ 2558 w 3075"/>
                <a:gd name="T69" fmla="*/ 1767 h 1876"/>
                <a:gd name="T70" fmla="*/ 2417 w 3075"/>
                <a:gd name="T71" fmla="*/ 1798 h 1876"/>
                <a:gd name="T72" fmla="*/ 2259 w 3075"/>
                <a:gd name="T73" fmla="*/ 1826 h 1876"/>
                <a:gd name="T74" fmla="*/ 2093 w 3075"/>
                <a:gd name="T75" fmla="*/ 1848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8 h 1876"/>
                <a:gd name="T88" fmla="*/ 816 w 3075"/>
                <a:gd name="T89" fmla="*/ 1826 h 1876"/>
                <a:gd name="T90" fmla="*/ 658 w 3075"/>
                <a:gd name="T91" fmla="*/ 1798 h 1876"/>
                <a:gd name="T92" fmla="*/ 517 w 3075"/>
                <a:gd name="T93" fmla="*/ 1767 h 1876"/>
                <a:gd name="T94" fmla="*/ 387 w 3075"/>
                <a:gd name="T95" fmla="*/ 1731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9"/>
                  </a:lnTo>
                  <a:lnTo>
                    <a:pt x="102" y="158"/>
                  </a:lnTo>
                  <a:lnTo>
                    <a:pt x="179" y="204"/>
                  </a:lnTo>
                  <a:lnTo>
                    <a:pt x="274" y="250"/>
                  </a:lnTo>
                  <a:lnTo>
                    <a:pt x="387" y="288"/>
                  </a:lnTo>
                  <a:lnTo>
                    <a:pt x="517" y="323"/>
                  </a:lnTo>
                  <a:lnTo>
                    <a:pt x="658" y="355"/>
                  </a:lnTo>
                  <a:lnTo>
                    <a:pt x="816" y="383"/>
                  </a:lnTo>
                  <a:lnTo>
                    <a:pt x="981" y="404"/>
                  </a:lnTo>
                  <a:lnTo>
                    <a:pt x="1157" y="422"/>
                  </a:lnTo>
                  <a:lnTo>
                    <a:pt x="1344" y="429"/>
                  </a:lnTo>
                  <a:lnTo>
                    <a:pt x="1537" y="433"/>
                  </a:lnTo>
                  <a:lnTo>
                    <a:pt x="1731" y="429"/>
                  </a:lnTo>
                  <a:lnTo>
                    <a:pt x="1914" y="422"/>
                  </a:lnTo>
                  <a:lnTo>
                    <a:pt x="2093" y="404"/>
                  </a:lnTo>
                  <a:lnTo>
                    <a:pt x="2259" y="383"/>
                  </a:lnTo>
                  <a:lnTo>
                    <a:pt x="2417" y="355"/>
                  </a:lnTo>
                  <a:lnTo>
                    <a:pt x="2558" y="323"/>
                  </a:lnTo>
                  <a:lnTo>
                    <a:pt x="2688" y="288"/>
                  </a:lnTo>
                  <a:lnTo>
                    <a:pt x="2801" y="250"/>
                  </a:lnTo>
                  <a:lnTo>
                    <a:pt x="2896" y="204"/>
                  </a:lnTo>
                  <a:lnTo>
                    <a:pt x="2969" y="158"/>
                  </a:lnTo>
                  <a:lnTo>
                    <a:pt x="3026" y="109"/>
                  </a:lnTo>
                  <a:lnTo>
                    <a:pt x="3061" y="56"/>
                  </a:lnTo>
                  <a:lnTo>
                    <a:pt x="3075" y="0"/>
                  </a:lnTo>
                  <a:lnTo>
                    <a:pt x="3075" y="1443"/>
                  </a:lnTo>
                  <a:lnTo>
                    <a:pt x="3061" y="1496"/>
                  </a:lnTo>
                  <a:lnTo>
                    <a:pt x="3026" y="1548"/>
                  </a:lnTo>
                  <a:lnTo>
                    <a:pt x="2969" y="1598"/>
                  </a:lnTo>
                  <a:lnTo>
                    <a:pt x="2896" y="1647"/>
                  </a:lnTo>
                  <a:lnTo>
                    <a:pt x="2801" y="1689"/>
                  </a:lnTo>
                  <a:lnTo>
                    <a:pt x="2688" y="1731"/>
                  </a:lnTo>
                  <a:lnTo>
                    <a:pt x="2558" y="1767"/>
                  </a:lnTo>
                  <a:lnTo>
                    <a:pt x="2417" y="1798"/>
                  </a:lnTo>
                  <a:lnTo>
                    <a:pt x="2259" y="1826"/>
                  </a:lnTo>
                  <a:lnTo>
                    <a:pt x="2093" y="1848"/>
                  </a:lnTo>
                  <a:lnTo>
                    <a:pt x="1914" y="1862"/>
                  </a:lnTo>
                  <a:lnTo>
                    <a:pt x="1731" y="1872"/>
                  </a:lnTo>
                  <a:lnTo>
                    <a:pt x="1537" y="1876"/>
                  </a:lnTo>
                  <a:lnTo>
                    <a:pt x="1344" y="1872"/>
                  </a:lnTo>
                  <a:lnTo>
                    <a:pt x="1157" y="1862"/>
                  </a:lnTo>
                  <a:lnTo>
                    <a:pt x="981" y="1848"/>
                  </a:lnTo>
                  <a:lnTo>
                    <a:pt x="816" y="1826"/>
                  </a:lnTo>
                  <a:lnTo>
                    <a:pt x="658" y="1798"/>
                  </a:lnTo>
                  <a:lnTo>
                    <a:pt x="517" y="1767"/>
                  </a:lnTo>
                  <a:lnTo>
                    <a:pt x="387" y="1731"/>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grpSp>
        <p:nvGrpSpPr>
          <p:cNvPr id="14" name="Group 13"/>
          <p:cNvGrpSpPr/>
          <p:nvPr/>
        </p:nvGrpSpPr>
        <p:grpSpPr>
          <a:xfrm>
            <a:off x="3240086" y="1849025"/>
            <a:ext cx="2179299" cy="1620006"/>
            <a:chOff x="3240086" y="1849025"/>
            <a:chExt cx="2179299" cy="1620006"/>
          </a:xfrm>
          <a:solidFill>
            <a:srgbClr val="34738D"/>
          </a:solidFill>
          <a:effectLst/>
        </p:grpSpPr>
        <p:sp>
          <p:nvSpPr>
            <p:cNvPr id="106" name="Freeform 18"/>
            <p:cNvSpPr>
              <a:spLocks/>
            </p:cNvSpPr>
            <p:nvPr/>
          </p:nvSpPr>
          <p:spPr bwMode="auto">
            <a:xfrm>
              <a:off x="3240086" y="1849025"/>
              <a:ext cx="2179299" cy="611620"/>
            </a:xfrm>
            <a:custGeom>
              <a:avLst/>
              <a:gdLst>
                <a:gd name="T0" fmla="*/ 1538 w 3075"/>
                <a:gd name="T1" fmla="*/ 0 h 863"/>
                <a:gd name="T2" fmla="*/ 1731 w 3075"/>
                <a:gd name="T3" fmla="*/ 4 h 863"/>
                <a:gd name="T4" fmla="*/ 1914 w 3075"/>
                <a:gd name="T5" fmla="*/ 11 h 863"/>
                <a:gd name="T6" fmla="*/ 2094 w 3075"/>
                <a:gd name="T7" fmla="*/ 29 h 863"/>
                <a:gd name="T8" fmla="*/ 2259 w 3075"/>
                <a:gd name="T9" fmla="*/ 50 h 863"/>
                <a:gd name="T10" fmla="*/ 2414 w 3075"/>
                <a:gd name="T11" fmla="*/ 78 h 863"/>
                <a:gd name="T12" fmla="*/ 2558 w 3075"/>
                <a:gd name="T13" fmla="*/ 110 h 863"/>
                <a:gd name="T14" fmla="*/ 2685 w 3075"/>
                <a:gd name="T15" fmla="*/ 145 h 863"/>
                <a:gd name="T16" fmla="*/ 2797 w 3075"/>
                <a:gd name="T17" fmla="*/ 183 h 863"/>
                <a:gd name="T18" fmla="*/ 2896 w 3075"/>
                <a:gd name="T19" fmla="*/ 229 h 863"/>
                <a:gd name="T20" fmla="*/ 2970 w 3075"/>
                <a:gd name="T21" fmla="*/ 275 h 863"/>
                <a:gd name="T22" fmla="*/ 3026 w 3075"/>
                <a:gd name="T23" fmla="*/ 324 h 863"/>
                <a:gd name="T24" fmla="*/ 3061 w 3075"/>
                <a:gd name="T25" fmla="*/ 377 h 863"/>
                <a:gd name="T26" fmla="*/ 3075 w 3075"/>
                <a:gd name="T27" fmla="*/ 433 h 863"/>
                <a:gd name="T28" fmla="*/ 3061 w 3075"/>
                <a:gd name="T29" fmla="*/ 486 h 863"/>
                <a:gd name="T30" fmla="*/ 3026 w 3075"/>
                <a:gd name="T31" fmla="*/ 539 h 863"/>
                <a:gd name="T32" fmla="*/ 2970 w 3075"/>
                <a:gd name="T33" fmla="*/ 588 h 863"/>
                <a:gd name="T34" fmla="*/ 2896 w 3075"/>
                <a:gd name="T35" fmla="*/ 634 h 863"/>
                <a:gd name="T36" fmla="*/ 2797 w 3075"/>
                <a:gd name="T37" fmla="*/ 680 h 863"/>
                <a:gd name="T38" fmla="*/ 2685 w 3075"/>
                <a:gd name="T39" fmla="*/ 718 h 863"/>
                <a:gd name="T40" fmla="*/ 2558 w 3075"/>
                <a:gd name="T41" fmla="*/ 754 h 863"/>
                <a:gd name="T42" fmla="*/ 2414 w 3075"/>
                <a:gd name="T43" fmla="*/ 785 h 863"/>
                <a:gd name="T44" fmla="*/ 2259 w 3075"/>
                <a:gd name="T45" fmla="*/ 814 h 863"/>
                <a:gd name="T46" fmla="*/ 2094 w 3075"/>
                <a:gd name="T47" fmla="*/ 835 h 863"/>
                <a:gd name="T48" fmla="*/ 1914 w 3075"/>
                <a:gd name="T49" fmla="*/ 852 h 863"/>
                <a:gd name="T50" fmla="*/ 1731 w 3075"/>
                <a:gd name="T51" fmla="*/ 863 h 863"/>
                <a:gd name="T52" fmla="*/ 1538 w 3075"/>
                <a:gd name="T53" fmla="*/ 863 h 863"/>
                <a:gd name="T54" fmla="*/ 1344 w 3075"/>
                <a:gd name="T55" fmla="*/ 863 h 863"/>
                <a:gd name="T56" fmla="*/ 1158 w 3075"/>
                <a:gd name="T57" fmla="*/ 852 h 863"/>
                <a:gd name="T58" fmla="*/ 982 w 3075"/>
                <a:gd name="T59" fmla="*/ 835 h 863"/>
                <a:gd name="T60" fmla="*/ 813 w 3075"/>
                <a:gd name="T61" fmla="*/ 814 h 863"/>
                <a:gd name="T62" fmla="*/ 658 w 3075"/>
                <a:gd name="T63" fmla="*/ 785 h 863"/>
                <a:gd name="T64" fmla="*/ 517 w 3075"/>
                <a:gd name="T65" fmla="*/ 754 h 863"/>
                <a:gd name="T66" fmla="*/ 387 w 3075"/>
                <a:gd name="T67" fmla="*/ 718 h 863"/>
                <a:gd name="T68" fmla="*/ 274 w 3075"/>
                <a:gd name="T69" fmla="*/ 680 h 863"/>
                <a:gd name="T70" fmla="*/ 179 w 3075"/>
                <a:gd name="T71" fmla="*/ 634 h 863"/>
                <a:gd name="T72" fmla="*/ 102 w 3075"/>
                <a:gd name="T73" fmla="*/ 588 h 863"/>
                <a:gd name="T74" fmla="*/ 46 w 3075"/>
                <a:gd name="T75" fmla="*/ 539 h 863"/>
                <a:gd name="T76" fmla="*/ 11 w 3075"/>
                <a:gd name="T77" fmla="*/ 486 h 863"/>
                <a:gd name="T78" fmla="*/ 0 w 3075"/>
                <a:gd name="T79" fmla="*/ 433 h 863"/>
                <a:gd name="T80" fmla="*/ 11 w 3075"/>
                <a:gd name="T81" fmla="*/ 377 h 863"/>
                <a:gd name="T82" fmla="*/ 46 w 3075"/>
                <a:gd name="T83" fmla="*/ 324 h 863"/>
                <a:gd name="T84" fmla="*/ 102 w 3075"/>
                <a:gd name="T85" fmla="*/ 275 h 863"/>
                <a:gd name="T86" fmla="*/ 179 w 3075"/>
                <a:gd name="T87" fmla="*/ 229 h 863"/>
                <a:gd name="T88" fmla="*/ 274 w 3075"/>
                <a:gd name="T89" fmla="*/ 183 h 863"/>
                <a:gd name="T90" fmla="*/ 387 w 3075"/>
                <a:gd name="T91" fmla="*/ 145 h 863"/>
                <a:gd name="T92" fmla="*/ 517 w 3075"/>
                <a:gd name="T93" fmla="*/ 110 h 863"/>
                <a:gd name="T94" fmla="*/ 658 w 3075"/>
                <a:gd name="T95" fmla="*/ 78 h 863"/>
                <a:gd name="T96" fmla="*/ 813 w 3075"/>
                <a:gd name="T97" fmla="*/ 50 h 863"/>
                <a:gd name="T98" fmla="*/ 982 w 3075"/>
                <a:gd name="T99" fmla="*/ 29 h 863"/>
                <a:gd name="T100" fmla="*/ 1158 w 3075"/>
                <a:gd name="T101" fmla="*/ 11 h 863"/>
                <a:gd name="T102" fmla="*/ 1344 w 3075"/>
                <a:gd name="T103" fmla="*/ 4 h 863"/>
                <a:gd name="T104" fmla="*/ 1538 w 3075"/>
                <a:gd name="T105" fmla="*/ 0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3">
                  <a:moveTo>
                    <a:pt x="1538" y="0"/>
                  </a:moveTo>
                  <a:lnTo>
                    <a:pt x="1731" y="4"/>
                  </a:lnTo>
                  <a:lnTo>
                    <a:pt x="1914" y="11"/>
                  </a:lnTo>
                  <a:lnTo>
                    <a:pt x="2094" y="29"/>
                  </a:lnTo>
                  <a:lnTo>
                    <a:pt x="2259" y="50"/>
                  </a:lnTo>
                  <a:lnTo>
                    <a:pt x="2414" y="78"/>
                  </a:lnTo>
                  <a:lnTo>
                    <a:pt x="2558" y="110"/>
                  </a:lnTo>
                  <a:lnTo>
                    <a:pt x="2685" y="145"/>
                  </a:lnTo>
                  <a:lnTo>
                    <a:pt x="2797" y="183"/>
                  </a:lnTo>
                  <a:lnTo>
                    <a:pt x="2896" y="229"/>
                  </a:lnTo>
                  <a:lnTo>
                    <a:pt x="2970" y="275"/>
                  </a:lnTo>
                  <a:lnTo>
                    <a:pt x="3026" y="324"/>
                  </a:lnTo>
                  <a:lnTo>
                    <a:pt x="3061" y="377"/>
                  </a:lnTo>
                  <a:lnTo>
                    <a:pt x="3075" y="433"/>
                  </a:lnTo>
                  <a:lnTo>
                    <a:pt x="3061" y="486"/>
                  </a:lnTo>
                  <a:lnTo>
                    <a:pt x="3026" y="539"/>
                  </a:lnTo>
                  <a:lnTo>
                    <a:pt x="2970" y="588"/>
                  </a:lnTo>
                  <a:lnTo>
                    <a:pt x="2896" y="634"/>
                  </a:lnTo>
                  <a:lnTo>
                    <a:pt x="2797" y="680"/>
                  </a:lnTo>
                  <a:lnTo>
                    <a:pt x="2685" y="718"/>
                  </a:lnTo>
                  <a:lnTo>
                    <a:pt x="2558" y="754"/>
                  </a:lnTo>
                  <a:lnTo>
                    <a:pt x="2414" y="785"/>
                  </a:lnTo>
                  <a:lnTo>
                    <a:pt x="2259" y="814"/>
                  </a:lnTo>
                  <a:lnTo>
                    <a:pt x="2094" y="835"/>
                  </a:lnTo>
                  <a:lnTo>
                    <a:pt x="1914" y="852"/>
                  </a:lnTo>
                  <a:lnTo>
                    <a:pt x="1731" y="863"/>
                  </a:lnTo>
                  <a:lnTo>
                    <a:pt x="1538" y="863"/>
                  </a:lnTo>
                  <a:lnTo>
                    <a:pt x="1344" y="863"/>
                  </a:lnTo>
                  <a:lnTo>
                    <a:pt x="1158" y="852"/>
                  </a:lnTo>
                  <a:lnTo>
                    <a:pt x="982" y="835"/>
                  </a:lnTo>
                  <a:lnTo>
                    <a:pt x="813" y="814"/>
                  </a:lnTo>
                  <a:lnTo>
                    <a:pt x="658" y="785"/>
                  </a:lnTo>
                  <a:lnTo>
                    <a:pt x="517" y="754"/>
                  </a:lnTo>
                  <a:lnTo>
                    <a:pt x="387" y="718"/>
                  </a:lnTo>
                  <a:lnTo>
                    <a:pt x="274" y="680"/>
                  </a:lnTo>
                  <a:lnTo>
                    <a:pt x="179" y="634"/>
                  </a:lnTo>
                  <a:lnTo>
                    <a:pt x="102" y="588"/>
                  </a:lnTo>
                  <a:lnTo>
                    <a:pt x="46" y="539"/>
                  </a:lnTo>
                  <a:lnTo>
                    <a:pt x="11" y="486"/>
                  </a:lnTo>
                  <a:lnTo>
                    <a:pt x="0" y="433"/>
                  </a:lnTo>
                  <a:lnTo>
                    <a:pt x="11" y="377"/>
                  </a:lnTo>
                  <a:lnTo>
                    <a:pt x="46" y="324"/>
                  </a:lnTo>
                  <a:lnTo>
                    <a:pt x="102" y="275"/>
                  </a:lnTo>
                  <a:lnTo>
                    <a:pt x="179" y="229"/>
                  </a:lnTo>
                  <a:lnTo>
                    <a:pt x="274" y="183"/>
                  </a:lnTo>
                  <a:lnTo>
                    <a:pt x="387" y="145"/>
                  </a:lnTo>
                  <a:lnTo>
                    <a:pt x="517" y="110"/>
                  </a:lnTo>
                  <a:lnTo>
                    <a:pt x="658" y="78"/>
                  </a:lnTo>
                  <a:lnTo>
                    <a:pt x="813" y="50"/>
                  </a:lnTo>
                  <a:lnTo>
                    <a:pt x="982" y="29"/>
                  </a:lnTo>
                  <a:lnTo>
                    <a:pt x="1158" y="11"/>
                  </a:lnTo>
                  <a:lnTo>
                    <a:pt x="1344" y="4"/>
                  </a:lnTo>
                  <a:lnTo>
                    <a:pt x="1538" y="0"/>
                  </a:lnTo>
                  <a:close/>
                </a:path>
              </a:pathLst>
            </a:custGeom>
            <a:solidFill>
              <a:srgbClr val="5291AB"/>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7" name="Freeform 19"/>
            <p:cNvSpPr>
              <a:spLocks/>
            </p:cNvSpPr>
            <p:nvPr/>
          </p:nvSpPr>
          <p:spPr bwMode="auto">
            <a:xfrm>
              <a:off x="3240086" y="214161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1 h 1873"/>
                <a:gd name="T10" fmla="*/ 274 w 3075"/>
                <a:gd name="T11" fmla="*/ 247 h 1873"/>
                <a:gd name="T12" fmla="*/ 387 w 3075"/>
                <a:gd name="T13" fmla="*/ 285 h 1873"/>
                <a:gd name="T14" fmla="*/ 517 w 3075"/>
                <a:gd name="T15" fmla="*/ 321 h 1873"/>
                <a:gd name="T16" fmla="*/ 658 w 3075"/>
                <a:gd name="T17" fmla="*/ 352 h 1873"/>
                <a:gd name="T18" fmla="*/ 813 w 3075"/>
                <a:gd name="T19" fmla="*/ 381 h 1873"/>
                <a:gd name="T20" fmla="*/ 982 w 3075"/>
                <a:gd name="T21" fmla="*/ 402 h 1873"/>
                <a:gd name="T22" fmla="*/ 1158 w 3075"/>
                <a:gd name="T23" fmla="*/ 419 h 1873"/>
                <a:gd name="T24" fmla="*/ 1344 w 3075"/>
                <a:gd name="T25" fmla="*/ 430 h 1873"/>
                <a:gd name="T26" fmla="*/ 1538 w 3075"/>
                <a:gd name="T27" fmla="*/ 430 h 1873"/>
                <a:gd name="T28" fmla="*/ 1731 w 3075"/>
                <a:gd name="T29" fmla="*/ 430 h 1873"/>
                <a:gd name="T30" fmla="*/ 1914 w 3075"/>
                <a:gd name="T31" fmla="*/ 419 h 1873"/>
                <a:gd name="T32" fmla="*/ 2094 w 3075"/>
                <a:gd name="T33" fmla="*/ 402 h 1873"/>
                <a:gd name="T34" fmla="*/ 2259 w 3075"/>
                <a:gd name="T35" fmla="*/ 381 h 1873"/>
                <a:gd name="T36" fmla="*/ 2414 w 3075"/>
                <a:gd name="T37" fmla="*/ 352 h 1873"/>
                <a:gd name="T38" fmla="*/ 2558 w 3075"/>
                <a:gd name="T39" fmla="*/ 321 h 1873"/>
                <a:gd name="T40" fmla="*/ 2685 w 3075"/>
                <a:gd name="T41" fmla="*/ 285 h 1873"/>
                <a:gd name="T42" fmla="*/ 2797 w 3075"/>
                <a:gd name="T43" fmla="*/ 247 h 1873"/>
                <a:gd name="T44" fmla="*/ 2896 w 3075"/>
                <a:gd name="T45" fmla="*/ 201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6 h 1873"/>
                <a:gd name="T60" fmla="*/ 2970 w 3075"/>
                <a:gd name="T61" fmla="*/ 1598 h 1873"/>
                <a:gd name="T62" fmla="*/ 2896 w 3075"/>
                <a:gd name="T63" fmla="*/ 1644 h 1873"/>
                <a:gd name="T64" fmla="*/ 2797 w 3075"/>
                <a:gd name="T65" fmla="*/ 1686 h 1873"/>
                <a:gd name="T66" fmla="*/ 2685 w 3075"/>
                <a:gd name="T67" fmla="*/ 1729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59 h 1873"/>
                <a:gd name="T78" fmla="*/ 1731 w 3075"/>
                <a:gd name="T79" fmla="*/ 1869 h 1873"/>
                <a:gd name="T80" fmla="*/ 1538 w 3075"/>
                <a:gd name="T81" fmla="*/ 1873 h 1873"/>
                <a:gd name="T82" fmla="*/ 1344 w 3075"/>
                <a:gd name="T83" fmla="*/ 1869 h 1873"/>
                <a:gd name="T84" fmla="*/ 1158 w 3075"/>
                <a:gd name="T85" fmla="*/ 1859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9 h 1873"/>
                <a:gd name="T96" fmla="*/ 274 w 3075"/>
                <a:gd name="T97" fmla="*/ 1686 h 1873"/>
                <a:gd name="T98" fmla="*/ 179 w 3075"/>
                <a:gd name="T99" fmla="*/ 1644 h 1873"/>
                <a:gd name="T100" fmla="*/ 102 w 3075"/>
                <a:gd name="T101" fmla="*/ 1598 h 1873"/>
                <a:gd name="T102" fmla="*/ 46 w 3075"/>
                <a:gd name="T103" fmla="*/ 1546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1"/>
                  </a:lnTo>
                  <a:lnTo>
                    <a:pt x="274" y="247"/>
                  </a:lnTo>
                  <a:lnTo>
                    <a:pt x="387" y="285"/>
                  </a:lnTo>
                  <a:lnTo>
                    <a:pt x="517" y="321"/>
                  </a:lnTo>
                  <a:lnTo>
                    <a:pt x="658" y="352"/>
                  </a:lnTo>
                  <a:lnTo>
                    <a:pt x="813" y="381"/>
                  </a:lnTo>
                  <a:lnTo>
                    <a:pt x="982" y="402"/>
                  </a:lnTo>
                  <a:lnTo>
                    <a:pt x="1158" y="419"/>
                  </a:lnTo>
                  <a:lnTo>
                    <a:pt x="1344" y="430"/>
                  </a:lnTo>
                  <a:lnTo>
                    <a:pt x="1538" y="430"/>
                  </a:lnTo>
                  <a:lnTo>
                    <a:pt x="1731" y="430"/>
                  </a:lnTo>
                  <a:lnTo>
                    <a:pt x="1914" y="419"/>
                  </a:lnTo>
                  <a:lnTo>
                    <a:pt x="2094" y="402"/>
                  </a:lnTo>
                  <a:lnTo>
                    <a:pt x="2259" y="381"/>
                  </a:lnTo>
                  <a:lnTo>
                    <a:pt x="2414" y="352"/>
                  </a:lnTo>
                  <a:lnTo>
                    <a:pt x="2558" y="321"/>
                  </a:lnTo>
                  <a:lnTo>
                    <a:pt x="2685" y="285"/>
                  </a:lnTo>
                  <a:lnTo>
                    <a:pt x="2797" y="247"/>
                  </a:lnTo>
                  <a:lnTo>
                    <a:pt x="2896" y="201"/>
                  </a:lnTo>
                  <a:lnTo>
                    <a:pt x="2970" y="155"/>
                  </a:lnTo>
                  <a:lnTo>
                    <a:pt x="3026" y="106"/>
                  </a:lnTo>
                  <a:lnTo>
                    <a:pt x="3061" y="53"/>
                  </a:lnTo>
                  <a:lnTo>
                    <a:pt x="3075" y="0"/>
                  </a:lnTo>
                  <a:lnTo>
                    <a:pt x="3075" y="1440"/>
                  </a:lnTo>
                  <a:lnTo>
                    <a:pt x="3061" y="1496"/>
                  </a:lnTo>
                  <a:lnTo>
                    <a:pt x="3026" y="1546"/>
                  </a:lnTo>
                  <a:lnTo>
                    <a:pt x="2970" y="1598"/>
                  </a:lnTo>
                  <a:lnTo>
                    <a:pt x="2896" y="1644"/>
                  </a:lnTo>
                  <a:lnTo>
                    <a:pt x="2797" y="1686"/>
                  </a:lnTo>
                  <a:lnTo>
                    <a:pt x="2685" y="1729"/>
                  </a:lnTo>
                  <a:lnTo>
                    <a:pt x="2558" y="1764"/>
                  </a:lnTo>
                  <a:lnTo>
                    <a:pt x="2414" y="1795"/>
                  </a:lnTo>
                  <a:lnTo>
                    <a:pt x="2259" y="1824"/>
                  </a:lnTo>
                  <a:lnTo>
                    <a:pt x="2094" y="1845"/>
                  </a:lnTo>
                  <a:lnTo>
                    <a:pt x="1914" y="1859"/>
                  </a:lnTo>
                  <a:lnTo>
                    <a:pt x="1731" y="1869"/>
                  </a:lnTo>
                  <a:lnTo>
                    <a:pt x="1538" y="1873"/>
                  </a:lnTo>
                  <a:lnTo>
                    <a:pt x="1344" y="1869"/>
                  </a:lnTo>
                  <a:lnTo>
                    <a:pt x="1158" y="1859"/>
                  </a:lnTo>
                  <a:lnTo>
                    <a:pt x="982" y="1845"/>
                  </a:lnTo>
                  <a:lnTo>
                    <a:pt x="813" y="1824"/>
                  </a:lnTo>
                  <a:lnTo>
                    <a:pt x="658" y="1795"/>
                  </a:lnTo>
                  <a:lnTo>
                    <a:pt x="517" y="1764"/>
                  </a:lnTo>
                  <a:lnTo>
                    <a:pt x="387" y="1729"/>
                  </a:lnTo>
                  <a:lnTo>
                    <a:pt x="274" y="1686"/>
                  </a:lnTo>
                  <a:lnTo>
                    <a:pt x="179" y="1644"/>
                  </a:lnTo>
                  <a:lnTo>
                    <a:pt x="102" y="1598"/>
                  </a:lnTo>
                  <a:lnTo>
                    <a:pt x="46" y="1546"/>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sp>
        <p:nvSpPr>
          <p:cNvPr id="110" name="Freeform 20"/>
          <p:cNvSpPr>
            <a:spLocks/>
          </p:cNvSpPr>
          <p:nvPr/>
        </p:nvSpPr>
        <p:spPr bwMode="auto">
          <a:xfrm>
            <a:off x="5798547" y="2285593"/>
            <a:ext cx="3234576" cy="1070158"/>
          </a:xfrm>
          <a:custGeom>
            <a:avLst/>
            <a:gdLst>
              <a:gd name="T0" fmla="*/ 757 w 4564"/>
              <a:gd name="T1" fmla="*/ 0 h 1510"/>
              <a:gd name="T2" fmla="*/ 4564 w 4564"/>
              <a:gd name="T3" fmla="*/ 0 h 1510"/>
              <a:gd name="T4" fmla="*/ 4564 w 4564"/>
              <a:gd name="T5" fmla="*/ 1510 h 1510"/>
              <a:gd name="T6" fmla="*/ 757 w 4564"/>
              <a:gd name="T7" fmla="*/ 1510 h 1510"/>
              <a:gd name="T8" fmla="*/ 634 w 4564"/>
              <a:gd name="T9" fmla="*/ 1500 h 1510"/>
              <a:gd name="T10" fmla="*/ 518 w 4564"/>
              <a:gd name="T11" fmla="*/ 1472 h 1510"/>
              <a:gd name="T12" fmla="*/ 408 w 4564"/>
              <a:gd name="T13" fmla="*/ 1426 h 1510"/>
              <a:gd name="T14" fmla="*/ 310 w 4564"/>
              <a:gd name="T15" fmla="*/ 1366 h 1510"/>
              <a:gd name="T16" fmla="*/ 222 w 4564"/>
              <a:gd name="T17" fmla="*/ 1289 h 1510"/>
              <a:gd name="T18" fmla="*/ 145 w 4564"/>
              <a:gd name="T19" fmla="*/ 1201 h 1510"/>
              <a:gd name="T20" fmla="*/ 85 w 4564"/>
              <a:gd name="T21" fmla="*/ 1102 h 1510"/>
              <a:gd name="T22" fmla="*/ 39 w 4564"/>
              <a:gd name="T23" fmla="*/ 993 h 1510"/>
              <a:gd name="T24" fmla="*/ 11 w 4564"/>
              <a:gd name="T25" fmla="*/ 877 h 1510"/>
              <a:gd name="T26" fmla="*/ 0 w 4564"/>
              <a:gd name="T27" fmla="*/ 754 h 1510"/>
              <a:gd name="T28" fmla="*/ 11 w 4564"/>
              <a:gd name="T29" fmla="*/ 634 h 1510"/>
              <a:gd name="T30" fmla="*/ 39 w 4564"/>
              <a:gd name="T31" fmla="*/ 518 h 1510"/>
              <a:gd name="T32" fmla="*/ 85 w 4564"/>
              <a:gd name="T33" fmla="*/ 409 h 1510"/>
              <a:gd name="T34" fmla="*/ 145 w 4564"/>
              <a:gd name="T35" fmla="*/ 310 h 1510"/>
              <a:gd name="T36" fmla="*/ 222 w 4564"/>
              <a:gd name="T37" fmla="*/ 222 h 1510"/>
              <a:gd name="T38" fmla="*/ 310 w 4564"/>
              <a:gd name="T39" fmla="*/ 145 h 1510"/>
              <a:gd name="T40" fmla="*/ 408 w 4564"/>
              <a:gd name="T41" fmla="*/ 85 h 1510"/>
              <a:gd name="T42" fmla="*/ 518 w 4564"/>
              <a:gd name="T43" fmla="*/ 39 h 1510"/>
              <a:gd name="T44" fmla="*/ 634 w 4564"/>
              <a:gd name="T45" fmla="*/ 11 h 1510"/>
              <a:gd name="T46" fmla="*/ 757 w 4564"/>
              <a:gd name="T47" fmla="*/ 0 h 1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0">
                <a:moveTo>
                  <a:pt x="757" y="0"/>
                </a:moveTo>
                <a:lnTo>
                  <a:pt x="4564" y="0"/>
                </a:lnTo>
                <a:lnTo>
                  <a:pt x="4564" y="1510"/>
                </a:lnTo>
                <a:lnTo>
                  <a:pt x="757" y="1510"/>
                </a:lnTo>
                <a:lnTo>
                  <a:pt x="634" y="1500"/>
                </a:lnTo>
                <a:lnTo>
                  <a:pt x="518" y="1472"/>
                </a:lnTo>
                <a:lnTo>
                  <a:pt x="408" y="1426"/>
                </a:lnTo>
                <a:lnTo>
                  <a:pt x="310" y="1366"/>
                </a:lnTo>
                <a:lnTo>
                  <a:pt x="222" y="1289"/>
                </a:lnTo>
                <a:lnTo>
                  <a:pt x="145" y="1201"/>
                </a:lnTo>
                <a:lnTo>
                  <a:pt x="85" y="1102"/>
                </a:lnTo>
                <a:lnTo>
                  <a:pt x="39" y="993"/>
                </a:lnTo>
                <a:lnTo>
                  <a:pt x="11" y="877"/>
                </a:lnTo>
                <a:lnTo>
                  <a:pt x="0" y="754"/>
                </a:lnTo>
                <a:lnTo>
                  <a:pt x="11" y="634"/>
                </a:lnTo>
                <a:lnTo>
                  <a:pt x="39" y="518"/>
                </a:lnTo>
                <a:lnTo>
                  <a:pt x="85" y="409"/>
                </a:lnTo>
                <a:lnTo>
                  <a:pt x="145" y="310"/>
                </a:lnTo>
                <a:lnTo>
                  <a:pt x="222" y="222"/>
                </a:lnTo>
                <a:lnTo>
                  <a:pt x="310" y="145"/>
                </a:lnTo>
                <a:lnTo>
                  <a:pt x="408" y="85"/>
                </a:lnTo>
                <a:lnTo>
                  <a:pt x="518" y="39"/>
                </a:lnTo>
                <a:lnTo>
                  <a:pt x="634" y="11"/>
                </a:lnTo>
                <a:lnTo>
                  <a:pt x="757" y="0"/>
                </a:lnTo>
                <a:close/>
              </a:path>
            </a:pathLst>
          </a:custGeom>
          <a:solidFill>
            <a:srgbClr val="34738D"/>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15" name="Freeform 21"/>
          <p:cNvSpPr>
            <a:spLocks/>
          </p:cNvSpPr>
          <p:nvPr/>
        </p:nvSpPr>
        <p:spPr bwMode="auto">
          <a:xfrm>
            <a:off x="9033123" y="2155898"/>
            <a:ext cx="257263" cy="1199853"/>
          </a:xfrm>
          <a:custGeom>
            <a:avLst/>
            <a:gdLst>
              <a:gd name="T0" fmla="*/ 363 w 363"/>
              <a:gd name="T1" fmla="*/ 0 h 1693"/>
              <a:gd name="T2" fmla="*/ 363 w 363"/>
              <a:gd name="T3" fmla="*/ 1443 h 1693"/>
              <a:gd name="T4" fmla="*/ 0 w 363"/>
              <a:gd name="T5" fmla="*/ 1693 h 1693"/>
              <a:gd name="T6" fmla="*/ 0 w 363"/>
              <a:gd name="T7" fmla="*/ 183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43"/>
                </a:lnTo>
                <a:lnTo>
                  <a:pt x="0" y="1693"/>
                </a:lnTo>
                <a:lnTo>
                  <a:pt x="0" y="183"/>
                </a:lnTo>
                <a:lnTo>
                  <a:pt x="363" y="0"/>
                </a:lnTo>
                <a:close/>
              </a:path>
            </a:pathLst>
          </a:custGeom>
          <a:solidFill>
            <a:srgbClr val="16556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5" name="Group 14"/>
          <p:cNvGrpSpPr/>
          <p:nvPr/>
        </p:nvGrpSpPr>
        <p:grpSpPr>
          <a:xfrm>
            <a:off x="9290387" y="1836977"/>
            <a:ext cx="2179299" cy="1636421"/>
            <a:chOff x="9290387" y="1836977"/>
            <a:chExt cx="2179299" cy="1636421"/>
          </a:xfrm>
          <a:solidFill>
            <a:srgbClr val="34738D"/>
          </a:solidFill>
          <a:effectLst/>
        </p:grpSpPr>
        <p:sp>
          <p:nvSpPr>
            <p:cNvPr id="116" name="Freeform 22"/>
            <p:cNvSpPr>
              <a:spLocks/>
            </p:cNvSpPr>
            <p:nvPr/>
          </p:nvSpPr>
          <p:spPr bwMode="auto">
            <a:xfrm>
              <a:off x="9290387" y="1836977"/>
              <a:ext cx="2179299" cy="613746"/>
            </a:xfrm>
            <a:custGeom>
              <a:avLst/>
              <a:gdLst>
                <a:gd name="T0" fmla="*/ 1537 w 3075"/>
                <a:gd name="T1" fmla="*/ 0 h 866"/>
                <a:gd name="T2" fmla="*/ 1731 w 3075"/>
                <a:gd name="T3" fmla="*/ 3 h 866"/>
                <a:gd name="T4" fmla="*/ 1914 w 3075"/>
                <a:gd name="T5" fmla="*/ 14 h 866"/>
                <a:gd name="T6" fmla="*/ 2093 w 3075"/>
                <a:gd name="T7" fmla="*/ 32 h 866"/>
                <a:gd name="T8" fmla="*/ 2259 w 3075"/>
                <a:gd name="T9" fmla="*/ 53 h 866"/>
                <a:gd name="T10" fmla="*/ 2417 w 3075"/>
                <a:gd name="T11" fmla="*/ 77 h 866"/>
                <a:gd name="T12" fmla="*/ 2558 w 3075"/>
                <a:gd name="T13" fmla="*/ 109 h 866"/>
                <a:gd name="T14" fmla="*/ 2688 w 3075"/>
                <a:gd name="T15" fmla="*/ 148 h 866"/>
                <a:gd name="T16" fmla="*/ 2801 w 3075"/>
                <a:gd name="T17" fmla="*/ 186 h 866"/>
                <a:gd name="T18" fmla="*/ 2896 w 3075"/>
                <a:gd name="T19" fmla="*/ 229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8 h 866"/>
                <a:gd name="T32" fmla="*/ 2969 w 3075"/>
                <a:gd name="T33" fmla="*/ 591 h 866"/>
                <a:gd name="T34" fmla="*/ 2896 w 3075"/>
                <a:gd name="T35" fmla="*/ 637 h 866"/>
                <a:gd name="T36" fmla="*/ 2801 w 3075"/>
                <a:gd name="T37" fmla="*/ 679 h 866"/>
                <a:gd name="T38" fmla="*/ 2688 w 3075"/>
                <a:gd name="T39" fmla="*/ 721 h 866"/>
                <a:gd name="T40" fmla="*/ 2558 w 3075"/>
                <a:gd name="T41" fmla="*/ 757 h 866"/>
                <a:gd name="T42" fmla="*/ 2417 w 3075"/>
                <a:gd name="T43" fmla="*/ 788 h 866"/>
                <a:gd name="T44" fmla="*/ 2259 w 3075"/>
                <a:gd name="T45" fmla="*/ 816 h 866"/>
                <a:gd name="T46" fmla="*/ 2093 w 3075"/>
                <a:gd name="T47" fmla="*/ 838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8 h 866"/>
                <a:gd name="T60" fmla="*/ 816 w 3075"/>
                <a:gd name="T61" fmla="*/ 816 h 866"/>
                <a:gd name="T62" fmla="*/ 658 w 3075"/>
                <a:gd name="T63" fmla="*/ 788 h 866"/>
                <a:gd name="T64" fmla="*/ 517 w 3075"/>
                <a:gd name="T65" fmla="*/ 757 h 866"/>
                <a:gd name="T66" fmla="*/ 387 w 3075"/>
                <a:gd name="T67" fmla="*/ 721 h 866"/>
                <a:gd name="T68" fmla="*/ 274 w 3075"/>
                <a:gd name="T69" fmla="*/ 679 h 866"/>
                <a:gd name="T70" fmla="*/ 179 w 3075"/>
                <a:gd name="T71" fmla="*/ 637 h 866"/>
                <a:gd name="T72" fmla="*/ 102 w 3075"/>
                <a:gd name="T73" fmla="*/ 591 h 866"/>
                <a:gd name="T74" fmla="*/ 45 w 3075"/>
                <a:gd name="T75" fmla="*/ 538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29 h 866"/>
                <a:gd name="T88" fmla="*/ 274 w 3075"/>
                <a:gd name="T89" fmla="*/ 186 h 866"/>
                <a:gd name="T90" fmla="*/ 387 w 3075"/>
                <a:gd name="T91" fmla="*/ 148 h 866"/>
                <a:gd name="T92" fmla="*/ 517 w 3075"/>
                <a:gd name="T93" fmla="*/ 109 h 866"/>
                <a:gd name="T94" fmla="*/ 658 w 3075"/>
                <a:gd name="T95" fmla="*/ 77 h 866"/>
                <a:gd name="T96" fmla="*/ 816 w 3075"/>
                <a:gd name="T97" fmla="*/ 53 h 866"/>
                <a:gd name="T98" fmla="*/ 981 w 3075"/>
                <a:gd name="T99" fmla="*/ 32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2"/>
                  </a:lnTo>
                  <a:lnTo>
                    <a:pt x="2259" y="53"/>
                  </a:lnTo>
                  <a:lnTo>
                    <a:pt x="2417" y="77"/>
                  </a:lnTo>
                  <a:lnTo>
                    <a:pt x="2558" y="109"/>
                  </a:lnTo>
                  <a:lnTo>
                    <a:pt x="2688" y="148"/>
                  </a:lnTo>
                  <a:lnTo>
                    <a:pt x="2801" y="186"/>
                  </a:lnTo>
                  <a:lnTo>
                    <a:pt x="2896" y="229"/>
                  </a:lnTo>
                  <a:lnTo>
                    <a:pt x="2969" y="278"/>
                  </a:lnTo>
                  <a:lnTo>
                    <a:pt x="3026" y="327"/>
                  </a:lnTo>
                  <a:lnTo>
                    <a:pt x="3061" y="380"/>
                  </a:lnTo>
                  <a:lnTo>
                    <a:pt x="3075" y="433"/>
                  </a:lnTo>
                  <a:lnTo>
                    <a:pt x="3061" y="489"/>
                  </a:lnTo>
                  <a:lnTo>
                    <a:pt x="3026" y="538"/>
                  </a:lnTo>
                  <a:lnTo>
                    <a:pt x="2969" y="591"/>
                  </a:lnTo>
                  <a:lnTo>
                    <a:pt x="2896" y="637"/>
                  </a:lnTo>
                  <a:lnTo>
                    <a:pt x="2801" y="679"/>
                  </a:lnTo>
                  <a:lnTo>
                    <a:pt x="2688" y="721"/>
                  </a:lnTo>
                  <a:lnTo>
                    <a:pt x="2558" y="757"/>
                  </a:lnTo>
                  <a:lnTo>
                    <a:pt x="2417" y="788"/>
                  </a:lnTo>
                  <a:lnTo>
                    <a:pt x="2259" y="816"/>
                  </a:lnTo>
                  <a:lnTo>
                    <a:pt x="2093" y="838"/>
                  </a:lnTo>
                  <a:lnTo>
                    <a:pt x="1914" y="852"/>
                  </a:lnTo>
                  <a:lnTo>
                    <a:pt x="1731" y="862"/>
                  </a:lnTo>
                  <a:lnTo>
                    <a:pt x="1537" y="866"/>
                  </a:lnTo>
                  <a:lnTo>
                    <a:pt x="1344" y="862"/>
                  </a:lnTo>
                  <a:lnTo>
                    <a:pt x="1157" y="852"/>
                  </a:lnTo>
                  <a:lnTo>
                    <a:pt x="981" y="838"/>
                  </a:lnTo>
                  <a:lnTo>
                    <a:pt x="816" y="816"/>
                  </a:lnTo>
                  <a:lnTo>
                    <a:pt x="658" y="788"/>
                  </a:lnTo>
                  <a:lnTo>
                    <a:pt x="517" y="757"/>
                  </a:lnTo>
                  <a:lnTo>
                    <a:pt x="387" y="721"/>
                  </a:lnTo>
                  <a:lnTo>
                    <a:pt x="274" y="679"/>
                  </a:lnTo>
                  <a:lnTo>
                    <a:pt x="179" y="637"/>
                  </a:lnTo>
                  <a:lnTo>
                    <a:pt x="102" y="591"/>
                  </a:lnTo>
                  <a:lnTo>
                    <a:pt x="45" y="538"/>
                  </a:lnTo>
                  <a:lnTo>
                    <a:pt x="10" y="489"/>
                  </a:lnTo>
                  <a:lnTo>
                    <a:pt x="0" y="433"/>
                  </a:lnTo>
                  <a:lnTo>
                    <a:pt x="10" y="380"/>
                  </a:lnTo>
                  <a:lnTo>
                    <a:pt x="45" y="327"/>
                  </a:lnTo>
                  <a:lnTo>
                    <a:pt x="102" y="278"/>
                  </a:lnTo>
                  <a:lnTo>
                    <a:pt x="179" y="229"/>
                  </a:lnTo>
                  <a:lnTo>
                    <a:pt x="274" y="186"/>
                  </a:lnTo>
                  <a:lnTo>
                    <a:pt x="387" y="148"/>
                  </a:lnTo>
                  <a:lnTo>
                    <a:pt x="517" y="109"/>
                  </a:lnTo>
                  <a:lnTo>
                    <a:pt x="658" y="77"/>
                  </a:lnTo>
                  <a:lnTo>
                    <a:pt x="816" y="53"/>
                  </a:lnTo>
                  <a:lnTo>
                    <a:pt x="981" y="32"/>
                  </a:lnTo>
                  <a:lnTo>
                    <a:pt x="1157" y="14"/>
                  </a:lnTo>
                  <a:lnTo>
                    <a:pt x="1344" y="3"/>
                  </a:lnTo>
                  <a:lnTo>
                    <a:pt x="1537" y="0"/>
                  </a:lnTo>
                  <a:close/>
                </a:path>
              </a:pathLst>
            </a:custGeom>
            <a:solidFill>
              <a:srgbClr val="5291AB"/>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21" name="Freeform 23"/>
            <p:cNvSpPr>
              <a:spLocks/>
            </p:cNvSpPr>
            <p:nvPr/>
          </p:nvSpPr>
          <p:spPr bwMode="auto">
            <a:xfrm>
              <a:off x="9290387" y="2143850"/>
              <a:ext cx="2179299" cy="1329548"/>
            </a:xfrm>
            <a:custGeom>
              <a:avLst/>
              <a:gdLst>
                <a:gd name="T0" fmla="*/ 0 w 3075"/>
                <a:gd name="T1" fmla="*/ 0 h 1876"/>
                <a:gd name="T2" fmla="*/ 10 w 3075"/>
                <a:gd name="T3" fmla="*/ 56 h 1876"/>
                <a:gd name="T4" fmla="*/ 45 w 3075"/>
                <a:gd name="T5" fmla="*/ 105 h 1876"/>
                <a:gd name="T6" fmla="*/ 102 w 3075"/>
                <a:gd name="T7" fmla="*/ 158 h 1876"/>
                <a:gd name="T8" fmla="*/ 179 w 3075"/>
                <a:gd name="T9" fmla="*/ 204 h 1876"/>
                <a:gd name="T10" fmla="*/ 274 w 3075"/>
                <a:gd name="T11" fmla="*/ 246 h 1876"/>
                <a:gd name="T12" fmla="*/ 387 w 3075"/>
                <a:gd name="T13" fmla="*/ 288 h 1876"/>
                <a:gd name="T14" fmla="*/ 517 w 3075"/>
                <a:gd name="T15" fmla="*/ 324 h 1876"/>
                <a:gd name="T16" fmla="*/ 658 w 3075"/>
                <a:gd name="T17" fmla="*/ 355 h 1876"/>
                <a:gd name="T18" fmla="*/ 816 w 3075"/>
                <a:gd name="T19" fmla="*/ 383 h 1876"/>
                <a:gd name="T20" fmla="*/ 981 w 3075"/>
                <a:gd name="T21" fmla="*/ 405 h 1876"/>
                <a:gd name="T22" fmla="*/ 1157 w 3075"/>
                <a:gd name="T23" fmla="*/ 419 h 1876"/>
                <a:gd name="T24" fmla="*/ 1344 w 3075"/>
                <a:gd name="T25" fmla="*/ 429 h 1876"/>
                <a:gd name="T26" fmla="*/ 1537 w 3075"/>
                <a:gd name="T27" fmla="*/ 433 h 1876"/>
                <a:gd name="T28" fmla="*/ 1731 w 3075"/>
                <a:gd name="T29" fmla="*/ 429 h 1876"/>
                <a:gd name="T30" fmla="*/ 1914 w 3075"/>
                <a:gd name="T31" fmla="*/ 419 h 1876"/>
                <a:gd name="T32" fmla="*/ 2093 w 3075"/>
                <a:gd name="T33" fmla="*/ 405 h 1876"/>
                <a:gd name="T34" fmla="*/ 2259 w 3075"/>
                <a:gd name="T35" fmla="*/ 383 h 1876"/>
                <a:gd name="T36" fmla="*/ 2417 w 3075"/>
                <a:gd name="T37" fmla="*/ 355 h 1876"/>
                <a:gd name="T38" fmla="*/ 2558 w 3075"/>
                <a:gd name="T39" fmla="*/ 324 h 1876"/>
                <a:gd name="T40" fmla="*/ 2688 w 3075"/>
                <a:gd name="T41" fmla="*/ 288 h 1876"/>
                <a:gd name="T42" fmla="*/ 2801 w 3075"/>
                <a:gd name="T43" fmla="*/ 246 h 1876"/>
                <a:gd name="T44" fmla="*/ 2896 w 3075"/>
                <a:gd name="T45" fmla="*/ 204 h 1876"/>
                <a:gd name="T46" fmla="*/ 2969 w 3075"/>
                <a:gd name="T47" fmla="*/ 158 h 1876"/>
                <a:gd name="T48" fmla="*/ 3026 w 3075"/>
                <a:gd name="T49" fmla="*/ 105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28 h 1876"/>
                <a:gd name="T68" fmla="*/ 2558 w 3075"/>
                <a:gd name="T69" fmla="*/ 1767 h 1876"/>
                <a:gd name="T70" fmla="*/ 2417 w 3075"/>
                <a:gd name="T71" fmla="*/ 1798 h 1876"/>
                <a:gd name="T72" fmla="*/ 2259 w 3075"/>
                <a:gd name="T73" fmla="*/ 1823 h 1876"/>
                <a:gd name="T74" fmla="*/ 2093 w 3075"/>
                <a:gd name="T75" fmla="*/ 1844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4 h 1876"/>
                <a:gd name="T88" fmla="*/ 816 w 3075"/>
                <a:gd name="T89" fmla="*/ 1823 h 1876"/>
                <a:gd name="T90" fmla="*/ 658 w 3075"/>
                <a:gd name="T91" fmla="*/ 1798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5"/>
                  </a:lnTo>
                  <a:lnTo>
                    <a:pt x="102" y="158"/>
                  </a:lnTo>
                  <a:lnTo>
                    <a:pt x="179" y="204"/>
                  </a:lnTo>
                  <a:lnTo>
                    <a:pt x="274" y="246"/>
                  </a:lnTo>
                  <a:lnTo>
                    <a:pt x="387" y="288"/>
                  </a:lnTo>
                  <a:lnTo>
                    <a:pt x="517" y="324"/>
                  </a:lnTo>
                  <a:lnTo>
                    <a:pt x="658" y="355"/>
                  </a:lnTo>
                  <a:lnTo>
                    <a:pt x="816" y="383"/>
                  </a:lnTo>
                  <a:lnTo>
                    <a:pt x="981" y="405"/>
                  </a:lnTo>
                  <a:lnTo>
                    <a:pt x="1157" y="419"/>
                  </a:lnTo>
                  <a:lnTo>
                    <a:pt x="1344" y="429"/>
                  </a:lnTo>
                  <a:lnTo>
                    <a:pt x="1537" y="433"/>
                  </a:lnTo>
                  <a:lnTo>
                    <a:pt x="1731" y="429"/>
                  </a:lnTo>
                  <a:lnTo>
                    <a:pt x="1914" y="419"/>
                  </a:lnTo>
                  <a:lnTo>
                    <a:pt x="2093" y="405"/>
                  </a:lnTo>
                  <a:lnTo>
                    <a:pt x="2259" y="383"/>
                  </a:lnTo>
                  <a:lnTo>
                    <a:pt x="2417" y="355"/>
                  </a:lnTo>
                  <a:lnTo>
                    <a:pt x="2558" y="324"/>
                  </a:lnTo>
                  <a:lnTo>
                    <a:pt x="2688" y="288"/>
                  </a:lnTo>
                  <a:lnTo>
                    <a:pt x="2801" y="246"/>
                  </a:lnTo>
                  <a:lnTo>
                    <a:pt x="2896" y="204"/>
                  </a:lnTo>
                  <a:lnTo>
                    <a:pt x="2969" y="158"/>
                  </a:lnTo>
                  <a:lnTo>
                    <a:pt x="3026" y="105"/>
                  </a:lnTo>
                  <a:lnTo>
                    <a:pt x="3061" y="56"/>
                  </a:lnTo>
                  <a:lnTo>
                    <a:pt x="3075" y="0"/>
                  </a:lnTo>
                  <a:lnTo>
                    <a:pt x="3075" y="1443"/>
                  </a:lnTo>
                  <a:lnTo>
                    <a:pt x="3061" y="1496"/>
                  </a:lnTo>
                  <a:lnTo>
                    <a:pt x="3026" y="1548"/>
                  </a:lnTo>
                  <a:lnTo>
                    <a:pt x="2969" y="1598"/>
                  </a:lnTo>
                  <a:lnTo>
                    <a:pt x="2896" y="1647"/>
                  </a:lnTo>
                  <a:lnTo>
                    <a:pt x="2801" y="1689"/>
                  </a:lnTo>
                  <a:lnTo>
                    <a:pt x="2688" y="1728"/>
                  </a:lnTo>
                  <a:lnTo>
                    <a:pt x="2558" y="1767"/>
                  </a:lnTo>
                  <a:lnTo>
                    <a:pt x="2417" y="1798"/>
                  </a:lnTo>
                  <a:lnTo>
                    <a:pt x="2259" y="1823"/>
                  </a:lnTo>
                  <a:lnTo>
                    <a:pt x="2093" y="1844"/>
                  </a:lnTo>
                  <a:lnTo>
                    <a:pt x="1914" y="1862"/>
                  </a:lnTo>
                  <a:lnTo>
                    <a:pt x="1731" y="1872"/>
                  </a:lnTo>
                  <a:lnTo>
                    <a:pt x="1537" y="1876"/>
                  </a:lnTo>
                  <a:lnTo>
                    <a:pt x="1344" y="1872"/>
                  </a:lnTo>
                  <a:lnTo>
                    <a:pt x="1157" y="1862"/>
                  </a:lnTo>
                  <a:lnTo>
                    <a:pt x="981" y="1844"/>
                  </a:lnTo>
                  <a:lnTo>
                    <a:pt x="816" y="1823"/>
                  </a:lnTo>
                  <a:lnTo>
                    <a:pt x="658" y="1798"/>
                  </a:lnTo>
                  <a:lnTo>
                    <a:pt x="517" y="1767"/>
                  </a:lnTo>
                  <a:lnTo>
                    <a:pt x="387" y="1728"/>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29" name="TextBox 128"/>
          <p:cNvSpPr txBox="1"/>
          <p:nvPr/>
        </p:nvSpPr>
        <p:spPr>
          <a:xfrm>
            <a:off x="6218121" y="2454650"/>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108" name="TextBox 107"/>
          <p:cNvSpPr txBox="1"/>
          <p:nvPr/>
        </p:nvSpPr>
        <p:spPr>
          <a:xfrm>
            <a:off x="387686" y="1747749"/>
            <a:ext cx="2539867" cy="4327338"/>
          </a:xfrm>
          <a:prstGeom prst="rect">
            <a:avLst/>
          </a:prstGeom>
          <a:noFill/>
        </p:spPr>
        <p:txBody>
          <a:bodyPr wrap="square" rtlCol="0">
            <a:spAutoFit/>
          </a:bodyPr>
          <a:lstStyle/>
          <a:p>
            <a:pPr defTabSz="1219170">
              <a:spcBef>
                <a:spcPct val="20000"/>
              </a:spcBef>
              <a:defRPr/>
            </a:pPr>
            <a:r>
              <a:rPr lang="en-US" sz="1600" b="1" dirty="0">
                <a:solidFill>
                  <a:schemeClr val="bg2">
                    <a:lumMod val="25000"/>
                  </a:schemeClr>
                </a:solidFill>
                <a:latin typeface="Candara" panose="020E0502030303020204" pitchFamily="34" charset="0"/>
              </a:rPr>
              <a:t>LOREM IPSUM</a:t>
            </a:r>
          </a:p>
          <a:p>
            <a:pPr defTabSz="1219170">
              <a:spcBef>
                <a:spcPct val="20000"/>
              </a:spcBef>
              <a:defRPr/>
            </a:pPr>
            <a:endParaRPr lang="en-US" sz="1600" b="1" dirty="0">
              <a:solidFill>
                <a:schemeClr val="bg2">
                  <a:lumMod val="25000"/>
                </a:schemeClr>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chemeClr val="bg2">
                  <a:lumMod val="25000"/>
                </a:schemeClr>
              </a:solidFill>
              <a:latin typeface="Candara" panose="020E0502030303020204" pitchFamily="34" charset="0"/>
            </a:endParaRPr>
          </a:p>
          <a:p>
            <a:endParaRPr lang="en-US" sz="1200" dirty="0">
              <a:solidFill>
                <a:schemeClr val="bg2">
                  <a:lumMod val="25000"/>
                </a:schemeClr>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09" name="TextBox 108"/>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1" name="Oval 110"/>
          <p:cNvSpPr>
            <a:spLocks noChangeAspect="1"/>
          </p:cNvSpPr>
          <p:nvPr/>
        </p:nvSpPr>
        <p:spPr>
          <a:xfrm>
            <a:off x="3941040" y="2620216"/>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01</a:t>
            </a:r>
          </a:p>
        </p:txBody>
      </p:sp>
      <p:sp>
        <p:nvSpPr>
          <p:cNvPr id="112" name="Oval 111"/>
          <p:cNvSpPr>
            <a:spLocks noChangeAspect="1"/>
          </p:cNvSpPr>
          <p:nvPr/>
        </p:nvSpPr>
        <p:spPr>
          <a:xfrm>
            <a:off x="10014276" y="3967657"/>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02</a:t>
            </a:r>
          </a:p>
        </p:txBody>
      </p:sp>
      <p:sp>
        <p:nvSpPr>
          <p:cNvPr id="113" name="Oval 112"/>
          <p:cNvSpPr>
            <a:spLocks noChangeAspect="1"/>
          </p:cNvSpPr>
          <p:nvPr/>
        </p:nvSpPr>
        <p:spPr>
          <a:xfrm>
            <a:off x="3896981" y="5322820"/>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03</a:t>
            </a:r>
          </a:p>
        </p:txBody>
      </p:sp>
      <p:pic>
        <p:nvPicPr>
          <p:cNvPr id="114" name="Picture 1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468" y="4013377"/>
            <a:ext cx="640080" cy="640080"/>
          </a:xfrm>
          <a:prstGeom prst="rect">
            <a:avLst/>
          </a:prstGeom>
        </p:spPr>
      </p:pic>
      <p:sp>
        <p:nvSpPr>
          <p:cNvPr id="117" name="Freeform 116"/>
          <p:cNvSpPr>
            <a:spLocks noChangeAspect="1" noEditPoints="1"/>
          </p:cNvSpPr>
          <p:nvPr/>
        </p:nvSpPr>
        <p:spPr bwMode="auto">
          <a:xfrm>
            <a:off x="10160972" y="2620216"/>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18" name="Group 47"/>
          <p:cNvGrpSpPr>
            <a:grpSpLocks noChangeAspect="1"/>
          </p:cNvGrpSpPr>
          <p:nvPr/>
        </p:nvGrpSpPr>
        <p:grpSpPr>
          <a:xfrm>
            <a:off x="10181021" y="5371987"/>
            <a:ext cx="564775" cy="640080"/>
            <a:chOff x="5380038" y="2333625"/>
            <a:chExt cx="190500" cy="215900"/>
          </a:xfrm>
          <a:solidFill>
            <a:schemeClr val="bg1"/>
          </a:solidFill>
        </p:grpSpPr>
        <p:sp>
          <p:nvSpPr>
            <p:cNvPr id="119" name="Freeform 131"/>
            <p:cNvSpPr>
              <a:spLocks noEditPoints="1"/>
            </p:cNvSpPr>
            <p:nvPr/>
          </p:nvSpPr>
          <p:spPr bwMode="auto">
            <a:xfrm>
              <a:off x="5405438" y="2333625"/>
              <a:ext cx="165100" cy="161925"/>
            </a:xfrm>
            <a:custGeom>
              <a:avLst/>
              <a:gdLst/>
              <a:ahLst/>
              <a:cxnLst>
                <a:cxn ang="0">
                  <a:pos x="51" y="27"/>
                </a:cxn>
                <a:cxn ang="0">
                  <a:pos x="63" y="9"/>
                </a:cxn>
                <a:cxn ang="0">
                  <a:pos x="64" y="6"/>
                </a:cxn>
                <a:cxn ang="0">
                  <a:pos x="58" y="0"/>
                </a:cxn>
                <a:cxn ang="0">
                  <a:pos x="58" y="0"/>
                </a:cxn>
                <a:cxn ang="0">
                  <a:pos x="28" y="0"/>
                </a:cxn>
                <a:cxn ang="0">
                  <a:pos x="22" y="6"/>
                </a:cxn>
                <a:cxn ang="0">
                  <a:pos x="22" y="9"/>
                </a:cxn>
                <a:cxn ang="0">
                  <a:pos x="5" y="9"/>
                </a:cxn>
                <a:cxn ang="0">
                  <a:pos x="0" y="15"/>
                </a:cxn>
                <a:cxn ang="0">
                  <a:pos x="0" y="57"/>
                </a:cxn>
                <a:cxn ang="0">
                  <a:pos x="5" y="63"/>
                </a:cxn>
                <a:cxn ang="0">
                  <a:pos x="36" y="63"/>
                </a:cxn>
                <a:cxn ang="0">
                  <a:pos x="41" y="57"/>
                </a:cxn>
                <a:cxn ang="0">
                  <a:pos x="41" y="54"/>
                </a:cxn>
                <a:cxn ang="0">
                  <a:pos x="58" y="54"/>
                </a:cxn>
                <a:cxn ang="0">
                  <a:pos x="63" y="51"/>
                </a:cxn>
                <a:cxn ang="0">
                  <a:pos x="63" y="46"/>
                </a:cxn>
                <a:cxn ang="0">
                  <a:pos x="51" y="27"/>
                </a:cxn>
                <a:cxn ang="0">
                  <a:pos x="5" y="15"/>
                </a:cxn>
                <a:cxn ang="0">
                  <a:pos x="24" y="15"/>
                </a:cxn>
                <a:cxn ang="0">
                  <a:pos x="24" y="17"/>
                </a:cxn>
                <a:cxn ang="0">
                  <a:pos x="26" y="19"/>
                </a:cxn>
                <a:cxn ang="0">
                  <a:pos x="28" y="17"/>
                </a:cxn>
                <a:cxn ang="0">
                  <a:pos x="28" y="15"/>
                </a:cxn>
                <a:cxn ang="0">
                  <a:pos x="28" y="15"/>
                </a:cxn>
                <a:cxn ang="0">
                  <a:pos x="28" y="6"/>
                </a:cxn>
                <a:cxn ang="0">
                  <a:pos x="58" y="6"/>
                </a:cxn>
                <a:cxn ang="0">
                  <a:pos x="45" y="27"/>
                </a:cxn>
                <a:cxn ang="0">
                  <a:pos x="58" y="48"/>
                </a:cxn>
                <a:cxn ang="0">
                  <a:pos x="36" y="48"/>
                </a:cxn>
                <a:cxn ang="0">
                  <a:pos x="36" y="48"/>
                </a:cxn>
                <a:cxn ang="0">
                  <a:pos x="28" y="48"/>
                </a:cxn>
                <a:cxn ang="0">
                  <a:pos x="28" y="25"/>
                </a:cxn>
                <a:cxn ang="0">
                  <a:pos x="26" y="23"/>
                </a:cxn>
                <a:cxn ang="0">
                  <a:pos x="24" y="25"/>
                </a:cxn>
                <a:cxn ang="0">
                  <a:pos x="24" y="50"/>
                </a:cxn>
                <a:cxn ang="0">
                  <a:pos x="24" y="50"/>
                </a:cxn>
                <a:cxn ang="0">
                  <a:pos x="24" y="50"/>
                </a:cxn>
                <a:cxn ang="0">
                  <a:pos x="24" y="50"/>
                </a:cxn>
                <a:cxn ang="0">
                  <a:pos x="24" y="51"/>
                </a:cxn>
                <a:cxn ang="0">
                  <a:pos x="24" y="51"/>
                </a:cxn>
                <a:cxn ang="0">
                  <a:pos x="24" y="51"/>
                </a:cxn>
                <a:cxn ang="0">
                  <a:pos x="24" y="51"/>
                </a:cxn>
                <a:cxn ang="0">
                  <a:pos x="24" y="51"/>
                </a:cxn>
                <a:cxn ang="0">
                  <a:pos x="24" y="51"/>
                </a:cxn>
                <a:cxn ang="0">
                  <a:pos x="25" y="51"/>
                </a:cxn>
                <a:cxn ang="0">
                  <a:pos x="25" y="52"/>
                </a:cxn>
                <a:cxn ang="0">
                  <a:pos x="25" y="52"/>
                </a:cxn>
                <a:cxn ang="0">
                  <a:pos x="25" y="52"/>
                </a:cxn>
                <a:cxn ang="0">
                  <a:pos x="25" y="52"/>
                </a:cxn>
                <a:cxn ang="0">
                  <a:pos x="33" y="57"/>
                </a:cxn>
                <a:cxn ang="0">
                  <a:pos x="5" y="57"/>
                </a:cxn>
                <a:cxn ang="0">
                  <a:pos x="5" y="15"/>
                </a:cxn>
                <a:cxn ang="0">
                  <a:pos x="36" y="55"/>
                </a:cxn>
                <a:cxn ang="0">
                  <a:pos x="32" y="52"/>
                </a:cxn>
                <a:cxn ang="0">
                  <a:pos x="36" y="52"/>
                </a:cxn>
                <a:cxn ang="0">
                  <a:pos x="36" y="55"/>
                </a:cxn>
              </a:cxnLst>
              <a:rect l="0" t="0" r="r" b="b"/>
              <a:pathLst>
                <a:path w="64" h="63">
                  <a:moveTo>
                    <a:pt x="51" y="27"/>
                  </a:moveTo>
                  <a:cubicBezTo>
                    <a:pt x="63" y="9"/>
                    <a:pt x="63" y="9"/>
                    <a:pt x="63" y="9"/>
                  </a:cubicBezTo>
                  <a:cubicBezTo>
                    <a:pt x="63" y="8"/>
                    <a:pt x="64" y="7"/>
                    <a:pt x="64" y="6"/>
                  </a:cubicBezTo>
                  <a:cubicBezTo>
                    <a:pt x="64" y="3"/>
                    <a:pt x="61" y="0"/>
                    <a:pt x="58" y="0"/>
                  </a:cubicBezTo>
                  <a:cubicBezTo>
                    <a:pt x="58" y="0"/>
                    <a:pt x="58" y="0"/>
                    <a:pt x="58" y="0"/>
                  </a:cubicBezTo>
                  <a:cubicBezTo>
                    <a:pt x="28" y="0"/>
                    <a:pt x="28" y="0"/>
                    <a:pt x="28" y="0"/>
                  </a:cubicBezTo>
                  <a:cubicBezTo>
                    <a:pt x="25" y="0"/>
                    <a:pt x="22" y="3"/>
                    <a:pt x="22" y="6"/>
                  </a:cubicBezTo>
                  <a:cubicBezTo>
                    <a:pt x="22" y="9"/>
                    <a:pt x="22" y="9"/>
                    <a:pt x="22" y="9"/>
                  </a:cubicBezTo>
                  <a:cubicBezTo>
                    <a:pt x="5" y="9"/>
                    <a:pt x="5" y="9"/>
                    <a:pt x="5" y="9"/>
                  </a:cubicBezTo>
                  <a:cubicBezTo>
                    <a:pt x="2" y="9"/>
                    <a:pt x="0" y="12"/>
                    <a:pt x="0" y="15"/>
                  </a:cubicBezTo>
                  <a:cubicBezTo>
                    <a:pt x="0" y="57"/>
                    <a:pt x="0" y="57"/>
                    <a:pt x="0" y="57"/>
                  </a:cubicBezTo>
                  <a:cubicBezTo>
                    <a:pt x="0" y="60"/>
                    <a:pt x="2" y="63"/>
                    <a:pt x="5" y="63"/>
                  </a:cubicBezTo>
                  <a:cubicBezTo>
                    <a:pt x="36" y="63"/>
                    <a:pt x="36" y="63"/>
                    <a:pt x="36" y="63"/>
                  </a:cubicBezTo>
                  <a:cubicBezTo>
                    <a:pt x="39" y="63"/>
                    <a:pt x="41" y="60"/>
                    <a:pt x="41" y="57"/>
                  </a:cubicBezTo>
                  <a:cubicBezTo>
                    <a:pt x="41" y="54"/>
                    <a:pt x="41" y="54"/>
                    <a:pt x="41" y="54"/>
                  </a:cubicBezTo>
                  <a:cubicBezTo>
                    <a:pt x="58" y="54"/>
                    <a:pt x="58" y="54"/>
                    <a:pt x="58" y="54"/>
                  </a:cubicBezTo>
                  <a:cubicBezTo>
                    <a:pt x="60" y="54"/>
                    <a:pt x="62" y="53"/>
                    <a:pt x="63" y="51"/>
                  </a:cubicBezTo>
                  <a:cubicBezTo>
                    <a:pt x="64" y="49"/>
                    <a:pt x="64" y="47"/>
                    <a:pt x="63" y="46"/>
                  </a:cubicBezTo>
                  <a:lnTo>
                    <a:pt x="51" y="27"/>
                  </a:lnTo>
                  <a:close/>
                  <a:moveTo>
                    <a:pt x="5" y="15"/>
                  </a:moveTo>
                  <a:cubicBezTo>
                    <a:pt x="24" y="15"/>
                    <a:pt x="24" y="15"/>
                    <a:pt x="24" y="15"/>
                  </a:cubicBezTo>
                  <a:cubicBezTo>
                    <a:pt x="24" y="17"/>
                    <a:pt x="24" y="17"/>
                    <a:pt x="24" y="17"/>
                  </a:cubicBezTo>
                  <a:cubicBezTo>
                    <a:pt x="24" y="18"/>
                    <a:pt x="25" y="19"/>
                    <a:pt x="26" y="19"/>
                  </a:cubicBezTo>
                  <a:cubicBezTo>
                    <a:pt x="27" y="19"/>
                    <a:pt x="28" y="18"/>
                    <a:pt x="28" y="17"/>
                  </a:cubicBezTo>
                  <a:cubicBezTo>
                    <a:pt x="28" y="15"/>
                    <a:pt x="28" y="15"/>
                    <a:pt x="28" y="15"/>
                  </a:cubicBezTo>
                  <a:cubicBezTo>
                    <a:pt x="28" y="15"/>
                    <a:pt x="28" y="15"/>
                    <a:pt x="28" y="15"/>
                  </a:cubicBezTo>
                  <a:cubicBezTo>
                    <a:pt x="28" y="6"/>
                    <a:pt x="28" y="6"/>
                    <a:pt x="28" y="6"/>
                  </a:cubicBezTo>
                  <a:cubicBezTo>
                    <a:pt x="58" y="6"/>
                    <a:pt x="58" y="6"/>
                    <a:pt x="58" y="6"/>
                  </a:cubicBezTo>
                  <a:cubicBezTo>
                    <a:pt x="45" y="27"/>
                    <a:pt x="45" y="27"/>
                    <a:pt x="45" y="27"/>
                  </a:cubicBezTo>
                  <a:cubicBezTo>
                    <a:pt x="58" y="48"/>
                    <a:pt x="58" y="48"/>
                    <a:pt x="58" y="48"/>
                  </a:cubicBezTo>
                  <a:cubicBezTo>
                    <a:pt x="36" y="48"/>
                    <a:pt x="36" y="48"/>
                    <a:pt x="36" y="48"/>
                  </a:cubicBezTo>
                  <a:cubicBezTo>
                    <a:pt x="36" y="48"/>
                    <a:pt x="36" y="48"/>
                    <a:pt x="36" y="48"/>
                  </a:cubicBezTo>
                  <a:cubicBezTo>
                    <a:pt x="28" y="48"/>
                    <a:pt x="28" y="48"/>
                    <a:pt x="28" y="48"/>
                  </a:cubicBezTo>
                  <a:cubicBezTo>
                    <a:pt x="28" y="25"/>
                    <a:pt x="28" y="25"/>
                    <a:pt x="28" y="25"/>
                  </a:cubicBezTo>
                  <a:cubicBezTo>
                    <a:pt x="28" y="24"/>
                    <a:pt x="27" y="23"/>
                    <a:pt x="26" y="23"/>
                  </a:cubicBezTo>
                  <a:cubicBezTo>
                    <a:pt x="25" y="23"/>
                    <a:pt x="24" y="24"/>
                    <a:pt x="24" y="25"/>
                  </a:cubicBezTo>
                  <a:cubicBezTo>
                    <a:pt x="24" y="50"/>
                    <a:pt x="24" y="50"/>
                    <a:pt x="24" y="50"/>
                  </a:cubicBezTo>
                  <a:cubicBezTo>
                    <a:pt x="24" y="50"/>
                    <a:pt x="24" y="50"/>
                    <a:pt x="24" y="50"/>
                  </a:cubicBezTo>
                  <a:cubicBezTo>
                    <a:pt x="24" y="50"/>
                    <a:pt x="24" y="50"/>
                    <a:pt x="24" y="50"/>
                  </a:cubicBezTo>
                  <a:cubicBezTo>
                    <a:pt x="24" y="50"/>
                    <a:pt x="24" y="50"/>
                    <a:pt x="24" y="50"/>
                  </a:cubicBezTo>
                  <a:cubicBezTo>
                    <a:pt x="24" y="50"/>
                    <a:pt x="24" y="50"/>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5" y="51"/>
                    <a:pt x="25" y="51"/>
                  </a:cubicBezTo>
                  <a:cubicBezTo>
                    <a:pt x="25" y="51"/>
                    <a:pt x="25" y="52"/>
                    <a:pt x="25" y="52"/>
                  </a:cubicBezTo>
                  <a:cubicBezTo>
                    <a:pt x="25" y="52"/>
                    <a:pt x="25" y="52"/>
                    <a:pt x="25" y="52"/>
                  </a:cubicBezTo>
                  <a:cubicBezTo>
                    <a:pt x="25" y="52"/>
                    <a:pt x="25" y="52"/>
                    <a:pt x="25" y="52"/>
                  </a:cubicBezTo>
                  <a:cubicBezTo>
                    <a:pt x="25" y="52"/>
                    <a:pt x="25" y="52"/>
                    <a:pt x="25" y="52"/>
                  </a:cubicBezTo>
                  <a:cubicBezTo>
                    <a:pt x="33" y="57"/>
                    <a:pt x="33" y="57"/>
                    <a:pt x="33" y="57"/>
                  </a:cubicBezTo>
                  <a:cubicBezTo>
                    <a:pt x="5" y="57"/>
                    <a:pt x="5" y="57"/>
                    <a:pt x="5" y="57"/>
                  </a:cubicBezTo>
                  <a:lnTo>
                    <a:pt x="5" y="15"/>
                  </a:lnTo>
                  <a:close/>
                  <a:moveTo>
                    <a:pt x="36" y="55"/>
                  </a:moveTo>
                  <a:cubicBezTo>
                    <a:pt x="32" y="52"/>
                    <a:pt x="32" y="52"/>
                    <a:pt x="32" y="52"/>
                  </a:cubicBezTo>
                  <a:cubicBezTo>
                    <a:pt x="36" y="52"/>
                    <a:pt x="36" y="52"/>
                    <a:pt x="36" y="52"/>
                  </a:cubicBezTo>
                  <a:lnTo>
                    <a:pt x="36"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32"/>
            <p:cNvSpPr>
              <a:spLocks/>
            </p:cNvSpPr>
            <p:nvPr/>
          </p:nvSpPr>
          <p:spPr bwMode="auto">
            <a:xfrm>
              <a:off x="5380038" y="2359025"/>
              <a:ext cx="15875" cy="190500"/>
            </a:xfrm>
            <a:custGeom>
              <a:avLst/>
              <a:gdLst/>
              <a:ahLst/>
              <a:cxnLst>
                <a:cxn ang="0">
                  <a:pos x="3" y="0"/>
                </a:cxn>
                <a:cxn ang="0">
                  <a:pos x="0" y="2"/>
                </a:cxn>
                <a:cxn ang="0">
                  <a:pos x="0" y="72"/>
                </a:cxn>
                <a:cxn ang="0">
                  <a:pos x="3" y="74"/>
                </a:cxn>
                <a:cxn ang="0">
                  <a:pos x="6" y="72"/>
                </a:cxn>
                <a:cxn ang="0">
                  <a:pos x="6" y="2"/>
                </a:cxn>
                <a:cxn ang="0">
                  <a:pos x="3" y="0"/>
                </a:cxn>
              </a:cxnLst>
              <a:rect l="0" t="0" r="r" b="b"/>
              <a:pathLst>
                <a:path w="6" h="74">
                  <a:moveTo>
                    <a:pt x="3" y="0"/>
                  </a:moveTo>
                  <a:cubicBezTo>
                    <a:pt x="1" y="0"/>
                    <a:pt x="0" y="1"/>
                    <a:pt x="0" y="2"/>
                  </a:cubicBezTo>
                  <a:cubicBezTo>
                    <a:pt x="0" y="72"/>
                    <a:pt x="0" y="72"/>
                    <a:pt x="0" y="72"/>
                  </a:cubicBezTo>
                  <a:cubicBezTo>
                    <a:pt x="0" y="73"/>
                    <a:pt x="1" y="74"/>
                    <a:pt x="3" y="74"/>
                  </a:cubicBezTo>
                  <a:cubicBezTo>
                    <a:pt x="4" y="74"/>
                    <a:pt x="6" y="73"/>
                    <a:pt x="6" y="72"/>
                  </a:cubicBezTo>
                  <a:cubicBezTo>
                    <a:pt x="6" y="2"/>
                    <a:pt x="6" y="2"/>
                    <a:pt x="6" y="2"/>
                  </a:cubicBezTo>
                  <a:cubicBezTo>
                    <a:pt x="6"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Oval 133"/>
            <p:cNvSpPr>
              <a:spLocks noChangeArrowheads="1"/>
            </p:cNvSpPr>
            <p:nvPr/>
          </p:nvSpPr>
          <p:spPr bwMode="auto">
            <a:xfrm>
              <a:off x="5380038" y="2333625"/>
              <a:ext cx="15875" cy="142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0" name="Picture 3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7025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8"/>
                                        </p:tgtEl>
                                        <p:attrNameLst>
                                          <p:attrName>style.visibility</p:attrName>
                                        </p:attrNameLst>
                                      </p:cBhvr>
                                      <p:to>
                                        <p:strVal val="visible"/>
                                      </p:to>
                                    </p:set>
                                    <p:animEffect transition="in" filter="wipe(up)">
                                      <p:cBhvr>
                                        <p:cTn id="11" dur="500"/>
                                        <p:tgtEl>
                                          <p:spTgt spid="108"/>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fade">
                                      <p:cBhvr>
                                        <p:cTn id="15" dur="1000"/>
                                        <p:tgtEl>
                                          <p:spTgt spid="111"/>
                                        </p:tgtEl>
                                      </p:cBhvr>
                                    </p:animEffect>
                                    <p:anim calcmode="lin" valueType="num">
                                      <p:cBhvr>
                                        <p:cTn id="16" dur="1000" fill="hold"/>
                                        <p:tgtEl>
                                          <p:spTgt spid="111"/>
                                        </p:tgtEl>
                                        <p:attrNameLst>
                                          <p:attrName>ppt_x</p:attrName>
                                        </p:attrNameLst>
                                      </p:cBhvr>
                                      <p:tavLst>
                                        <p:tav tm="0">
                                          <p:val>
                                            <p:strVal val="#ppt_x"/>
                                          </p:val>
                                        </p:tav>
                                        <p:tav tm="100000">
                                          <p:val>
                                            <p:strVal val="#ppt_x"/>
                                          </p:val>
                                        </p:tav>
                                      </p:tavLst>
                                    </p:anim>
                                    <p:anim calcmode="lin" valueType="num">
                                      <p:cBhvr>
                                        <p:cTn id="17" dur="900" decel="100000" fill="hold"/>
                                        <p:tgtEl>
                                          <p:spTgt spid="11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900" decel="100000" fill="hold"/>
                                        <p:tgtEl>
                                          <p:spTgt spid="1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25" fill="hold">
                            <p:stCondLst>
                              <p:cond delay="2000"/>
                            </p:stCondLst>
                            <p:childTnLst>
                              <p:par>
                                <p:cTn id="26" presetID="37" presetClass="entr" presetSubtype="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900" decel="100000" fill="hold"/>
                                        <p:tgtEl>
                                          <p:spTgt spid="15"/>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117"/>
                                        </p:tgtEl>
                                        <p:attrNameLst>
                                          <p:attrName>style.visibility</p:attrName>
                                        </p:attrNameLst>
                                      </p:cBhvr>
                                      <p:to>
                                        <p:strVal val="visible"/>
                                      </p:to>
                                    </p:set>
                                    <p:animEffect transition="in" filter="fade">
                                      <p:cBhvr>
                                        <p:cTn id="34" dur="1000"/>
                                        <p:tgtEl>
                                          <p:spTgt spid="117"/>
                                        </p:tgtEl>
                                      </p:cBhvr>
                                    </p:animEffect>
                                    <p:anim calcmode="lin" valueType="num">
                                      <p:cBhvr>
                                        <p:cTn id="35" dur="1000" fill="hold"/>
                                        <p:tgtEl>
                                          <p:spTgt spid="117"/>
                                        </p:tgtEl>
                                        <p:attrNameLst>
                                          <p:attrName>ppt_x</p:attrName>
                                        </p:attrNameLst>
                                      </p:cBhvr>
                                      <p:tavLst>
                                        <p:tav tm="0">
                                          <p:val>
                                            <p:strVal val="#ppt_x"/>
                                          </p:val>
                                        </p:tav>
                                        <p:tav tm="100000">
                                          <p:val>
                                            <p:strVal val="#ppt_x"/>
                                          </p:val>
                                        </p:tav>
                                      </p:tavLst>
                                    </p:anim>
                                    <p:anim calcmode="lin" valueType="num">
                                      <p:cBhvr>
                                        <p:cTn id="36" dur="900" decel="100000" fill="hold"/>
                                        <p:tgtEl>
                                          <p:spTgt spid="117"/>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17"/>
                                        </p:tgtEl>
                                        <p:attrNameLst>
                                          <p:attrName>ppt_y</p:attrName>
                                        </p:attrNameLst>
                                      </p:cBhvr>
                                      <p:tavLst>
                                        <p:tav tm="0">
                                          <p:val>
                                            <p:strVal val="#ppt_y-.03"/>
                                          </p:val>
                                        </p:tav>
                                        <p:tav tm="100000">
                                          <p:val>
                                            <p:strVal val="#ppt_y"/>
                                          </p:val>
                                        </p:tav>
                                      </p:tavLst>
                                    </p:anim>
                                  </p:childTnLst>
                                </p:cTn>
                              </p:par>
                            </p:childTnLst>
                          </p:cTn>
                        </p:par>
                        <p:par>
                          <p:cTn id="38" fill="hold">
                            <p:stCondLst>
                              <p:cond delay="3000"/>
                            </p:stCondLst>
                            <p:childTnLst>
                              <p:par>
                                <p:cTn id="39" presetID="22" presetClass="entr" presetSubtype="2" fill="hold" grpId="0" nodeType="afterEffect">
                                  <p:stCondLst>
                                    <p:cond delay="0"/>
                                  </p:stCondLst>
                                  <p:childTnLst>
                                    <p:set>
                                      <p:cBhvr>
                                        <p:cTn id="40" dur="1" fill="hold">
                                          <p:stCondLst>
                                            <p:cond delay="0"/>
                                          </p:stCondLst>
                                        </p:cTn>
                                        <p:tgtEl>
                                          <p:spTgt spid="115"/>
                                        </p:tgtEl>
                                        <p:attrNameLst>
                                          <p:attrName>style.visibility</p:attrName>
                                        </p:attrNameLst>
                                      </p:cBhvr>
                                      <p:to>
                                        <p:strVal val="visible"/>
                                      </p:to>
                                    </p:set>
                                    <p:animEffect transition="in" filter="wipe(right)">
                                      <p:cBhvr>
                                        <p:cTn id="41" dur="500"/>
                                        <p:tgtEl>
                                          <p:spTgt spid="115"/>
                                        </p:tgtEl>
                                      </p:cBhvr>
                                    </p:animEffect>
                                  </p:childTnLst>
                                </p:cTn>
                              </p:par>
                            </p:childTnLst>
                          </p:cTn>
                        </p:par>
                        <p:par>
                          <p:cTn id="42" fill="hold">
                            <p:stCondLst>
                              <p:cond delay="3500"/>
                            </p:stCondLst>
                            <p:childTnLst>
                              <p:par>
                                <p:cTn id="43" presetID="22" presetClass="entr" presetSubtype="2" fill="hold" grpId="0" nodeType="after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wipe(right)">
                                      <p:cBhvr>
                                        <p:cTn id="45" dur="500"/>
                                        <p:tgtEl>
                                          <p:spTgt spid="110"/>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29"/>
                                        </p:tgtEl>
                                        <p:attrNameLst>
                                          <p:attrName>style.visibility</p:attrName>
                                        </p:attrNameLst>
                                      </p:cBhvr>
                                      <p:to>
                                        <p:strVal val="visible"/>
                                      </p:to>
                                    </p:set>
                                    <p:animEffect transition="in" filter="wipe(up)">
                                      <p:cBhvr>
                                        <p:cTn id="49" dur="500"/>
                                        <p:tgtEl>
                                          <p:spTgt spid="129"/>
                                        </p:tgtEl>
                                      </p:cBhvr>
                                    </p:animEffect>
                                  </p:childTnLst>
                                </p:cTn>
                              </p:par>
                            </p:childTnLst>
                          </p:cTn>
                        </p:par>
                        <p:par>
                          <p:cTn id="50" fill="hold">
                            <p:stCondLst>
                              <p:cond delay="4500"/>
                            </p:stCondLst>
                            <p:childTnLst>
                              <p:par>
                                <p:cTn id="51" presetID="37" presetClass="entr" presetSubtype="0" fill="hold" grpId="0"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900" decel="100000" fill="hold"/>
                                        <p:tgtEl>
                                          <p:spTgt spid="11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par>
                                <p:cTn id="57" presetID="37" presetClass="entr" presetSubtype="0" fill="hold"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63" fill="hold">
                            <p:stCondLst>
                              <p:cond delay="5500"/>
                            </p:stCondLst>
                            <p:childTnLst>
                              <p:par>
                                <p:cTn id="64" presetID="37" presetClass="entr" presetSubtype="0" fill="hold" nodeType="afterEffect">
                                  <p:stCondLst>
                                    <p:cond delay="0"/>
                                  </p:stCondLst>
                                  <p:childTnLst>
                                    <p:set>
                                      <p:cBhvr>
                                        <p:cTn id="65" dur="1" fill="hold">
                                          <p:stCondLst>
                                            <p:cond delay="0"/>
                                          </p:stCondLst>
                                        </p:cTn>
                                        <p:tgtEl>
                                          <p:spTgt spid="114"/>
                                        </p:tgtEl>
                                        <p:attrNameLst>
                                          <p:attrName>style.visibility</p:attrName>
                                        </p:attrNameLst>
                                      </p:cBhvr>
                                      <p:to>
                                        <p:strVal val="visible"/>
                                      </p:to>
                                    </p:set>
                                    <p:animEffect transition="in" filter="fade">
                                      <p:cBhvr>
                                        <p:cTn id="66" dur="1000"/>
                                        <p:tgtEl>
                                          <p:spTgt spid="114"/>
                                        </p:tgtEl>
                                      </p:cBhvr>
                                    </p:animEffect>
                                    <p:anim calcmode="lin" valueType="num">
                                      <p:cBhvr>
                                        <p:cTn id="67" dur="1000" fill="hold"/>
                                        <p:tgtEl>
                                          <p:spTgt spid="114"/>
                                        </p:tgtEl>
                                        <p:attrNameLst>
                                          <p:attrName>ppt_x</p:attrName>
                                        </p:attrNameLst>
                                      </p:cBhvr>
                                      <p:tavLst>
                                        <p:tav tm="0">
                                          <p:val>
                                            <p:strVal val="#ppt_x"/>
                                          </p:val>
                                        </p:tav>
                                        <p:tav tm="100000">
                                          <p:val>
                                            <p:strVal val="#ppt_x"/>
                                          </p:val>
                                        </p:tav>
                                      </p:tavLst>
                                    </p:anim>
                                    <p:anim calcmode="lin" valueType="num">
                                      <p:cBhvr>
                                        <p:cTn id="68" dur="900" decel="100000" fill="hold"/>
                                        <p:tgtEl>
                                          <p:spTgt spid="114"/>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14"/>
                                        </p:tgtEl>
                                        <p:attrNameLst>
                                          <p:attrName>ppt_y</p:attrName>
                                        </p:attrNameLst>
                                      </p:cBhvr>
                                      <p:tavLst>
                                        <p:tav tm="0">
                                          <p:val>
                                            <p:strVal val="#ppt_y-.03"/>
                                          </p:val>
                                        </p:tav>
                                        <p:tav tm="100000">
                                          <p:val>
                                            <p:strVal val="#ppt_y"/>
                                          </p:val>
                                        </p:tav>
                                      </p:tavLst>
                                    </p:anim>
                                  </p:childTnLst>
                                </p:cTn>
                              </p:par>
                              <p:par>
                                <p:cTn id="70" presetID="37" presetClass="entr" presetSubtype="0" fill="hold"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1000"/>
                                        <p:tgtEl>
                                          <p:spTgt spid="13"/>
                                        </p:tgtEl>
                                      </p:cBhvr>
                                    </p:animEffect>
                                    <p:anim calcmode="lin" valueType="num">
                                      <p:cBhvr>
                                        <p:cTn id="73" dur="1000" fill="hold"/>
                                        <p:tgtEl>
                                          <p:spTgt spid="13"/>
                                        </p:tgtEl>
                                        <p:attrNameLst>
                                          <p:attrName>ppt_x</p:attrName>
                                        </p:attrNameLst>
                                      </p:cBhvr>
                                      <p:tavLst>
                                        <p:tav tm="0">
                                          <p:val>
                                            <p:strVal val="#ppt_x"/>
                                          </p:val>
                                        </p:tav>
                                        <p:tav tm="100000">
                                          <p:val>
                                            <p:strVal val="#ppt_x"/>
                                          </p:val>
                                        </p:tav>
                                      </p:tavLst>
                                    </p:anim>
                                    <p:anim calcmode="lin" valueType="num">
                                      <p:cBhvr>
                                        <p:cTn id="74" dur="900" decel="100000" fill="hold"/>
                                        <p:tgtEl>
                                          <p:spTgt spid="13"/>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76" fill="hold">
                            <p:stCondLst>
                              <p:cond delay="6500"/>
                            </p:stCondLst>
                            <p:childTnLst>
                              <p:par>
                                <p:cTn id="77" presetID="22" presetClass="entr" presetSubtype="8"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wipe(left)">
                                      <p:cBhvr>
                                        <p:cTn id="79" dur="500"/>
                                        <p:tgtEl>
                                          <p:spTgt spid="103"/>
                                        </p:tgtEl>
                                      </p:cBhvr>
                                    </p:animEffect>
                                  </p:childTnLst>
                                </p:cTn>
                              </p:par>
                            </p:childTnLst>
                          </p:cTn>
                        </p:par>
                        <p:par>
                          <p:cTn id="80" fill="hold">
                            <p:stCondLst>
                              <p:cond delay="7000"/>
                            </p:stCondLst>
                            <p:childTnLst>
                              <p:par>
                                <p:cTn id="81" presetID="22" presetClass="entr" presetSubtype="8" fill="hold" grpId="0"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wipe(left)">
                                      <p:cBhvr>
                                        <p:cTn id="83" dur="500"/>
                                        <p:tgtEl>
                                          <p:spTgt spid="102"/>
                                        </p:tgtEl>
                                      </p:cBhvr>
                                    </p:animEffect>
                                  </p:childTnLst>
                                </p:cTn>
                              </p:par>
                            </p:childTnLst>
                          </p:cTn>
                        </p:par>
                        <p:par>
                          <p:cTn id="84" fill="hold">
                            <p:stCondLst>
                              <p:cond delay="7500"/>
                            </p:stCondLst>
                            <p:childTnLst>
                              <p:par>
                                <p:cTn id="85" presetID="22" presetClass="entr" presetSubtype="1" fill="hold" grpId="0" nodeType="after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wipe(up)">
                                      <p:cBhvr>
                                        <p:cTn id="87" dur="500"/>
                                        <p:tgtEl>
                                          <p:spTgt spid="130"/>
                                        </p:tgtEl>
                                      </p:cBhvr>
                                    </p:animEffect>
                                  </p:childTnLst>
                                </p:cTn>
                              </p:par>
                            </p:childTnLst>
                          </p:cTn>
                        </p:par>
                        <p:par>
                          <p:cTn id="88" fill="hold">
                            <p:stCondLst>
                              <p:cond delay="8000"/>
                            </p:stCondLst>
                            <p:childTnLst>
                              <p:par>
                                <p:cTn id="89" presetID="37" presetClass="entr" presetSubtype="0" fill="hold" grpId="0" nodeType="afterEffect">
                                  <p:stCondLst>
                                    <p:cond delay="0"/>
                                  </p:stCondLst>
                                  <p:childTnLst>
                                    <p:set>
                                      <p:cBhvr>
                                        <p:cTn id="90" dur="1" fill="hold">
                                          <p:stCondLst>
                                            <p:cond delay="0"/>
                                          </p:stCondLst>
                                        </p:cTn>
                                        <p:tgtEl>
                                          <p:spTgt spid="113"/>
                                        </p:tgtEl>
                                        <p:attrNameLst>
                                          <p:attrName>style.visibility</p:attrName>
                                        </p:attrNameLst>
                                      </p:cBhvr>
                                      <p:to>
                                        <p:strVal val="visible"/>
                                      </p:to>
                                    </p:set>
                                    <p:animEffect transition="in" filter="fade">
                                      <p:cBhvr>
                                        <p:cTn id="91" dur="1000"/>
                                        <p:tgtEl>
                                          <p:spTgt spid="113"/>
                                        </p:tgtEl>
                                      </p:cBhvr>
                                    </p:animEffect>
                                    <p:anim calcmode="lin" valueType="num">
                                      <p:cBhvr>
                                        <p:cTn id="92" dur="1000" fill="hold"/>
                                        <p:tgtEl>
                                          <p:spTgt spid="113"/>
                                        </p:tgtEl>
                                        <p:attrNameLst>
                                          <p:attrName>ppt_x</p:attrName>
                                        </p:attrNameLst>
                                      </p:cBhvr>
                                      <p:tavLst>
                                        <p:tav tm="0">
                                          <p:val>
                                            <p:strVal val="#ppt_x"/>
                                          </p:val>
                                        </p:tav>
                                        <p:tav tm="100000">
                                          <p:val>
                                            <p:strVal val="#ppt_x"/>
                                          </p:val>
                                        </p:tav>
                                      </p:tavLst>
                                    </p:anim>
                                    <p:anim calcmode="lin" valueType="num">
                                      <p:cBhvr>
                                        <p:cTn id="93" dur="900" decel="100000" fill="hold"/>
                                        <p:tgtEl>
                                          <p:spTgt spid="11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113"/>
                                        </p:tgtEl>
                                        <p:attrNameLst>
                                          <p:attrName>ppt_y</p:attrName>
                                        </p:attrNameLst>
                                      </p:cBhvr>
                                      <p:tavLst>
                                        <p:tav tm="0">
                                          <p:val>
                                            <p:strVal val="#ppt_y-.03"/>
                                          </p:val>
                                        </p:tav>
                                        <p:tav tm="100000">
                                          <p:val>
                                            <p:strVal val="#ppt_y"/>
                                          </p:val>
                                        </p:tav>
                                      </p:tavLst>
                                    </p:anim>
                                  </p:childTnLst>
                                </p:cTn>
                              </p:par>
                              <p:par>
                                <p:cTn id="95" presetID="37" presetClass="entr" presetSubtype="0" fill="hold" nodeType="with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fade">
                                      <p:cBhvr>
                                        <p:cTn id="97" dur="1000"/>
                                        <p:tgtEl>
                                          <p:spTgt spid="12"/>
                                        </p:tgtEl>
                                      </p:cBhvr>
                                    </p:animEffect>
                                    <p:anim calcmode="lin" valueType="num">
                                      <p:cBhvr>
                                        <p:cTn id="98" dur="1000" fill="hold"/>
                                        <p:tgtEl>
                                          <p:spTgt spid="12"/>
                                        </p:tgtEl>
                                        <p:attrNameLst>
                                          <p:attrName>ppt_x</p:attrName>
                                        </p:attrNameLst>
                                      </p:cBhvr>
                                      <p:tavLst>
                                        <p:tav tm="0">
                                          <p:val>
                                            <p:strVal val="#ppt_x"/>
                                          </p:val>
                                        </p:tav>
                                        <p:tav tm="100000">
                                          <p:val>
                                            <p:strVal val="#ppt_x"/>
                                          </p:val>
                                        </p:tav>
                                      </p:tavLst>
                                    </p:anim>
                                    <p:anim calcmode="lin" valueType="num">
                                      <p:cBhvr>
                                        <p:cTn id="99" dur="900" decel="100000" fill="hold"/>
                                        <p:tgtEl>
                                          <p:spTgt spid="1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01" fill="hold">
                            <p:stCondLst>
                              <p:cond delay="9000"/>
                            </p:stCondLst>
                            <p:childTnLst>
                              <p:par>
                                <p:cTn id="102" presetID="37" presetClass="entr" presetSubtype="0" fill="hold" nodeType="afterEffect">
                                  <p:stCondLst>
                                    <p:cond delay="0"/>
                                  </p:stCondLst>
                                  <p:childTnLst>
                                    <p:set>
                                      <p:cBhvr>
                                        <p:cTn id="103" dur="1" fill="hold">
                                          <p:stCondLst>
                                            <p:cond delay="0"/>
                                          </p:stCondLst>
                                        </p:cTn>
                                        <p:tgtEl>
                                          <p:spTgt spid="118"/>
                                        </p:tgtEl>
                                        <p:attrNameLst>
                                          <p:attrName>style.visibility</p:attrName>
                                        </p:attrNameLst>
                                      </p:cBhvr>
                                      <p:to>
                                        <p:strVal val="visible"/>
                                      </p:to>
                                    </p:set>
                                    <p:animEffect transition="in" filter="fade">
                                      <p:cBhvr>
                                        <p:cTn id="104" dur="1000"/>
                                        <p:tgtEl>
                                          <p:spTgt spid="118"/>
                                        </p:tgtEl>
                                      </p:cBhvr>
                                    </p:animEffect>
                                    <p:anim calcmode="lin" valueType="num">
                                      <p:cBhvr>
                                        <p:cTn id="105" dur="1000" fill="hold"/>
                                        <p:tgtEl>
                                          <p:spTgt spid="118"/>
                                        </p:tgtEl>
                                        <p:attrNameLst>
                                          <p:attrName>ppt_x</p:attrName>
                                        </p:attrNameLst>
                                      </p:cBhvr>
                                      <p:tavLst>
                                        <p:tav tm="0">
                                          <p:val>
                                            <p:strVal val="#ppt_x"/>
                                          </p:val>
                                        </p:tav>
                                        <p:tav tm="100000">
                                          <p:val>
                                            <p:strVal val="#ppt_x"/>
                                          </p:val>
                                        </p:tav>
                                      </p:tavLst>
                                    </p:anim>
                                    <p:anim calcmode="lin" valueType="num">
                                      <p:cBhvr>
                                        <p:cTn id="106" dur="900" decel="100000" fill="hold"/>
                                        <p:tgtEl>
                                          <p:spTgt spid="118"/>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par>
                                <p:cTn id="108" presetID="37" presetClass="entr" presetSubtype="0" fill="hold" nodeType="with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fade">
                                      <p:cBhvr>
                                        <p:cTn id="110" dur="1000"/>
                                        <p:tgtEl>
                                          <p:spTgt spid="17"/>
                                        </p:tgtEl>
                                      </p:cBhvr>
                                    </p:animEffect>
                                    <p:anim calcmode="lin" valueType="num">
                                      <p:cBhvr>
                                        <p:cTn id="111" dur="1000" fill="hold"/>
                                        <p:tgtEl>
                                          <p:spTgt spid="17"/>
                                        </p:tgtEl>
                                        <p:attrNameLst>
                                          <p:attrName>ppt_x</p:attrName>
                                        </p:attrNameLst>
                                      </p:cBhvr>
                                      <p:tavLst>
                                        <p:tav tm="0">
                                          <p:val>
                                            <p:strVal val="#ppt_x"/>
                                          </p:val>
                                        </p:tav>
                                        <p:tav tm="100000">
                                          <p:val>
                                            <p:strVal val="#ppt_x"/>
                                          </p:val>
                                        </p:tav>
                                      </p:tavLst>
                                    </p:anim>
                                    <p:anim calcmode="lin" valueType="num">
                                      <p:cBhvr>
                                        <p:cTn id="112" dur="900" decel="100000" fill="hold"/>
                                        <p:tgtEl>
                                          <p:spTgt spid="17"/>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14" fill="hold">
                            <p:stCondLst>
                              <p:cond delay="10000"/>
                            </p:stCondLst>
                            <p:childTnLst>
                              <p:par>
                                <p:cTn id="115" presetID="22" presetClass="entr" presetSubtype="2" fill="hold" grpId="0" nodeType="afterEffect">
                                  <p:stCondLst>
                                    <p:cond delay="0"/>
                                  </p:stCondLst>
                                  <p:childTnLst>
                                    <p:set>
                                      <p:cBhvr>
                                        <p:cTn id="116" dur="1" fill="hold">
                                          <p:stCondLst>
                                            <p:cond delay="0"/>
                                          </p:stCondLst>
                                        </p:cTn>
                                        <p:tgtEl>
                                          <p:spTgt spid="97"/>
                                        </p:tgtEl>
                                        <p:attrNameLst>
                                          <p:attrName>style.visibility</p:attrName>
                                        </p:attrNameLst>
                                      </p:cBhvr>
                                      <p:to>
                                        <p:strVal val="visible"/>
                                      </p:to>
                                    </p:set>
                                    <p:animEffect transition="in" filter="wipe(right)">
                                      <p:cBhvr>
                                        <p:cTn id="117" dur="500"/>
                                        <p:tgtEl>
                                          <p:spTgt spid="97"/>
                                        </p:tgtEl>
                                      </p:cBhvr>
                                    </p:animEffect>
                                  </p:childTnLst>
                                </p:cTn>
                              </p:par>
                            </p:childTnLst>
                          </p:cTn>
                        </p:par>
                        <p:par>
                          <p:cTn id="118" fill="hold">
                            <p:stCondLst>
                              <p:cond delay="10500"/>
                            </p:stCondLst>
                            <p:childTnLst>
                              <p:par>
                                <p:cTn id="119" presetID="22" presetClass="entr" presetSubtype="2" fill="hold" grpId="0" nodeType="afterEffect">
                                  <p:stCondLst>
                                    <p:cond delay="0"/>
                                  </p:stCondLst>
                                  <p:childTnLst>
                                    <p:set>
                                      <p:cBhvr>
                                        <p:cTn id="120" dur="1" fill="hold">
                                          <p:stCondLst>
                                            <p:cond delay="0"/>
                                          </p:stCondLst>
                                        </p:cTn>
                                        <p:tgtEl>
                                          <p:spTgt spid="96"/>
                                        </p:tgtEl>
                                        <p:attrNameLst>
                                          <p:attrName>style.visibility</p:attrName>
                                        </p:attrNameLst>
                                      </p:cBhvr>
                                      <p:to>
                                        <p:strVal val="visible"/>
                                      </p:to>
                                    </p:set>
                                    <p:animEffect transition="in" filter="wipe(right)">
                                      <p:cBhvr>
                                        <p:cTn id="121" dur="500"/>
                                        <p:tgtEl>
                                          <p:spTgt spid="96"/>
                                        </p:tgtEl>
                                      </p:cBhvr>
                                    </p:animEffect>
                                  </p:childTnLst>
                                </p:cTn>
                              </p:par>
                            </p:childTnLst>
                          </p:cTn>
                        </p:par>
                        <p:par>
                          <p:cTn id="122" fill="hold">
                            <p:stCondLst>
                              <p:cond delay="11000"/>
                            </p:stCondLst>
                            <p:childTnLst>
                              <p:par>
                                <p:cTn id="123" presetID="22" presetClass="entr" presetSubtype="1" fill="hold" grpId="0" nodeType="afterEffect">
                                  <p:stCondLst>
                                    <p:cond delay="0"/>
                                  </p:stCondLst>
                                  <p:childTnLst>
                                    <p:set>
                                      <p:cBhvr>
                                        <p:cTn id="124" dur="1" fill="hold">
                                          <p:stCondLst>
                                            <p:cond delay="0"/>
                                          </p:stCondLst>
                                        </p:cTn>
                                        <p:tgtEl>
                                          <p:spTgt spid="131"/>
                                        </p:tgtEl>
                                        <p:attrNameLst>
                                          <p:attrName>style.visibility</p:attrName>
                                        </p:attrNameLst>
                                      </p:cBhvr>
                                      <p:to>
                                        <p:strVal val="visible"/>
                                      </p:to>
                                    </p:set>
                                    <p:animEffect transition="in" filter="wipe(up)">
                                      <p:cBhvr>
                                        <p:cTn id="125"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30" grpId="0"/>
      <p:bldP spid="96" grpId="0" animBg="1"/>
      <p:bldP spid="97" grpId="0" animBg="1"/>
      <p:bldP spid="131" grpId="0"/>
      <p:bldP spid="110" grpId="0" animBg="1"/>
      <p:bldP spid="115" grpId="0" animBg="1"/>
      <p:bldP spid="129" grpId="0"/>
      <p:bldP spid="108" grpId="0"/>
      <p:bldP spid="109" grpId="0"/>
      <p:bldP spid="111" grpId="0" animBg="1"/>
      <p:bldP spid="112" grpId="0" animBg="1"/>
      <p:bldP spid="113" grpId="0" animBg="1"/>
      <p:bldP spid="1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2016-11-12T23:31:22Z</dcterms:modified>
</cp:coreProperties>
</file>