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rgbClr val="5E5E5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rgbClr val="5E5E5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rgbClr val="5E5E5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rgbClr val="5E5E5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rgbClr val="5E5E5E"/>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rgbClr val="5E5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34738D"/>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189A80"/>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EF9D27"/>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D34132"/>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564267"/>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rgbClr val="4C4F54"/>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rgbClr val="4C4F54"/>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8719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2016-11-12T23:30:23Z</dcterms:modified>
</cp:coreProperties>
</file>