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4" name="Group 113"/>
          <p:cNvGrpSpPr/>
          <p:nvPr/>
        </p:nvGrpSpPr>
        <p:grpSpPr>
          <a:xfrm>
            <a:off x="3341511" y="258228"/>
            <a:ext cx="5508978" cy="954108"/>
            <a:chOff x="3341511" y="258228"/>
            <a:chExt cx="5508978" cy="954108"/>
          </a:xfrm>
        </p:grpSpPr>
        <p:sp>
          <p:nvSpPr>
            <p:cNvPr id="115" name="TextBox 114"/>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116" name="TextBox 115"/>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grpSp>
        <p:nvGrpSpPr>
          <p:cNvPr id="117" name="Group 116"/>
          <p:cNvGrpSpPr/>
          <p:nvPr/>
        </p:nvGrpSpPr>
        <p:grpSpPr>
          <a:xfrm>
            <a:off x="7968907" y="5239683"/>
            <a:ext cx="3496640" cy="1311839"/>
            <a:chOff x="1656164" y="2951923"/>
            <a:chExt cx="3356138" cy="1311839"/>
          </a:xfrm>
        </p:grpSpPr>
        <p:sp>
          <p:nvSpPr>
            <p:cNvPr id="118" name="Rectangle 117"/>
            <p:cNvSpPr/>
            <p:nvPr/>
          </p:nvSpPr>
          <p:spPr>
            <a:xfrm>
              <a:off x="1656164" y="3063433"/>
              <a:ext cx="3356138" cy="1200329"/>
            </a:xfrm>
            <a:prstGeom prst="rect">
              <a:avLst/>
            </a:prstGeom>
          </p:spPr>
          <p:txBody>
            <a:bodyPr wrap="square">
              <a:spAutoFit/>
            </a:bodyPr>
            <a:lstStyle/>
            <a:p>
              <a:pPr algn="r"/>
              <a:r>
                <a:rPr lang="en-US" sz="1200" i="1" dirty="0">
                  <a:solidFill>
                    <a:srgbClr val="00B0F0"/>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cxnSp>
          <p:nvCxnSpPr>
            <p:cNvPr id="119" name="Straight Connector 118"/>
            <p:cNvCxnSpPr/>
            <p:nvPr/>
          </p:nvCxnSpPr>
          <p:spPr>
            <a:xfrm>
              <a:off x="1742382" y="2951923"/>
              <a:ext cx="3200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21" name="TextBox 120"/>
          <p:cNvSpPr txBox="1"/>
          <p:nvPr/>
        </p:nvSpPr>
        <p:spPr>
          <a:xfrm>
            <a:off x="991699" y="5379537"/>
            <a:ext cx="6007176" cy="1200329"/>
          </a:xfrm>
          <a:prstGeom prst="rect">
            <a:avLst/>
          </a:prstGeom>
          <a:noFill/>
        </p:spPr>
        <p:txBody>
          <a:bodyPr wrap="square" rtlCol="0">
            <a:spAutoFit/>
          </a:body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Lorem ipsum dolor sit amet, consectetur adipiscing elit, sed do eiusmod tempor incididunt ut labore et dolore magna aliqua.  Lorem ipsum dolor sit amet, consectetur adipiscing elit.</a:t>
            </a:r>
          </a:p>
        </p:txBody>
      </p:sp>
      <p:sp>
        <p:nvSpPr>
          <p:cNvPr id="120" name="Shape 4084"/>
          <p:cNvSpPr>
            <a:spLocks noChangeAspect="1"/>
          </p:cNvSpPr>
          <p:nvPr/>
        </p:nvSpPr>
        <p:spPr>
          <a:xfrm>
            <a:off x="7968720" y="1605765"/>
            <a:ext cx="3429002" cy="3429000"/>
          </a:xfrm>
          <a:custGeom>
            <a:avLst/>
            <a:gdLst/>
            <a:ahLst/>
            <a:cxnLst>
              <a:cxn ang="0">
                <a:pos x="wd2" y="hd2"/>
              </a:cxn>
              <a:cxn ang="5400000">
                <a:pos x="wd2" y="hd2"/>
              </a:cxn>
              <a:cxn ang="10800000">
                <a:pos x="wd2" y="hd2"/>
              </a:cxn>
              <a:cxn ang="16200000">
                <a:pos x="wd2" y="hd2"/>
              </a:cxn>
            </a:cxnLst>
            <a:rect l="0" t="0" r="r" b="b"/>
            <a:pathLst>
              <a:path w="19679"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w="38100">
            <a:solidFill>
              <a:schemeClr val="bg1"/>
            </a:solidFill>
            <a:miter lim="400000"/>
          </a:ln>
          <a:effectLst>
            <a:outerShdw blurRad="63500" sx="102000" sy="102000" algn="ctr" rotWithShape="0">
              <a:prstClr val="black">
                <a:alpha val="40000"/>
              </a:prstClr>
            </a:outerShdw>
          </a:effectLst>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grpSp>
        <p:nvGrpSpPr>
          <p:cNvPr id="122" name="Group 121"/>
          <p:cNvGrpSpPr/>
          <p:nvPr/>
        </p:nvGrpSpPr>
        <p:grpSpPr>
          <a:xfrm>
            <a:off x="8008623" y="1638039"/>
            <a:ext cx="3346067" cy="3195461"/>
            <a:chOff x="8011923" y="1642798"/>
            <a:chExt cx="3346067" cy="3195461"/>
          </a:xfrm>
          <a:solidFill>
            <a:srgbClr val="EF9D27"/>
          </a:solidFill>
          <a:effectLst>
            <a:outerShdw blurRad="50800" dist="38100" dir="2700000" algn="tl" rotWithShape="0">
              <a:prstClr val="black">
                <a:alpha val="40000"/>
              </a:prstClr>
            </a:outerShdw>
          </a:effectLst>
        </p:grpSpPr>
        <p:sp>
          <p:nvSpPr>
            <p:cNvPr id="123" name="Shape 4085"/>
            <p:cNvSpPr/>
            <p:nvPr/>
          </p:nvSpPr>
          <p:spPr>
            <a:xfrm>
              <a:off x="8393916" y="1642798"/>
              <a:ext cx="1149047" cy="697682"/>
            </a:xfrm>
            <a:custGeom>
              <a:avLst/>
              <a:gdLst/>
              <a:ahLst/>
              <a:cxnLst>
                <a:cxn ang="0">
                  <a:pos x="wd2" y="hd2"/>
                </a:cxn>
                <a:cxn ang="5400000">
                  <a:pos x="wd2" y="hd2"/>
                </a:cxn>
                <a:cxn ang="10800000">
                  <a:pos x="wd2" y="hd2"/>
                </a:cxn>
                <a:cxn ang="16200000">
                  <a:pos x="wd2" y="hd2"/>
                </a:cxn>
              </a:cxnLst>
              <a:rect l="0" t="0" r="r" b="b"/>
              <a:pathLst>
                <a:path w="21600" h="21600" extrusionOk="0">
                  <a:moveTo>
                    <a:pt x="0" y="19197"/>
                  </a:moveTo>
                  <a:lnTo>
                    <a:pt x="279" y="19602"/>
                  </a:lnTo>
                  <a:lnTo>
                    <a:pt x="761" y="19842"/>
                  </a:lnTo>
                  <a:lnTo>
                    <a:pt x="1034" y="19808"/>
                  </a:lnTo>
                  <a:lnTo>
                    <a:pt x="1143" y="19521"/>
                  </a:lnTo>
                  <a:lnTo>
                    <a:pt x="1306" y="19521"/>
                  </a:lnTo>
                  <a:lnTo>
                    <a:pt x="1339" y="19790"/>
                  </a:lnTo>
                  <a:lnTo>
                    <a:pt x="729" y="20236"/>
                  </a:lnTo>
                  <a:lnTo>
                    <a:pt x="630" y="20605"/>
                  </a:lnTo>
                  <a:lnTo>
                    <a:pt x="548" y="20901"/>
                  </a:lnTo>
                  <a:lnTo>
                    <a:pt x="821" y="21000"/>
                  </a:lnTo>
                  <a:lnTo>
                    <a:pt x="1067" y="20703"/>
                  </a:lnTo>
                  <a:lnTo>
                    <a:pt x="1438" y="20649"/>
                  </a:lnTo>
                  <a:cubicBezTo>
                    <a:pt x="1465" y="20754"/>
                    <a:pt x="1528" y="20822"/>
                    <a:pt x="1597" y="20819"/>
                  </a:cubicBezTo>
                  <a:cubicBezTo>
                    <a:pt x="1723" y="20813"/>
                    <a:pt x="1792" y="20605"/>
                    <a:pt x="1865" y="20432"/>
                  </a:cubicBezTo>
                  <a:cubicBezTo>
                    <a:pt x="1938" y="20257"/>
                    <a:pt x="2033" y="20110"/>
                    <a:pt x="2143" y="20001"/>
                  </a:cubicBezTo>
                  <a:lnTo>
                    <a:pt x="2335" y="19615"/>
                  </a:lnTo>
                  <a:cubicBezTo>
                    <a:pt x="2286" y="19572"/>
                    <a:pt x="2231" y="19554"/>
                    <a:pt x="2176" y="19563"/>
                  </a:cubicBezTo>
                  <a:cubicBezTo>
                    <a:pt x="2095" y="19577"/>
                    <a:pt x="2021" y="19649"/>
                    <a:pt x="1974" y="19760"/>
                  </a:cubicBezTo>
                  <a:lnTo>
                    <a:pt x="1784" y="19921"/>
                  </a:lnTo>
                  <a:cubicBezTo>
                    <a:pt x="1738" y="19809"/>
                    <a:pt x="1732" y="19665"/>
                    <a:pt x="1768" y="19543"/>
                  </a:cubicBezTo>
                  <a:cubicBezTo>
                    <a:pt x="1811" y="19393"/>
                    <a:pt x="1907" y="19313"/>
                    <a:pt x="1981" y="19201"/>
                  </a:cubicBezTo>
                  <a:cubicBezTo>
                    <a:pt x="2054" y="19090"/>
                    <a:pt x="2107" y="18946"/>
                    <a:pt x="2132" y="18787"/>
                  </a:cubicBezTo>
                  <a:cubicBezTo>
                    <a:pt x="2131" y="18693"/>
                    <a:pt x="2142" y="18598"/>
                    <a:pt x="2165" y="18512"/>
                  </a:cubicBezTo>
                  <a:cubicBezTo>
                    <a:pt x="2220" y="18310"/>
                    <a:pt x="2333" y="18167"/>
                    <a:pt x="2466" y="18133"/>
                  </a:cubicBezTo>
                  <a:cubicBezTo>
                    <a:pt x="2536" y="18047"/>
                    <a:pt x="2607" y="17961"/>
                    <a:pt x="2678" y="17875"/>
                  </a:cubicBezTo>
                  <a:cubicBezTo>
                    <a:pt x="2780" y="17751"/>
                    <a:pt x="2882" y="17627"/>
                    <a:pt x="2984" y="17503"/>
                  </a:cubicBezTo>
                  <a:lnTo>
                    <a:pt x="3005" y="16902"/>
                  </a:lnTo>
                  <a:cubicBezTo>
                    <a:pt x="2891" y="17035"/>
                    <a:pt x="2732" y="16966"/>
                    <a:pt x="2672" y="16759"/>
                  </a:cubicBezTo>
                  <a:cubicBezTo>
                    <a:pt x="2475" y="16078"/>
                    <a:pt x="3279" y="15698"/>
                    <a:pt x="3332" y="16447"/>
                  </a:cubicBezTo>
                  <a:lnTo>
                    <a:pt x="3479" y="16655"/>
                  </a:lnTo>
                  <a:lnTo>
                    <a:pt x="3369" y="16925"/>
                  </a:lnTo>
                  <a:lnTo>
                    <a:pt x="3206" y="17113"/>
                  </a:lnTo>
                  <a:lnTo>
                    <a:pt x="3075" y="17740"/>
                  </a:lnTo>
                  <a:lnTo>
                    <a:pt x="3026" y="18089"/>
                  </a:lnTo>
                  <a:lnTo>
                    <a:pt x="3501" y="17890"/>
                  </a:lnTo>
                  <a:lnTo>
                    <a:pt x="3665" y="17522"/>
                  </a:lnTo>
                  <a:lnTo>
                    <a:pt x="3926" y="17522"/>
                  </a:lnTo>
                  <a:lnTo>
                    <a:pt x="4122" y="17549"/>
                  </a:lnTo>
                  <a:lnTo>
                    <a:pt x="4062" y="17890"/>
                  </a:lnTo>
                  <a:lnTo>
                    <a:pt x="3680" y="18151"/>
                  </a:lnTo>
                  <a:lnTo>
                    <a:pt x="3369" y="18565"/>
                  </a:lnTo>
                  <a:lnTo>
                    <a:pt x="3113" y="18851"/>
                  </a:lnTo>
                  <a:lnTo>
                    <a:pt x="2889" y="19076"/>
                  </a:lnTo>
                  <a:lnTo>
                    <a:pt x="2692" y="19463"/>
                  </a:lnTo>
                  <a:lnTo>
                    <a:pt x="2600" y="19804"/>
                  </a:lnTo>
                  <a:lnTo>
                    <a:pt x="2730" y="20467"/>
                  </a:lnTo>
                  <a:lnTo>
                    <a:pt x="2604" y="20629"/>
                  </a:lnTo>
                  <a:lnTo>
                    <a:pt x="2604" y="20986"/>
                  </a:lnTo>
                  <a:lnTo>
                    <a:pt x="2945" y="20877"/>
                  </a:lnTo>
                  <a:lnTo>
                    <a:pt x="2717" y="21335"/>
                  </a:lnTo>
                  <a:lnTo>
                    <a:pt x="2761" y="21600"/>
                  </a:lnTo>
                  <a:lnTo>
                    <a:pt x="3123" y="21332"/>
                  </a:lnTo>
                  <a:lnTo>
                    <a:pt x="3449" y="20768"/>
                  </a:lnTo>
                  <a:lnTo>
                    <a:pt x="3433" y="20391"/>
                  </a:lnTo>
                  <a:lnTo>
                    <a:pt x="3542" y="20068"/>
                  </a:lnTo>
                  <a:lnTo>
                    <a:pt x="3590" y="19745"/>
                  </a:lnTo>
                  <a:lnTo>
                    <a:pt x="3867" y="19378"/>
                  </a:lnTo>
                  <a:lnTo>
                    <a:pt x="3738" y="19127"/>
                  </a:lnTo>
                  <a:lnTo>
                    <a:pt x="3770" y="18750"/>
                  </a:lnTo>
                  <a:lnTo>
                    <a:pt x="3917" y="18588"/>
                  </a:lnTo>
                  <a:lnTo>
                    <a:pt x="4217" y="18408"/>
                  </a:lnTo>
                  <a:cubicBezTo>
                    <a:pt x="4334" y="18303"/>
                    <a:pt x="4447" y="18185"/>
                    <a:pt x="4556" y="18057"/>
                  </a:cubicBezTo>
                  <a:cubicBezTo>
                    <a:pt x="4729" y="17853"/>
                    <a:pt x="4890" y="17621"/>
                    <a:pt x="5037" y="17365"/>
                  </a:cubicBezTo>
                  <a:cubicBezTo>
                    <a:pt x="5070" y="17294"/>
                    <a:pt x="5102" y="17222"/>
                    <a:pt x="5135" y="17150"/>
                  </a:cubicBezTo>
                  <a:cubicBezTo>
                    <a:pt x="5222" y="16957"/>
                    <a:pt x="5307" y="16762"/>
                    <a:pt x="5391" y="16565"/>
                  </a:cubicBezTo>
                  <a:cubicBezTo>
                    <a:pt x="5358" y="16341"/>
                    <a:pt x="5388" y="16103"/>
                    <a:pt x="5473" y="15920"/>
                  </a:cubicBezTo>
                  <a:cubicBezTo>
                    <a:pt x="5525" y="15808"/>
                    <a:pt x="5595" y="15723"/>
                    <a:pt x="5676" y="15674"/>
                  </a:cubicBezTo>
                  <a:lnTo>
                    <a:pt x="5877" y="15549"/>
                  </a:lnTo>
                  <a:lnTo>
                    <a:pt x="5969" y="14964"/>
                  </a:lnTo>
                  <a:lnTo>
                    <a:pt x="6035" y="14622"/>
                  </a:lnTo>
                  <a:lnTo>
                    <a:pt x="6133" y="14307"/>
                  </a:lnTo>
                  <a:lnTo>
                    <a:pt x="6719" y="13396"/>
                  </a:lnTo>
                  <a:lnTo>
                    <a:pt x="7232" y="12680"/>
                  </a:lnTo>
                  <a:lnTo>
                    <a:pt x="7560" y="12357"/>
                  </a:lnTo>
                  <a:cubicBezTo>
                    <a:pt x="7614" y="12268"/>
                    <a:pt x="7665" y="12175"/>
                    <a:pt x="7713" y="12079"/>
                  </a:cubicBezTo>
                  <a:cubicBezTo>
                    <a:pt x="7806" y="11895"/>
                    <a:pt x="7890" y="11699"/>
                    <a:pt x="7964" y="11493"/>
                  </a:cubicBezTo>
                  <a:lnTo>
                    <a:pt x="8046" y="11222"/>
                  </a:lnTo>
                  <a:lnTo>
                    <a:pt x="7786" y="11374"/>
                  </a:lnTo>
                  <a:lnTo>
                    <a:pt x="7333" y="11803"/>
                  </a:lnTo>
                  <a:lnTo>
                    <a:pt x="7131" y="11803"/>
                  </a:lnTo>
                  <a:cubicBezTo>
                    <a:pt x="7075" y="11748"/>
                    <a:pt x="7036" y="11656"/>
                    <a:pt x="7023" y="11551"/>
                  </a:cubicBezTo>
                  <a:cubicBezTo>
                    <a:pt x="6984" y="11244"/>
                    <a:pt x="7147" y="10972"/>
                    <a:pt x="7334" y="11030"/>
                  </a:cubicBezTo>
                  <a:lnTo>
                    <a:pt x="7525" y="10885"/>
                  </a:lnTo>
                  <a:cubicBezTo>
                    <a:pt x="7639" y="10761"/>
                    <a:pt x="7752" y="10635"/>
                    <a:pt x="7863" y="10507"/>
                  </a:cubicBezTo>
                  <a:cubicBezTo>
                    <a:pt x="7938" y="10421"/>
                    <a:pt x="8013" y="10333"/>
                    <a:pt x="8087" y="10245"/>
                  </a:cubicBezTo>
                  <a:lnTo>
                    <a:pt x="8310" y="10003"/>
                  </a:lnTo>
                  <a:lnTo>
                    <a:pt x="8706" y="9491"/>
                  </a:lnTo>
                  <a:cubicBezTo>
                    <a:pt x="8725" y="9459"/>
                    <a:pt x="8745" y="9426"/>
                    <a:pt x="8764" y="9394"/>
                  </a:cubicBezTo>
                  <a:cubicBezTo>
                    <a:pt x="8783" y="9361"/>
                    <a:pt x="8802" y="9327"/>
                    <a:pt x="8820" y="9293"/>
                  </a:cubicBezTo>
                  <a:cubicBezTo>
                    <a:pt x="8883" y="9178"/>
                    <a:pt x="8943" y="9058"/>
                    <a:pt x="9000" y="8934"/>
                  </a:cubicBezTo>
                  <a:lnTo>
                    <a:pt x="9115" y="8311"/>
                  </a:lnTo>
                  <a:lnTo>
                    <a:pt x="8689" y="8594"/>
                  </a:lnTo>
                  <a:cubicBezTo>
                    <a:pt x="8587" y="8694"/>
                    <a:pt x="8477" y="8773"/>
                    <a:pt x="8362" y="8829"/>
                  </a:cubicBezTo>
                  <a:cubicBezTo>
                    <a:pt x="8219" y="8899"/>
                    <a:pt x="8070" y="8932"/>
                    <a:pt x="7920" y="8928"/>
                  </a:cubicBezTo>
                  <a:lnTo>
                    <a:pt x="8653" y="8344"/>
                  </a:lnTo>
                  <a:lnTo>
                    <a:pt x="8790" y="8156"/>
                  </a:lnTo>
                  <a:lnTo>
                    <a:pt x="9362" y="8117"/>
                  </a:lnTo>
                  <a:lnTo>
                    <a:pt x="9536" y="8066"/>
                  </a:lnTo>
                  <a:lnTo>
                    <a:pt x="9858" y="8092"/>
                  </a:lnTo>
                  <a:lnTo>
                    <a:pt x="9776" y="8370"/>
                  </a:lnTo>
                  <a:cubicBezTo>
                    <a:pt x="9695" y="8428"/>
                    <a:pt x="9617" y="8495"/>
                    <a:pt x="9541" y="8568"/>
                  </a:cubicBezTo>
                  <a:cubicBezTo>
                    <a:pt x="9427" y="8680"/>
                    <a:pt x="9319" y="8809"/>
                    <a:pt x="9219" y="8954"/>
                  </a:cubicBezTo>
                  <a:lnTo>
                    <a:pt x="8928" y="9569"/>
                  </a:lnTo>
                  <a:lnTo>
                    <a:pt x="8913" y="9857"/>
                  </a:lnTo>
                  <a:lnTo>
                    <a:pt x="8766" y="10016"/>
                  </a:lnTo>
                  <a:lnTo>
                    <a:pt x="8487" y="10313"/>
                  </a:lnTo>
                  <a:lnTo>
                    <a:pt x="8323" y="10682"/>
                  </a:lnTo>
                  <a:lnTo>
                    <a:pt x="8433" y="10916"/>
                  </a:lnTo>
                  <a:cubicBezTo>
                    <a:pt x="8525" y="10831"/>
                    <a:pt x="8616" y="10741"/>
                    <a:pt x="8706" y="10646"/>
                  </a:cubicBezTo>
                  <a:cubicBezTo>
                    <a:pt x="8787" y="10560"/>
                    <a:pt x="8868" y="10470"/>
                    <a:pt x="8946" y="10376"/>
                  </a:cubicBezTo>
                  <a:lnTo>
                    <a:pt x="9126" y="10268"/>
                  </a:lnTo>
                  <a:lnTo>
                    <a:pt x="9459" y="10214"/>
                  </a:lnTo>
                  <a:lnTo>
                    <a:pt x="9634" y="10061"/>
                  </a:lnTo>
                  <a:lnTo>
                    <a:pt x="9980" y="9670"/>
                  </a:lnTo>
                  <a:lnTo>
                    <a:pt x="9964" y="9328"/>
                  </a:lnTo>
                  <a:lnTo>
                    <a:pt x="10319" y="8905"/>
                  </a:lnTo>
                  <a:lnTo>
                    <a:pt x="10516" y="8716"/>
                  </a:lnTo>
                  <a:lnTo>
                    <a:pt x="10876" y="8401"/>
                  </a:lnTo>
                  <a:lnTo>
                    <a:pt x="10973" y="8697"/>
                  </a:lnTo>
                  <a:lnTo>
                    <a:pt x="10729" y="8912"/>
                  </a:lnTo>
                  <a:lnTo>
                    <a:pt x="10407" y="9155"/>
                  </a:lnTo>
                  <a:lnTo>
                    <a:pt x="10287" y="9415"/>
                  </a:lnTo>
                  <a:lnTo>
                    <a:pt x="10697" y="9541"/>
                  </a:lnTo>
                  <a:lnTo>
                    <a:pt x="10926" y="9379"/>
                  </a:lnTo>
                  <a:lnTo>
                    <a:pt x="11128" y="9199"/>
                  </a:lnTo>
                  <a:lnTo>
                    <a:pt x="11450" y="8668"/>
                  </a:lnTo>
                  <a:lnTo>
                    <a:pt x="11613" y="8353"/>
                  </a:lnTo>
                  <a:lnTo>
                    <a:pt x="11832" y="7930"/>
                  </a:lnTo>
                  <a:lnTo>
                    <a:pt x="12056" y="7583"/>
                  </a:lnTo>
                  <a:lnTo>
                    <a:pt x="12269" y="7395"/>
                  </a:lnTo>
                  <a:lnTo>
                    <a:pt x="12661" y="7101"/>
                  </a:lnTo>
                  <a:lnTo>
                    <a:pt x="13071" y="6859"/>
                  </a:lnTo>
                  <a:lnTo>
                    <a:pt x="13366" y="6535"/>
                  </a:lnTo>
                  <a:cubicBezTo>
                    <a:pt x="13397" y="6455"/>
                    <a:pt x="13431" y="6380"/>
                    <a:pt x="13469" y="6309"/>
                  </a:cubicBezTo>
                  <a:cubicBezTo>
                    <a:pt x="13590" y="6082"/>
                    <a:pt x="13742" y="5905"/>
                    <a:pt x="13912" y="5793"/>
                  </a:cubicBezTo>
                  <a:lnTo>
                    <a:pt x="14289" y="5635"/>
                  </a:lnTo>
                  <a:lnTo>
                    <a:pt x="14562" y="5392"/>
                  </a:lnTo>
                  <a:cubicBezTo>
                    <a:pt x="14638" y="5313"/>
                    <a:pt x="14709" y="5223"/>
                    <a:pt x="14775" y="5121"/>
                  </a:cubicBezTo>
                  <a:cubicBezTo>
                    <a:pt x="14866" y="4980"/>
                    <a:pt x="14945" y="4820"/>
                    <a:pt x="15010" y="4644"/>
                  </a:cubicBezTo>
                  <a:lnTo>
                    <a:pt x="15091" y="4237"/>
                  </a:lnTo>
                  <a:lnTo>
                    <a:pt x="15091" y="3937"/>
                  </a:lnTo>
                  <a:lnTo>
                    <a:pt x="14786" y="3960"/>
                  </a:lnTo>
                  <a:lnTo>
                    <a:pt x="14295" y="3946"/>
                  </a:lnTo>
                  <a:lnTo>
                    <a:pt x="14617" y="3596"/>
                  </a:lnTo>
                  <a:lnTo>
                    <a:pt x="15228" y="3333"/>
                  </a:lnTo>
                  <a:lnTo>
                    <a:pt x="15599" y="3182"/>
                  </a:lnTo>
                  <a:cubicBezTo>
                    <a:pt x="15695" y="3140"/>
                    <a:pt x="15792" y="3104"/>
                    <a:pt x="15889" y="3074"/>
                  </a:cubicBezTo>
                  <a:cubicBezTo>
                    <a:pt x="15969" y="3049"/>
                    <a:pt x="16049" y="3028"/>
                    <a:pt x="16129" y="3011"/>
                  </a:cubicBezTo>
                  <a:lnTo>
                    <a:pt x="15992" y="3494"/>
                  </a:lnTo>
                  <a:lnTo>
                    <a:pt x="15721" y="3736"/>
                  </a:lnTo>
                  <a:lnTo>
                    <a:pt x="15586" y="3913"/>
                  </a:lnTo>
                  <a:lnTo>
                    <a:pt x="15444" y="4210"/>
                  </a:lnTo>
                  <a:lnTo>
                    <a:pt x="15728" y="4523"/>
                  </a:lnTo>
                  <a:lnTo>
                    <a:pt x="16105" y="4118"/>
                  </a:lnTo>
                  <a:lnTo>
                    <a:pt x="16198" y="3803"/>
                  </a:lnTo>
                  <a:lnTo>
                    <a:pt x="16378" y="3480"/>
                  </a:lnTo>
                  <a:lnTo>
                    <a:pt x="16613" y="3561"/>
                  </a:lnTo>
                  <a:lnTo>
                    <a:pt x="16487" y="3831"/>
                  </a:lnTo>
                  <a:lnTo>
                    <a:pt x="16330" y="4233"/>
                  </a:lnTo>
                  <a:lnTo>
                    <a:pt x="16674" y="4277"/>
                  </a:lnTo>
                  <a:lnTo>
                    <a:pt x="16997" y="4169"/>
                  </a:lnTo>
                  <a:cubicBezTo>
                    <a:pt x="17148" y="4174"/>
                    <a:pt x="17299" y="4174"/>
                    <a:pt x="17450" y="4169"/>
                  </a:cubicBezTo>
                  <a:cubicBezTo>
                    <a:pt x="17580" y="4164"/>
                    <a:pt x="17709" y="4155"/>
                    <a:pt x="17838" y="4142"/>
                  </a:cubicBezTo>
                  <a:lnTo>
                    <a:pt x="18314" y="4142"/>
                  </a:lnTo>
                  <a:cubicBezTo>
                    <a:pt x="18432" y="4145"/>
                    <a:pt x="18551" y="4154"/>
                    <a:pt x="18669" y="4169"/>
                  </a:cubicBezTo>
                  <a:cubicBezTo>
                    <a:pt x="18836" y="4190"/>
                    <a:pt x="19001" y="4223"/>
                    <a:pt x="19166" y="4268"/>
                  </a:cubicBezTo>
                  <a:cubicBezTo>
                    <a:pt x="19189" y="4369"/>
                    <a:pt x="19177" y="4482"/>
                    <a:pt x="19133" y="4564"/>
                  </a:cubicBezTo>
                  <a:cubicBezTo>
                    <a:pt x="19048" y="4724"/>
                    <a:pt x="18893" y="4706"/>
                    <a:pt x="18822" y="4528"/>
                  </a:cubicBezTo>
                  <a:lnTo>
                    <a:pt x="18587" y="4528"/>
                  </a:lnTo>
                  <a:lnTo>
                    <a:pt x="18320" y="4555"/>
                  </a:lnTo>
                  <a:lnTo>
                    <a:pt x="17758" y="4492"/>
                  </a:lnTo>
                  <a:lnTo>
                    <a:pt x="17034" y="4484"/>
                  </a:lnTo>
                  <a:lnTo>
                    <a:pt x="16860" y="4619"/>
                  </a:lnTo>
                  <a:cubicBezTo>
                    <a:pt x="16796" y="4609"/>
                    <a:pt x="16732" y="4609"/>
                    <a:pt x="16668" y="4619"/>
                  </a:cubicBezTo>
                  <a:cubicBezTo>
                    <a:pt x="16549" y="4638"/>
                    <a:pt x="16433" y="4692"/>
                    <a:pt x="16325" y="4780"/>
                  </a:cubicBezTo>
                  <a:cubicBezTo>
                    <a:pt x="16237" y="4812"/>
                    <a:pt x="16154" y="4873"/>
                    <a:pt x="16080" y="4959"/>
                  </a:cubicBezTo>
                  <a:cubicBezTo>
                    <a:pt x="16031" y="5015"/>
                    <a:pt x="15987" y="5081"/>
                    <a:pt x="15949" y="5157"/>
                  </a:cubicBezTo>
                  <a:lnTo>
                    <a:pt x="16161" y="5614"/>
                  </a:lnTo>
                  <a:cubicBezTo>
                    <a:pt x="16108" y="5784"/>
                    <a:pt x="16029" y="5928"/>
                    <a:pt x="15932" y="6034"/>
                  </a:cubicBezTo>
                  <a:cubicBezTo>
                    <a:pt x="15816" y="6161"/>
                    <a:pt x="15679" y="6227"/>
                    <a:pt x="15539" y="6223"/>
                  </a:cubicBezTo>
                  <a:cubicBezTo>
                    <a:pt x="15445" y="6250"/>
                    <a:pt x="15352" y="6286"/>
                    <a:pt x="15261" y="6331"/>
                  </a:cubicBezTo>
                  <a:cubicBezTo>
                    <a:pt x="15108" y="6406"/>
                    <a:pt x="14960" y="6506"/>
                    <a:pt x="14819" y="6628"/>
                  </a:cubicBezTo>
                  <a:lnTo>
                    <a:pt x="14640" y="6870"/>
                  </a:lnTo>
                  <a:lnTo>
                    <a:pt x="14460" y="7112"/>
                  </a:lnTo>
                  <a:lnTo>
                    <a:pt x="14208" y="7319"/>
                  </a:lnTo>
                  <a:lnTo>
                    <a:pt x="13756" y="7481"/>
                  </a:lnTo>
                  <a:lnTo>
                    <a:pt x="13820" y="7830"/>
                  </a:lnTo>
                  <a:lnTo>
                    <a:pt x="14034" y="7857"/>
                  </a:lnTo>
                  <a:lnTo>
                    <a:pt x="13941" y="8205"/>
                  </a:lnTo>
                  <a:lnTo>
                    <a:pt x="13717" y="8385"/>
                  </a:lnTo>
                  <a:lnTo>
                    <a:pt x="13445" y="8412"/>
                  </a:lnTo>
                  <a:lnTo>
                    <a:pt x="13364" y="8653"/>
                  </a:lnTo>
                  <a:lnTo>
                    <a:pt x="13268" y="8869"/>
                  </a:lnTo>
                  <a:lnTo>
                    <a:pt x="12811" y="8922"/>
                  </a:lnTo>
                  <a:lnTo>
                    <a:pt x="12570" y="9102"/>
                  </a:lnTo>
                  <a:lnTo>
                    <a:pt x="12195" y="9291"/>
                  </a:lnTo>
                  <a:lnTo>
                    <a:pt x="11921" y="9471"/>
                  </a:lnTo>
                  <a:lnTo>
                    <a:pt x="11676" y="9579"/>
                  </a:lnTo>
                  <a:lnTo>
                    <a:pt x="11311" y="9839"/>
                  </a:lnTo>
                  <a:lnTo>
                    <a:pt x="11099" y="10135"/>
                  </a:lnTo>
                  <a:lnTo>
                    <a:pt x="10817" y="10562"/>
                  </a:lnTo>
                  <a:lnTo>
                    <a:pt x="10632" y="10892"/>
                  </a:lnTo>
                  <a:lnTo>
                    <a:pt x="10446" y="11306"/>
                  </a:lnTo>
                  <a:lnTo>
                    <a:pt x="10108" y="11629"/>
                  </a:lnTo>
                  <a:lnTo>
                    <a:pt x="9862" y="12124"/>
                  </a:lnTo>
                  <a:lnTo>
                    <a:pt x="9670" y="12403"/>
                  </a:lnTo>
                  <a:lnTo>
                    <a:pt x="9414" y="12943"/>
                  </a:lnTo>
                  <a:lnTo>
                    <a:pt x="9217" y="13240"/>
                  </a:lnTo>
                  <a:lnTo>
                    <a:pt x="9151" y="13717"/>
                  </a:lnTo>
                  <a:lnTo>
                    <a:pt x="9244" y="14140"/>
                  </a:lnTo>
                  <a:lnTo>
                    <a:pt x="9097" y="14743"/>
                  </a:lnTo>
                  <a:lnTo>
                    <a:pt x="9299" y="14940"/>
                  </a:lnTo>
                  <a:cubicBezTo>
                    <a:pt x="9407" y="14817"/>
                    <a:pt x="9519" y="14707"/>
                    <a:pt x="9636" y="14608"/>
                  </a:cubicBezTo>
                  <a:cubicBezTo>
                    <a:pt x="9735" y="14524"/>
                    <a:pt x="9837" y="14449"/>
                    <a:pt x="9941" y="14384"/>
                  </a:cubicBezTo>
                  <a:lnTo>
                    <a:pt x="10459" y="13980"/>
                  </a:lnTo>
                  <a:lnTo>
                    <a:pt x="10842" y="13719"/>
                  </a:lnTo>
                  <a:cubicBezTo>
                    <a:pt x="10939" y="13641"/>
                    <a:pt x="11032" y="13551"/>
                    <a:pt x="11121" y="13449"/>
                  </a:cubicBezTo>
                  <a:cubicBezTo>
                    <a:pt x="11244" y="13308"/>
                    <a:pt x="11357" y="13145"/>
                    <a:pt x="11460" y="12963"/>
                  </a:cubicBezTo>
                  <a:lnTo>
                    <a:pt x="11727" y="12531"/>
                  </a:lnTo>
                  <a:lnTo>
                    <a:pt x="11891" y="12477"/>
                  </a:lnTo>
                  <a:lnTo>
                    <a:pt x="12408" y="12477"/>
                  </a:lnTo>
                  <a:lnTo>
                    <a:pt x="12817" y="12612"/>
                  </a:lnTo>
                  <a:cubicBezTo>
                    <a:pt x="12860" y="12543"/>
                    <a:pt x="12908" y="12483"/>
                    <a:pt x="12960" y="12432"/>
                  </a:cubicBezTo>
                  <a:cubicBezTo>
                    <a:pt x="13118" y="12277"/>
                    <a:pt x="13301" y="12222"/>
                    <a:pt x="13479" y="12144"/>
                  </a:cubicBezTo>
                  <a:cubicBezTo>
                    <a:pt x="13641" y="12074"/>
                    <a:pt x="13799" y="11983"/>
                    <a:pt x="13953" y="11874"/>
                  </a:cubicBezTo>
                  <a:lnTo>
                    <a:pt x="14281" y="11793"/>
                  </a:lnTo>
                  <a:cubicBezTo>
                    <a:pt x="14360" y="11825"/>
                    <a:pt x="14440" y="11849"/>
                    <a:pt x="14521" y="11865"/>
                  </a:cubicBezTo>
                  <a:cubicBezTo>
                    <a:pt x="14767" y="11916"/>
                    <a:pt x="15017" y="11898"/>
                    <a:pt x="15259" y="11811"/>
                  </a:cubicBezTo>
                  <a:lnTo>
                    <a:pt x="16161" y="11757"/>
                  </a:lnTo>
                  <a:lnTo>
                    <a:pt x="16531" y="11622"/>
                  </a:lnTo>
                  <a:lnTo>
                    <a:pt x="16723" y="11227"/>
                  </a:lnTo>
                  <a:cubicBezTo>
                    <a:pt x="16800" y="11082"/>
                    <a:pt x="16871" y="10929"/>
                    <a:pt x="16936" y="10768"/>
                  </a:cubicBezTo>
                  <a:cubicBezTo>
                    <a:pt x="17005" y="10598"/>
                    <a:pt x="17067" y="10421"/>
                    <a:pt x="17122" y="10237"/>
                  </a:cubicBezTo>
                  <a:cubicBezTo>
                    <a:pt x="17212" y="10207"/>
                    <a:pt x="17300" y="10162"/>
                    <a:pt x="17384" y="10102"/>
                  </a:cubicBezTo>
                  <a:cubicBezTo>
                    <a:pt x="17505" y="10017"/>
                    <a:pt x="17617" y="9902"/>
                    <a:pt x="17717" y="9761"/>
                  </a:cubicBezTo>
                  <a:lnTo>
                    <a:pt x="17947" y="9761"/>
                  </a:lnTo>
                  <a:cubicBezTo>
                    <a:pt x="18045" y="9773"/>
                    <a:pt x="18142" y="9725"/>
                    <a:pt x="18220" y="9626"/>
                  </a:cubicBezTo>
                  <a:cubicBezTo>
                    <a:pt x="18279" y="9552"/>
                    <a:pt x="18324" y="9453"/>
                    <a:pt x="18351" y="9338"/>
                  </a:cubicBezTo>
                  <a:lnTo>
                    <a:pt x="18711" y="9176"/>
                  </a:lnTo>
                  <a:lnTo>
                    <a:pt x="18853" y="8915"/>
                  </a:lnTo>
                  <a:lnTo>
                    <a:pt x="18963" y="8726"/>
                  </a:lnTo>
                  <a:cubicBezTo>
                    <a:pt x="18976" y="8683"/>
                    <a:pt x="18978" y="8633"/>
                    <a:pt x="18969" y="8587"/>
                  </a:cubicBezTo>
                  <a:cubicBezTo>
                    <a:pt x="18896" y="8213"/>
                    <a:pt x="18532" y="8454"/>
                    <a:pt x="18637" y="8807"/>
                  </a:cubicBezTo>
                  <a:lnTo>
                    <a:pt x="19215" y="8144"/>
                  </a:lnTo>
                  <a:lnTo>
                    <a:pt x="19558" y="8144"/>
                  </a:lnTo>
                  <a:lnTo>
                    <a:pt x="19689" y="7866"/>
                  </a:lnTo>
                  <a:lnTo>
                    <a:pt x="19770" y="7491"/>
                  </a:lnTo>
                  <a:lnTo>
                    <a:pt x="19999" y="7060"/>
                  </a:lnTo>
                  <a:lnTo>
                    <a:pt x="20381" y="6735"/>
                  </a:lnTo>
                  <a:lnTo>
                    <a:pt x="20691" y="6600"/>
                  </a:lnTo>
                  <a:lnTo>
                    <a:pt x="21040" y="6465"/>
                  </a:lnTo>
                  <a:lnTo>
                    <a:pt x="21334" y="6336"/>
                  </a:lnTo>
                  <a:lnTo>
                    <a:pt x="21600" y="6123"/>
                  </a:lnTo>
                  <a:lnTo>
                    <a:pt x="21257" y="5980"/>
                  </a:lnTo>
                  <a:lnTo>
                    <a:pt x="21138" y="5575"/>
                  </a:lnTo>
                  <a:lnTo>
                    <a:pt x="21284" y="5251"/>
                  </a:lnTo>
                  <a:lnTo>
                    <a:pt x="21284" y="4963"/>
                  </a:lnTo>
                  <a:lnTo>
                    <a:pt x="21071" y="4694"/>
                  </a:lnTo>
                  <a:lnTo>
                    <a:pt x="20667" y="4613"/>
                  </a:lnTo>
                  <a:lnTo>
                    <a:pt x="20339" y="4586"/>
                  </a:lnTo>
                  <a:lnTo>
                    <a:pt x="20051" y="4613"/>
                  </a:lnTo>
                  <a:lnTo>
                    <a:pt x="19859" y="4613"/>
                  </a:lnTo>
                  <a:lnTo>
                    <a:pt x="19603" y="4586"/>
                  </a:lnTo>
                  <a:lnTo>
                    <a:pt x="19603" y="4272"/>
                  </a:lnTo>
                  <a:lnTo>
                    <a:pt x="19396" y="4353"/>
                  </a:lnTo>
                  <a:lnTo>
                    <a:pt x="19894" y="4038"/>
                  </a:lnTo>
                  <a:lnTo>
                    <a:pt x="20146" y="3642"/>
                  </a:lnTo>
                  <a:lnTo>
                    <a:pt x="20155" y="3249"/>
                  </a:lnTo>
                  <a:lnTo>
                    <a:pt x="19903" y="3356"/>
                  </a:lnTo>
                  <a:lnTo>
                    <a:pt x="19778" y="2934"/>
                  </a:lnTo>
                  <a:lnTo>
                    <a:pt x="19385" y="2765"/>
                  </a:lnTo>
                  <a:lnTo>
                    <a:pt x="18988" y="2727"/>
                  </a:lnTo>
                  <a:lnTo>
                    <a:pt x="18732" y="2753"/>
                  </a:lnTo>
                  <a:lnTo>
                    <a:pt x="18557" y="2807"/>
                  </a:lnTo>
                  <a:lnTo>
                    <a:pt x="18114" y="2834"/>
                  </a:lnTo>
                  <a:lnTo>
                    <a:pt x="17852" y="2969"/>
                  </a:lnTo>
                  <a:lnTo>
                    <a:pt x="17727" y="3230"/>
                  </a:lnTo>
                  <a:lnTo>
                    <a:pt x="17400" y="3436"/>
                  </a:lnTo>
                  <a:lnTo>
                    <a:pt x="17126" y="3436"/>
                  </a:lnTo>
                  <a:lnTo>
                    <a:pt x="16984" y="3275"/>
                  </a:lnTo>
                  <a:lnTo>
                    <a:pt x="17191" y="2871"/>
                  </a:lnTo>
                  <a:lnTo>
                    <a:pt x="17469" y="3023"/>
                  </a:lnTo>
                  <a:lnTo>
                    <a:pt x="17948" y="2637"/>
                  </a:lnTo>
                  <a:lnTo>
                    <a:pt x="18303" y="2501"/>
                  </a:lnTo>
                  <a:lnTo>
                    <a:pt x="18615" y="2408"/>
                  </a:lnTo>
                  <a:lnTo>
                    <a:pt x="19053" y="2336"/>
                  </a:lnTo>
                  <a:lnTo>
                    <a:pt x="19146" y="1959"/>
                  </a:lnTo>
                  <a:lnTo>
                    <a:pt x="19551" y="1618"/>
                  </a:lnTo>
                  <a:lnTo>
                    <a:pt x="20266" y="0"/>
                  </a:lnTo>
                  <a:cubicBezTo>
                    <a:pt x="16269" y="714"/>
                    <a:pt x="12406" y="2786"/>
                    <a:pt x="8920" y="6085"/>
                  </a:cubicBezTo>
                  <a:cubicBezTo>
                    <a:pt x="5427" y="9390"/>
                    <a:pt x="2390" y="13855"/>
                    <a:pt x="0" y="19197"/>
                  </a:cubicBez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4" name="Shape 4086"/>
            <p:cNvSpPr/>
            <p:nvPr/>
          </p:nvSpPr>
          <p:spPr>
            <a:xfrm>
              <a:off x="9152454" y="2067910"/>
              <a:ext cx="122499" cy="86533"/>
            </a:xfrm>
            <a:custGeom>
              <a:avLst/>
              <a:gdLst/>
              <a:ahLst/>
              <a:cxnLst>
                <a:cxn ang="0">
                  <a:pos x="wd2" y="hd2"/>
                </a:cxn>
                <a:cxn ang="5400000">
                  <a:pos x="wd2" y="hd2"/>
                </a:cxn>
                <a:cxn ang="10800000">
                  <a:pos x="wd2" y="hd2"/>
                </a:cxn>
                <a:cxn ang="16200000">
                  <a:pos x="wd2" y="hd2"/>
                </a:cxn>
              </a:cxnLst>
              <a:rect l="0" t="0" r="r" b="b"/>
              <a:pathLst>
                <a:path w="21600" h="21600" extrusionOk="0">
                  <a:moveTo>
                    <a:pt x="9552" y="3048"/>
                  </a:moveTo>
                  <a:lnTo>
                    <a:pt x="8988" y="0"/>
                  </a:lnTo>
                  <a:lnTo>
                    <a:pt x="7149" y="1300"/>
                  </a:lnTo>
                  <a:lnTo>
                    <a:pt x="3657" y="2334"/>
                  </a:lnTo>
                  <a:lnTo>
                    <a:pt x="0" y="3641"/>
                  </a:lnTo>
                  <a:lnTo>
                    <a:pt x="2310" y="6398"/>
                  </a:lnTo>
                  <a:lnTo>
                    <a:pt x="507" y="9646"/>
                  </a:lnTo>
                  <a:lnTo>
                    <a:pt x="148" y="12031"/>
                  </a:lnTo>
                  <a:lnTo>
                    <a:pt x="609" y="16384"/>
                  </a:lnTo>
                  <a:lnTo>
                    <a:pt x="4761" y="18707"/>
                  </a:lnTo>
                  <a:lnTo>
                    <a:pt x="7067" y="21600"/>
                  </a:lnTo>
                  <a:cubicBezTo>
                    <a:pt x="7928" y="21195"/>
                    <a:pt x="8798" y="20832"/>
                    <a:pt x="9676" y="20512"/>
                  </a:cubicBezTo>
                  <a:cubicBezTo>
                    <a:pt x="11261" y="19935"/>
                    <a:pt x="12870" y="19499"/>
                    <a:pt x="14494" y="19206"/>
                  </a:cubicBezTo>
                  <a:cubicBezTo>
                    <a:pt x="15569" y="19227"/>
                    <a:pt x="16639" y="19007"/>
                    <a:pt x="17666" y="18553"/>
                  </a:cubicBezTo>
                  <a:cubicBezTo>
                    <a:pt x="18830" y="18037"/>
                    <a:pt x="19920" y="17229"/>
                    <a:pt x="20882" y="16167"/>
                  </a:cubicBezTo>
                  <a:lnTo>
                    <a:pt x="21600" y="13845"/>
                  </a:lnTo>
                  <a:lnTo>
                    <a:pt x="21292" y="10370"/>
                  </a:lnTo>
                  <a:lnTo>
                    <a:pt x="20997" y="5245"/>
                  </a:lnTo>
                  <a:lnTo>
                    <a:pt x="18440" y="5245"/>
                  </a:lnTo>
                  <a:lnTo>
                    <a:pt x="17262" y="6987"/>
                  </a:lnTo>
                  <a:lnTo>
                    <a:pt x="15775" y="5681"/>
                  </a:lnTo>
                  <a:lnTo>
                    <a:pt x="13571" y="5463"/>
                  </a:lnTo>
                  <a:lnTo>
                    <a:pt x="12091" y="5681"/>
                  </a:lnTo>
                  <a:lnTo>
                    <a:pt x="9195" y="6543"/>
                  </a:lnTo>
                  <a:lnTo>
                    <a:pt x="9552" y="3048"/>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5" name="Shape 4087"/>
            <p:cNvSpPr/>
            <p:nvPr/>
          </p:nvSpPr>
          <p:spPr>
            <a:xfrm>
              <a:off x="9300587" y="2186898"/>
              <a:ext cx="28888" cy="36350"/>
            </a:xfrm>
            <a:custGeom>
              <a:avLst/>
              <a:gdLst/>
              <a:ahLst/>
              <a:cxnLst>
                <a:cxn ang="0">
                  <a:pos x="wd2" y="hd2"/>
                </a:cxn>
                <a:cxn ang="5400000">
                  <a:pos x="wd2" y="hd2"/>
                </a:cxn>
                <a:cxn ang="10800000">
                  <a:pos x="wd2" y="hd2"/>
                </a:cxn>
                <a:cxn ang="16200000">
                  <a:pos x="wd2" y="hd2"/>
                </a:cxn>
              </a:cxnLst>
              <a:rect l="0" t="0" r="r" b="b"/>
              <a:pathLst>
                <a:path w="21600" h="21600" extrusionOk="0">
                  <a:moveTo>
                    <a:pt x="9207" y="0"/>
                  </a:moveTo>
                  <a:lnTo>
                    <a:pt x="650" y="5915"/>
                  </a:lnTo>
                  <a:lnTo>
                    <a:pt x="411" y="11257"/>
                  </a:lnTo>
                  <a:lnTo>
                    <a:pt x="0" y="17454"/>
                  </a:lnTo>
                  <a:lnTo>
                    <a:pt x="4997" y="21600"/>
                  </a:lnTo>
                  <a:lnTo>
                    <a:pt x="11194" y="15771"/>
                  </a:lnTo>
                  <a:lnTo>
                    <a:pt x="16412" y="8017"/>
                  </a:lnTo>
                  <a:lnTo>
                    <a:pt x="21600" y="1819"/>
                  </a:lnTo>
                  <a:lnTo>
                    <a:pt x="9207"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6" name="Shape 4088"/>
            <p:cNvSpPr/>
            <p:nvPr/>
          </p:nvSpPr>
          <p:spPr>
            <a:xfrm>
              <a:off x="8655203" y="1683446"/>
              <a:ext cx="2702787" cy="3154813"/>
            </a:xfrm>
            <a:custGeom>
              <a:avLst/>
              <a:gdLst/>
              <a:ahLst/>
              <a:cxnLst>
                <a:cxn ang="0">
                  <a:pos x="wd2" y="hd2"/>
                </a:cxn>
                <a:cxn ang="5400000">
                  <a:pos x="wd2" y="hd2"/>
                </a:cxn>
                <a:cxn ang="10800000">
                  <a:pos x="wd2" y="hd2"/>
                </a:cxn>
                <a:cxn ang="16200000">
                  <a:pos x="wd2" y="hd2"/>
                </a:cxn>
              </a:cxnLst>
              <a:rect l="0" t="0" r="r" b="b"/>
              <a:pathLst>
                <a:path w="21600" h="21600" extrusionOk="0">
                  <a:moveTo>
                    <a:pt x="5144" y="4147"/>
                  </a:moveTo>
                  <a:lnTo>
                    <a:pt x="5022" y="4189"/>
                  </a:lnTo>
                  <a:lnTo>
                    <a:pt x="4921" y="4242"/>
                  </a:lnTo>
                  <a:lnTo>
                    <a:pt x="4947" y="4142"/>
                  </a:lnTo>
                  <a:lnTo>
                    <a:pt x="4925" y="4073"/>
                  </a:lnTo>
                  <a:lnTo>
                    <a:pt x="4841" y="4150"/>
                  </a:lnTo>
                  <a:cubicBezTo>
                    <a:pt x="4817" y="4180"/>
                    <a:pt x="4789" y="4208"/>
                    <a:pt x="4757" y="4233"/>
                  </a:cubicBezTo>
                  <a:cubicBezTo>
                    <a:pt x="4719" y="4264"/>
                    <a:pt x="4676" y="4291"/>
                    <a:pt x="4630" y="4312"/>
                  </a:cubicBezTo>
                  <a:lnTo>
                    <a:pt x="4701" y="4380"/>
                  </a:lnTo>
                  <a:lnTo>
                    <a:pt x="4729" y="4509"/>
                  </a:lnTo>
                  <a:lnTo>
                    <a:pt x="4667" y="4606"/>
                  </a:lnTo>
                  <a:cubicBezTo>
                    <a:pt x="4610" y="4594"/>
                    <a:pt x="4551" y="4596"/>
                    <a:pt x="4495" y="4612"/>
                  </a:cubicBezTo>
                  <a:cubicBezTo>
                    <a:pt x="4452" y="4625"/>
                    <a:pt x="4412" y="4647"/>
                    <a:pt x="4380" y="4676"/>
                  </a:cubicBezTo>
                  <a:lnTo>
                    <a:pt x="4285" y="4733"/>
                  </a:lnTo>
                  <a:lnTo>
                    <a:pt x="4124" y="4743"/>
                  </a:lnTo>
                  <a:lnTo>
                    <a:pt x="4018" y="4813"/>
                  </a:lnTo>
                  <a:lnTo>
                    <a:pt x="3992" y="4903"/>
                  </a:lnTo>
                  <a:lnTo>
                    <a:pt x="3998" y="4972"/>
                  </a:lnTo>
                  <a:cubicBezTo>
                    <a:pt x="3949" y="4989"/>
                    <a:pt x="3903" y="5012"/>
                    <a:pt x="3861" y="5040"/>
                  </a:cubicBezTo>
                  <a:cubicBezTo>
                    <a:pt x="3834" y="5058"/>
                    <a:pt x="3808" y="5079"/>
                    <a:pt x="3797" y="5107"/>
                  </a:cubicBezTo>
                  <a:cubicBezTo>
                    <a:pt x="3780" y="5151"/>
                    <a:pt x="3800" y="5198"/>
                    <a:pt x="3840" y="5231"/>
                  </a:cubicBezTo>
                  <a:cubicBezTo>
                    <a:pt x="3893" y="5273"/>
                    <a:pt x="3969" y="5284"/>
                    <a:pt x="4036" y="5260"/>
                  </a:cubicBezTo>
                  <a:lnTo>
                    <a:pt x="4147" y="5219"/>
                  </a:lnTo>
                  <a:lnTo>
                    <a:pt x="4259" y="5181"/>
                  </a:lnTo>
                  <a:cubicBezTo>
                    <a:pt x="4305" y="5178"/>
                    <a:pt x="4349" y="5167"/>
                    <a:pt x="4389" y="5147"/>
                  </a:cubicBezTo>
                  <a:cubicBezTo>
                    <a:pt x="4433" y="5125"/>
                    <a:pt x="4469" y="5094"/>
                    <a:pt x="4495" y="5057"/>
                  </a:cubicBezTo>
                  <a:lnTo>
                    <a:pt x="4528" y="4922"/>
                  </a:lnTo>
                  <a:lnTo>
                    <a:pt x="4602" y="4789"/>
                  </a:lnTo>
                  <a:lnTo>
                    <a:pt x="4706" y="4696"/>
                  </a:lnTo>
                  <a:lnTo>
                    <a:pt x="4801" y="4666"/>
                  </a:lnTo>
                  <a:lnTo>
                    <a:pt x="4870" y="4761"/>
                  </a:lnTo>
                  <a:lnTo>
                    <a:pt x="4817" y="4795"/>
                  </a:lnTo>
                  <a:lnTo>
                    <a:pt x="4866" y="4872"/>
                  </a:lnTo>
                  <a:cubicBezTo>
                    <a:pt x="4896" y="4876"/>
                    <a:pt x="4923" y="4886"/>
                    <a:pt x="4947" y="4902"/>
                  </a:cubicBezTo>
                  <a:cubicBezTo>
                    <a:pt x="4984" y="4926"/>
                    <a:pt x="5008" y="4963"/>
                    <a:pt x="5014" y="5003"/>
                  </a:cubicBezTo>
                  <a:lnTo>
                    <a:pt x="4919" y="5045"/>
                  </a:lnTo>
                  <a:lnTo>
                    <a:pt x="4794" y="5009"/>
                  </a:lnTo>
                  <a:lnTo>
                    <a:pt x="4722" y="5090"/>
                  </a:lnTo>
                  <a:lnTo>
                    <a:pt x="4748" y="5193"/>
                  </a:lnTo>
                  <a:lnTo>
                    <a:pt x="4694" y="5242"/>
                  </a:lnTo>
                  <a:lnTo>
                    <a:pt x="4577" y="5246"/>
                  </a:lnTo>
                  <a:lnTo>
                    <a:pt x="4551" y="5334"/>
                  </a:lnTo>
                  <a:cubicBezTo>
                    <a:pt x="4589" y="5327"/>
                    <a:pt x="4629" y="5340"/>
                    <a:pt x="4651" y="5367"/>
                  </a:cubicBezTo>
                  <a:cubicBezTo>
                    <a:pt x="4698" y="5426"/>
                    <a:pt x="4656" y="5506"/>
                    <a:pt x="4574" y="5514"/>
                  </a:cubicBezTo>
                  <a:cubicBezTo>
                    <a:pt x="4539" y="5512"/>
                    <a:pt x="4505" y="5514"/>
                    <a:pt x="4471" y="5520"/>
                  </a:cubicBezTo>
                  <a:cubicBezTo>
                    <a:pt x="4426" y="5529"/>
                    <a:pt x="4384" y="5545"/>
                    <a:pt x="4346" y="5568"/>
                  </a:cubicBezTo>
                  <a:lnTo>
                    <a:pt x="4467" y="5663"/>
                  </a:lnTo>
                  <a:cubicBezTo>
                    <a:pt x="4481" y="5632"/>
                    <a:pt x="4509" y="5606"/>
                    <a:pt x="4544" y="5591"/>
                  </a:cubicBezTo>
                  <a:cubicBezTo>
                    <a:pt x="4573" y="5579"/>
                    <a:pt x="4606" y="5575"/>
                    <a:pt x="4639" y="5579"/>
                  </a:cubicBezTo>
                  <a:lnTo>
                    <a:pt x="4787" y="5587"/>
                  </a:lnTo>
                  <a:lnTo>
                    <a:pt x="4940" y="5545"/>
                  </a:lnTo>
                  <a:cubicBezTo>
                    <a:pt x="4985" y="5544"/>
                    <a:pt x="5030" y="5544"/>
                    <a:pt x="5075" y="5545"/>
                  </a:cubicBezTo>
                  <a:cubicBezTo>
                    <a:pt x="5116" y="5546"/>
                    <a:pt x="5157" y="5548"/>
                    <a:pt x="5198" y="5551"/>
                  </a:cubicBezTo>
                  <a:lnTo>
                    <a:pt x="5364" y="5557"/>
                  </a:lnTo>
                  <a:lnTo>
                    <a:pt x="5453" y="5557"/>
                  </a:lnTo>
                  <a:lnTo>
                    <a:pt x="5501" y="5630"/>
                  </a:lnTo>
                  <a:cubicBezTo>
                    <a:pt x="5483" y="5643"/>
                    <a:pt x="5465" y="5655"/>
                    <a:pt x="5446" y="5666"/>
                  </a:cubicBezTo>
                  <a:cubicBezTo>
                    <a:pt x="5383" y="5703"/>
                    <a:pt x="5314" y="5733"/>
                    <a:pt x="5242" y="5755"/>
                  </a:cubicBezTo>
                  <a:cubicBezTo>
                    <a:pt x="5191" y="5771"/>
                    <a:pt x="5138" y="5782"/>
                    <a:pt x="5084" y="5789"/>
                  </a:cubicBezTo>
                  <a:lnTo>
                    <a:pt x="4996" y="5696"/>
                  </a:lnTo>
                  <a:lnTo>
                    <a:pt x="4920" y="5779"/>
                  </a:lnTo>
                  <a:lnTo>
                    <a:pt x="4899" y="5838"/>
                  </a:lnTo>
                  <a:lnTo>
                    <a:pt x="4472" y="5838"/>
                  </a:lnTo>
                  <a:lnTo>
                    <a:pt x="4346" y="5880"/>
                  </a:lnTo>
                  <a:lnTo>
                    <a:pt x="4405" y="5971"/>
                  </a:lnTo>
                  <a:lnTo>
                    <a:pt x="4495" y="6056"/>
                  </a:lnTo>
                  <a:lnTo>
                    <a:pt x="4565" y="6112"/>
                  </a:lnTo>
                  <a:lnTo>
                    <a:pt x="4646" y="6235"/>
                  </a:lnTo>
                  <a:lnTo>
                    <a:pt x="4679" y="6340"/>
                  </a:lnTo>
                  <a:lnTo>
                    <a:pt x="4749" y="6524"/>
                  </a:lnTo>
                  <a:lnTo>
                    <a:pt x="4709" y="6662"/>
                  </a:lnTo>
                  <a:lnTo>
                    <a:pt x="4656" y="6763"/>
                  </a:lnTo>
                  <a:lnTo>
                    <a:pt x="4599" y="6820"/>
                  </a:lnTo>
                  <a:lnTo>
                    <a:pt x="4468" y="6826"/>
                  </a:lnTo>
                  <a:cubicBezTo>
                    <a:pt x="4438" y="6822"/>
                    <a:pt x="4408" y="6818"/>
                    <a:pt x="4378" y="6814"/>
                  </a:cubicBezTo>
                  <a:cubicBezTo>
                    <a:pt x="4311" y="6806"/>
                    <a:pt x="4243" y="6799"/>
                    <a:pt x="4176" y="6794"/>
                  </a:cubicBezTo>
                  <a:lnTo>
                    <a:pt x="3983" y="6770"/>
                  </a:lnTo>
                  <a:lnTo>
                    <a:pt x="3864" y="6735"/>
                  </a:lnTo>
                  <a:lnTo>
                    <a:pt x="3725" y="6699"/>
                  </a:lnTo>
                  <a:lnTo>
                    <a:pt x="3614" y="6669"/>
                  </a:lnTo>
                  <a:cubicBezTo>
                    <a:pt x="3559" y="6646"/>
                    <a:pt x="3495" y="6644"/>
                    <a:pt x="3438" y="6663"/>
                  </a:cubicBezTo>
                  <a:cubicBezTo>
                    <a:pt x="3398" y="6676"/>
                    <a:pt x="3364" y="6699"/>
                    <a:pt x="3340" y="6728"/>
                  </a:cubicBezTo>
                  <a:lnTo>
                    <a:pt x="3273" y="6889"/>
                  </a:lnTo>
                  <a:cubicBezTo>
                    <a:pt x="3278" y="6911"/>
                    <a:pt x="3280" y="6934"/>
                    <a:pt x="3280" y="6956"/>
                  </a:cubicBezTo>
                  <a:cubicBezTo>
                    <a:pt x="3280" y="6995"/>
                    <a:pt x="3273" y="7034"/>
                    <a:pt x="3259" y="7072"/>
                  </a:cubicBezTo>
                  <a:lnTo>
                    <a:pt x="3185" y="7197"/>
                  </a:lnTo>
                  <a:cubicBezTo>
                    <a:pt x="3167" y="7226"/>
                    <a:pt x="3147" y="7255"/>
                    <a:pt x="3125" y="7282"/>
                  </a:cubicBezTo>
                  <a:cubicBezTo>
                    <a:pt x="3083" y="7333"/>
                    <a:pt x="3034" y="7380"/>
                    <a:pt x="2985" y="7427"/>
                  </a:cubicBezTo>
                  <a:cubicBezTo>
                    <a:pt x="2936" y="7474"/>
                    <a:pt x="2886" y="7522"/>
                    <a:pt x="2836" y="7569"/>
                  </a:cubicBezTo>
                  <a:lnTo>
                    <a:pt x="2883" y="7672"/>
                  </a:lnTo>
                  <a:lnTo>
                    <a:pt x="2932" y="7729"/>
                  </a:lnTo>
                  <a:lnTo>
                    <a:pt x="2879" y="7819"/>
                  </a:lnTo>
                  <a:cubicBezTo>
                    <a:pt x="2851" y="7849"/>
                    <a:pt x="2851" y="7891"/>
                    <a:pt x="2879" y="7921"/>
                  </a:cubicBezTo>
                  <a:cubicBezTo>
                    <a:pt x="2905" y="7948"/>
                    <a:pt x="2949" y="7958"/>
                    <a:pt x="2988" y="7944"/>
                  </a:cubicBezTo>
                  <a:lnTo>
                    <a:pt x="3102" y="7962"/>
                  </a:lnTo>
                  <a:lnTo>
                    <a:pt x="3278" y="8014"/>
                  </a:lnTo>
                  <a:lnTo>
                    <a:pt x="3301" y="8122"/>
                  </a:lnTo>
                  <a:lnTo>
                    <a:pt x="3368" y="8235"/>
                  </a:lnTo>
                  <a:lnTo>
                    <a:pt x="3464" y="8235"/>
                  </a:lnTo>
                  <a:lnTo>
                    <a:pt x="3571" y="8205"/>
                  </a:lnTo>
                  <a:cubicBezTo>
                    <a:pt x="3620" y="8187"/>
                    <a:pt x="3671" y="8173"/>
                    <a:pt x="3724" y="8163"/>
                  </a:cubicBezTo>
                  <a:cubicBezTo>
                    <a:pt x="3799" y="8149"/>
                    <a:pt x="3876" y="8143"/>
                    <a:pt x="3954" y="8146"/>
                  </a:cubicBezTo>
                  <a:lnTo>
                    <a:pt x="4160" y="8110"/>
                  </a:lnTo>
                  <a:lnTo>
                    <a:pt x="4323" y="8064"/>
                  </a:lnTo>
                  <a:lnTo>
                    <a:pt x="4543" y="8024"/>
                  </a:lnTo>
                  <a:cubicBezTo>
                    <a:pt x="4582" y="8000"/>
                    <a:pt x="4618" y="7972"/>
                    <a:pt x="4648" y="7941"/>
                  </a:cubicBezTo>
                  <a:cubicBezTo>
                    <a:pt x="4693" y="7894"/>
                    <a:pt x="4726" y="7841"/>
                    <a:pt x="4747" y="7784"/>
                  </a:cubicBezTo>
                  <a:cubicBezTo>
                    <a:pt x="4697" y="7762"/>
                    <a:pt x="4663" y="7720"/>
                    <a:pt x="4657" y="7672"/>
                  </a:cubicBezTo>
                  <a:cubicBezTo>
                    <a:pt x="4646" y="7592"/>
                    <a:pt x="4712" y="7519"/>
                    <a:pt x="4806" y="7507"/>
                  </a:cubicBezTo>
                  <a:cubicBezTo>
                    <a:pt x="4818" y="7473"/>
                    <a:pt x="4844" y="7444"/>
                    <a:pt x="4880" y="7426"/>
                  </a:cubicBezTo>
                  <a:cubicBezTo>
                    <a:pt x="4971" y="7379"/>
                    <a:pt x="5085" y="7414"/>
                    <a:pt x="5186" y="7392"/>
                  </a:cubicBezTo>
                  <a:cubicBezTo>
                    <a:pt x="5242" y="7380"/>
                    <a:pt x="5289" y="7351"/>
                    <a:pt x="5333" y="7320"/>
                  </a:cubicBezTo>
                  <a:cubicBezTo>
                    <a:pt x="5374" y="7291"/>
                    <a:pt x="5413" y="7259"/>
                    <a:pt x="5449" y="7225"/>
                  </a:cubicBezTo>
                  <a:lnTo>
                    <a:pt x="5498" y="7058"/>
                  </a:lnTo>
                  <a:cubicBezTo>
                    <a:pt x="5502" y="7021"/>
                    <a:pt x="5529" y="6989"/>
                    <a:pt x="5567" y="6974"/>
                  </a:cubicBezTo>
                  <a:cubicBezTo>
                    <a:pt x="5607" y="6958"/>
                    <a:pt x="5653" y="6962"/>
                    <a:pt x="5695" y="6972"/>
                  </a:cubicBezTo>
                  <a:cubicBezTo>
                    <a:pt x="5767" y="6989"/>
                    <a:pt x="5831" y="7025"/>
                    <a:pt x="5880" y="7073"/>
                  </a:cubicBezTo>
                  <a:cubicBezTo>
                    <a:pt x="5912" y="7079"/>
                    <a:pt x="5945" y="7079"/>
                    <a:pt x="5977" y="7073"/>
                  </a:cubicBezTo>
                  <a:cubicBezTo>
                    <a:pt x="6027" y="7064"/>
                    <a:pt x="6071" y="7041"/>
                    <a:pt x="6117" y="7023"/>
                  </a:cubicBezTo>
                  <a:cubicBezTo>
                    <a:pt x="6235" y="6978"/>
                    <a:pt x="6368" y="6966"/>
                    <a:pt x="6495" y="6990"/>
                  </a:cubicBezTo>
                  <a:lnTo>
                    <a:pt x="6521" y="6918"/>
                  </a:lnTo>
                  <a:lnTo>
                    <a:pt x="6732" y="6930"/>
                  </a:lnTo>
                  <a:lnTo>
                    <a:pt x="6759" y="7000"/>
                  </a:lnTo>
                  <a:lnTo>
                    <a:pt x="6725" y="7115"/>
                  </a:lnTo>
                  <a:lnTo>
                    <a:pt x="6845" y="7228"/>
                  </a:lnTo>
                  <a:cubicBezTo>
                    <a:pt x="6898" y="7250"/>
                    <a:pt x="6947" y="7275"/>
                    <a:pt x="6994" y="7304"/>
                  </a:cubicBezTo>
                  <a:cubicBezTo>
                    <a:pt x="7034" y="7328"/>
                    <a:pt x="7071" y="7355"/>
                    <a:pt x="7110" y="7379"/>
                  </a:cubicBezTo>
                  <a:cubicBezTo>
                    <a:pt x="7205" y="7438"/>
                    <a:pt x="7309" y="7485"/>
                    <a:pt x="7419" y="7517"/>
                  </a:cubicBezTo>
                  <a:cubicBezTo>
                    <a:pt x="7439" y="7569"/>
                    <a:pt x="7471" y="7617"/>
                    <a:pt x="7514" y="7658"/>
                  </a:cubicBezTo>
                  <a:cubicBezTo>
                    <a:pt x="7555" y="7697"/>
                    <a:pt x="7605" y="7728"/>
                    <a:pt x="7660" y="7749"/>
                  </a:cubicBezTo>
                  <a:lnTo>
                    <a:pt x="7716" y="7827"/>
                  </a:lnTo>
                  <a:cubicBezTo>
                    <a:pt x="7731" y="7845"/>
                    <a:pt x="7742" y="7866"/>
                    <a:pt x="7746" y="7889"/>
                  </a:cubicBezTo>
                  <a:cubicBezTo>
                    <a:pt x="7754" y="7933"/>
                    <a:pt x="7739" y="7977"/>
                    <a:pt x="7704" y="8010"/>
                  </a:cubicBezTo>
                  <a:cubicBezTo>
                    <a:pt x="7711" y="8035"/>
                    <a:pt x="7703" y="8060"/>
                    <a:pt x="7684" y="8079"/>
                  </a:cubicBezTo>
                  <a:cubicBezTo>
                    <a:pt x="7661" y="8102"/>
                    <a:pt x="7626" y="8112"/>
                    <a:pt x="7592" y="8105"/>
                  </a:cubicBezTo>
                  <a:lnTo>
                    <a:pt x="7504" y="8069"/>
                  </a:lnTo>
                  <a:lnTo>
                    <a:pt x="7416" y="8093"/>
                  </a:lnTo>
                  <a:lnTo>
                    <a:pt x="7344" y="8081"/>
                  </a:lnTo>
                  <a:lnTo>
                    <a:pt x="7272" y="8022"/>
                  </a:lnTo>
                  <a:cubicBezTo>
                    <a:pt x="7246" y="8014"/>
                    <a:pt x="7219" y="8010"/>
                    <a:pt x="7191" y="8010"/>
                  </a:cubicBezTo>
                  <a:cubicBezTo>
                    <a:pt x="7151" y="8010"/>
                    <a:pt x="7112" y="8018"/>
                    <a:pt x="7077" y="8033"/>
                  </a:cubicBezTo>
                  <a:lnTo>
                    <a:pt x="6982" y="8107"/>
                  </a:lnTo>
                  <a:lnTo>
                    <a:pt x="7119" y="8177"/>
                  </a:lnTo>
                  <a:lnTo>
                    <a:pt x="7252" y="8238"/>
                  </a:lnTo>
                  <a:lnTo>
                    <a:pt x="7395" y="8302"/>
                  </a:lnTo>
                  <a:cubicBezTo>
                    <a:pt x="7419" y="8293"/>
                    <a:pt x="7446" y="8296"/>
                    <a:pt x="7467" y="8308"/>
                  </a:cubicBezTo>
                  <a:cubicBezTo>
                    <a:pt x="7512" y="8333"/>
                    <a:pt x="7518" y="8393"/>
                    <a:pt x="7570" y="8409"/>
                  </a:cubicBezTo>
                  <a:cubicBezTo>
                    <a:pt x="7646" y="8434"/>
                    <a:pt x="7713" y="8358"/>
                    <a:pt x="7665" y="8302"/>
                  </a:cubicBezTo>
                  <a:lnTo>
                    <a:pt x="7688" y="8173"/>
                  </a:lnTo>
                  <a:lnTo>
                    <a:pt x="7814" y="8125"/>
                  </a:lnTo>
                  <a:lnTo>
                    <a:pt x="7888" y="8068"/>
                  </a:lnTo>
                  <a:lnTo>
                    <a:pt x="7921" y="7980"/>
                  </a:lnTo>
                  <a:cubicBezTo>
                    <a:pt x="7961" y="7970"/>
                    <a:pt x="7995" y="7944"/>
                    <a:pt x="8011" y="7911"/>
                  </a:cubicBezTo>
                  <a:cubicBezTo>
                    <a:pt x="8034" y="7863"/>
                    <a:pt x="8020" y="7808"/>
                    <a:pt x="7976" y="7773"/>
                  </a:cubicBezTo>
                  <a:lnTo>
                    <a:pt x="7969" y="7668"/>
                  </a:lnTo>
                  <a:lnTo>
                    <a:pt x="8034" y="7636"/>
                  </a:lnTo>
                  <a:lnTo>
                    <a:pt x="8111" y="7738"/>
                  </a:lnTo>
                  <a:lnTo>
                    <a:pt x="8185" y="7782"/>
                  </a:lnTo>
                  <a:lnTo>
                    <a:pt x="8274" y="7698"/>
                  </a:lnTo>
                  <a:lnTo>
                    <a:pt x="8177" y="7550"/>
                  </a:lnTo>
                  <a:lnTo>
                    <a:pt x="8026" y="7504"/>
                  </a:lnTo>
                  <a:cubicBezTo>
                    <a:pt x="7981" y="7483"/>
                    <a:pt x="7939" y="7457"/>
                    <a:pt x="7903" y="7426"/>
                  </a:cubicBezTo>
                  <a:cubicBezTo>
                    <a:pt x="7871" y="7399"/>
                    <a:pt x="7843" y="7369"/>
                    <a:pt x="7820" y="7337"/>
                  </a:cubicBezTo>
                  <a:lnTo>
                    <a:pt x="7687" y="7259"/>
                  </a:lnTo>
                  <a:lnTo>
                    <a:pt x="7555" y="7176"/>
                  </a:lnTo>
                  <a:lnTo>
                    <a:pt x="7362" y="7110"/>
                  </a:lnTo>
                  <a:lnTo>
                    <a:pt x="7313" y="6985"/>
                  </a:lnTo>
                  <a:lnTo>
                    <a:pt x="7272" y="6885"/>
                  </a:lnTo>
                  <a:lnTo>
                    <a:pt x="7191" y="6861"/>
                  </a:lnTo>
                  <a:lnTo>
                    <a:pt x="7163" y="6748"/>
                  </a:lnTo>
                  <a:lnTo>
                    <a:pt x="7217" y="6657"/>
                  </a:lnTo>
                  <a:lnTo>
                    <a:pt x="7296" y="6663"/>
                  </a:lnTo>
                  <a:lnTo>
                    <a:pt x="7351" y="6722"/>
                  </a:lnTo>
                  <a:lnTo>
                    <a:pt x="7402" y="6812"/>
                  </a:lnTo>
                  <a:lnTo>
                    <a:pt x="7467" y="6883"/>
                  </a:lnTo>
                  <a:lnTo>
                    <a:pt x="7585" y="6901"/>
                  </a:lnTo>
                  <a:lnTo>
                    <a:pt x="7687" y="6960"/>
                  </a:lnTo>
                  <a:cubicBezTo>
                    <a:pt x="7723" y="6966"/>
                    <a:pt x="7753" y="6987"/>
                    <a:pt x="7766" y="7016"/>
                  </a:cubicBezTo>
                  <a:cubicBezTo>
                    <a:pt x="7786" y="7059"/>
                    <a:pt x="7766" y="7108"/>
                    <a:pt x="7720" y="7131"/>
                  </a:cubicBezTo>
                  <a:lnTo>
                    <a:pt x="7873" y="7173"/>
                  </a:lnTo>
                  <a:lnTo>
                    <a:pt x="7964" y="7179"/>
                  </a:lnTo>
                  <a:cubicBezTo>
                    <a:pt x="7997" y="7183"/>
                    <a:pt x="8030" y="7191"/>
                    <a:pt x="8061" y="7202"/>
                  </a:cubicBezTo>
                  <a:cubicBezTo>
                    <a:pt x="8116" y="7222"/>
                    <a:pt x="8165" y="7250"/>
                    <a:pt x="8207" y="7286"/>
                  </a:cubicBezTo>
                  <a:lnTo>
                    <a:pt x="8289" y="7322"/>
                  </a:lnTo>
                  <a:lnTo>
                    <a:pt x="8386" y="7363"/>
                  </a:lnTo>
                  <a:lnTo>
                    <a:pt x="8383" y="7544"/>
                  </a:lnTo>
                  <a:lnTo>
                    <a:pt x="8427" y="7763"/>
                  </a:lnTo>
                  <a:lnTo>
                    <a:pt x="8606" y="7823"/>
                  </a:lnTo>
                  <a:lnTo>
                    <a:pt x="8675" y="7900"/>
                  </a:lnTo>
                  <a:lnTo>
                    <a:pt x="8670" y="8036"/>
                  </a:lnTo>
                  <a:lnTo>
                    <a:pt x="8670" y="8130"/>
                  </a:lnTo>
                  <a:lnTo>
                    <a:pt x="8707" y="8199"/>
                  </a:lnTo>
                  <a:lnTo>
                    <a:pt x="8791" y="8203"/>
                  </a:lnTo>
                  <a:lnTo>
                    <a:pt x="8837" y="8317"/>
                  </a:lnTo>
                  <a:lnTo>
                    <a:pt x="8949" y="8380"/>
                  </a:lnTo>
                  <a:lnTo>
                    <a:pt x="9095" y="8380"/>
                  </a:lnTo>
                  <a:cubicBezTo>
                    <a:pt x="9061" y="8420"/>
                    <a:pt x="9079" y="8476"/>
                    <a:pt x="9132" y="8496"/>
                  </a:cubicBezTo>
                  <a:cubicBezTo>
                    <a:pt x="9205" y="8523"/>
                    <a:pt x="9283" y="8467"/>
                    <a:pt x="9264" y="8400"/>
                  </a:cubicBezTo>
                  <a:cubicBezTo>
                    <a:pt x="9182" y="8393"/>
                    <a:pt x="9146" y="8308"/>
                    <a:pt x="9204" y="8257"/>
                  </a:cubicBezTo>
                  <a:cubicBezTo>
                    <a:pt x="9233" y="8232"/>
                    <a:pt x="9278" y="8227"/>
                    <a:pt x="9313" y="8247"/>
                  </a:cubicBezTo>
                  <a:lnTo>
                    <a:pt x="9396" y="8300"/>
                  </a:lnTo>
                  <a:lnTo>
                    <a:pt x="9417" y="8362"/>
                  </a:lnTo>
                  <a:lnTo>
                    <a:pt x="9424" y="8427"/>
                  </a:lnTo>
                  <a:lnTo>
                    <a:pt x="9473" y="8562"/>
                  </a:lnTo>
                  <a:lnTo>
                    <a:pt x="9347" y="8521"/>
                  </a:lnTo>
                  <a:lnTo>
                    <a:pt x="9262" y="8546"/>
                  </a:lnTo>
                  <a:cubicBezTo>
                    <a:pt x="9232" y="8570"/>
                    <a:pt x="9221" y="8607"/>
                    <a:pt x="9234" y="8639"/>
                  </a:cubicBezTo>
                  <a:cubicBezTo>
                    <a:pt x="9264" y="8714"/>
                    <a:pt x="9379" y="8731"/>
                    <a:pt x="9436" y="8669"/>
                  </a:cubicBezTo>
                  <a:cubicBezTo>
                    <a:pt x="9491" y="8679"/>
                    <a:pt x="9547" y="8685"/>
                    <a:pt x="9603" y="8687"/>
                  </a:cubicBezTo>
                  <a:cubicBezTo>
                    <a:pt x="9667" y="8690"/>
                    <a:pt x="9732" y="8688"/>
                    <a:pt x="9795" y="8681"/>
                  </a:cubicBezTo>
                  <a:cubicBezTo>
                    <a:pt x="9818" y="8655"/>
                    <a:pt x="9820" y="8620"/>
                    <a:pt x="9802" y="8592"/>
                  </a:cubicBezTo>
                  <a:cubicBezTo>
                    <a:pt x="9758" y="8522"/>
                    <a:pt x="9641" y="8525"/>
                    <a:pt x="9600" y="8596"/>
                  </a:cubicBezTo>
                  <a:lnTo>
                    <a:pt x="9556" y="8542"/>
                  </a:lnTo>
                  <a:lnTo>
                    <a:pt x="9517" y="8371"/>
                  </a:lnTo>
                  <a:lnTo>
                    <a:pt x="9605" y="8389"/>
                  </a:lnTo>
                  <a:lnTo>
                    <a:pt x="9728" y="8348"/>
                  </a:lnTo>
                  <a:cubicBezTo>
                    <a:pt x="9730" y="8326"/>
                    <a:pt x="9730" y="8304"/>
                    <a:pt x="9728" y="8282"/>
                  </a:cubicBezTo>
                  <a:cubicBezTo>
                    <a:pt x="9726" y="8251"/>
                    <a:pt x="9721" y="8219"/>
                    <a:pt x="9712" y="8189"/>
                  </a:cubicBezTo>
                  <a:cubicBezTo>
                    <a:pt x="9684" y="8165"/>
                    <a:pt x="9656" y="8141"/>
                    <a:pt x="9629" y="8117"/>
                  </a:cubicBezTo>
                  <a:cubicBezTo>
                    <a:pt x="9593" y="8085"/>
                    <a:pt x="9557" y="8052"/>
                    <a:pt x="9523" y="8018"/>
                  </a:cubicBezTo>
                  <a:lnTo>
                    <a:pt x="9370" y="7929"/>
                  </a:lnTo>
                  <a:lnTo>
                    <a:pt x="9363" y="7811"/>
                  </a:lnTo>
                  <a:lnTo>
                    <a:pt x="9294" y="7746"/>
                  </a:lnTo>
                  <a:lnTo>
                    <a:pt x="9199" y="7764"/>
                  </a:lnTo>
                  <a:lnTo>
                    <a:pt x="9211" y="7623"/>
                  </a:lnTo>
                  <a:cubicBezTo>
                    <a:pt x="9244" y="7625"/>
                    <a:pt x="9277" y="7621"/>
                    <a:pt x="9308" y="7613"/>
                  </a:cubicBezTo>
                  <a:cubicBezTo>
                    <a:pt x="9352" y="7600"/>
                    <a:pt x="9391" y="7578"/>
                    <a:pt x="9421" y="7548"/>
                  </a:cubicBezTo>
                  <a:cubicBezTo>
                    <a:pt x="9473" y="7506"/>
                    <a:pt x="9555" y="7515"/>
                    <a:pt x="9593" y="7566"/>
                  </a:cubicBezTo>
                  <a:cubicBezTo>
                    <a:pt x="9630" y="7615"/>
                    <a:pt x="9607" y="7681"/>
                    <a:pt x="9545" y="7705"/>
                  </a:cubicBezTo>
                  <a:lnTo>
                    <a:pt x="9577" y="7828"/>
                  </a:lnTo>
                  <a:lnTo>
                    <a:pt x="9658" y="7943"/>
                  </a:lnTo>
                  <a:lnTo>
                    <a:pt x="9718" y="8047"/>
                  </a:lnTo>
                  <a:lnTo>
                    <a:pt x="9790" y="8216"/>
                  </a:lnTo>
                  <a:lnTo>
                    <a:pt x="9808" y="8277"/>
                  </a:lnTo>
                  <a:lnTo>
                    <a:pt x="9903" y="8307"/>
                  </a:lnTo>
                  <a:lnTo>
                    <a:pt x="9999" y="8418"/>
                  </a:lnTo>
                  <a:lnTo>
                    <a:pt x="10017" y="8518"/>
                  </a:lnTo>
                  <a:lnTo>
                    <a:pt x="9953" y="8571"/>
                  </a:lnTo>
                  <a:lnTo>
                    <a:pt x="9980" y="8648"/>
                  </a:lnTo>
                  <a:lnTo>
                    <a:pt x="10080" y="8603"/>
                  </a:lnTo>
                  <a:lnTo>
                    <a:pt x="10080" y="8479"/>
                  </a:lnTo>
                  <a:lnTo>
                    <a:pt x="10168" y="8474"/>
                  </a:lnTo>
                  <a:lnTo>
                    <a:pt x="10161" y="8355"/>
                  </a:lnTo>
                  <a:lnTo>
                    <a:pt x="10272" y="8307"/>
                  </a:lnTo>
                  <a:lnTo>
                    <a:pt x="10362" y="8361"/>
                  </a:lnTo>
                  <a:lnTo>
                    <a:pt x="10409" y="8421"/>
                  </a:lnTo>
                  <a:lnTo>
                    <a:pt x="10530" y="8420"/>
                  </a:lnTo>
                  <a:lnTo>
                    <a:pt x="10578" y="8372"/>
                  </a:lnTo>
                  <a:lnTo>
                    <a:pt x="10643" y="8320"/>
                  </a:lnTo>
                  <a:lnTo>
                    <a:pt x="10752" y="8266"/>
                  </a:lnTo>
                  <a:lnTo>
                    <a:pt x="10856" y="8290"/>
                  </a:lnTo>
                  <a:lnTo>
                    <a:pt x="10965" y="8361"/>
                  </a:lnTo>
                  <a:lnTo>
                    <a:pt x="11181" y="8368"/>
                  </a:lnTo>
                  <a:lnTo>
                    <a:pt x="11236" y="8290"/>
                  </a:lnTo>
                  <a:cubicBezTo>
                    <a:pt x="11264" y="8253"/>
                    <a:pt x="11302" y="8223"/>
                    <a:pt x="11347" y="8201"/>
                  </a:cubicBezTo>
                  <a:cubicBezTo>
                    <a:pt x="11422" y="8166"/>
                    <a:pt x="11510" y="8157"/>
                    <a:pt x="11591" y="8177"/>
                  </a:cubicBezTo>
                  <a:cubicBezTo>
                    <a:pt x="11622" y="8188"/>
                    <a:pt x="11645" y="8210"/>
                    <a:pt x="11654" y="8237"/>
                  </a:cubicBezTo>
                  <a:cubicBezTo>
                    <a:pt x="11678" y="8305"/>
                    <a:pt x="11615" y="8365"/>
                    <a:pt x="11587" y="8430"/>
                  </a:cubicBezTo>
                  <a:cubicBezTo>
                    <a:pt x="11561" y="8490"/>
                    <a:pt x="11566" y="8555"/>
                    <a:pt x="11561" y="8619"/>
                  </a:cubicBezTo>
                  <a:cubicBezTo>
                    <a:pt x="11558" y="8669"/>
                    <a:pt x="11547" y="8719"/>
                    <a:pt x="11531" y="8768"/>
                  </a:cubicBezTo>
                  <a:cubicBezTo>
                    <a:pt x="11539" y="8811"/>
                    <a:pt x="11544" y="8854"/>
                    <a:pt x="11545" y="8897"/>
                  </a:cubicBezTo>
                  <a:cubicBezTo>
                    <a:pt x="11546" y="8941"/>
                    <a:pt x="11544" y="8984"/>
                    <a:pt x="11538" y="9027"/>
                  </a:cubicBezTo>
                  <a:lnTo>
                    <a:pt x="11494" y="9148"/>
                  </a:lnTo>
                  <a:cubicBezTo>
                    <a:pt x="11479" y="9174"/>
                    <a:pt x="11459" y="9197"/>
                    <a:pt x="11434" y="9217"/>
                  </a:cubicBezTo>
                  <a:cubicBezTo>
                    <a:pt x="11399" y="9246"/>
                    <a:pt x="11357" y="9266"/>
                    <a:pt x="11311" y="9277"/>
                  </a:cubicBezTo>
                  <a:cubicBezTo>
                    <a:pt x="11269" y="9279"/>
                    <a:pt x="11227" y="9279"/>
                    <a:pt x="11185" y="9277"/>
                  </a:cubicBezTo>
                  <a:cubicBezTo>
                    <a:pt x="11141" y="9275"/>
                    <a:pt x="11097" y="9271"/>
                    <a:pt x="11053" y="9265"/>
                  </a:cubicBezTo>
                  <a:lnTo>
                    <a:pt x="10926" y="9271"/>
                  </a:lnTo>
                  <a:lnTo>
                    <a:pt x="10687" y="9309"/>
                  </a:lnTo>
                  <a:lnTo>
                    <a:pt x="10621" y="9380"/>
                  </a:lnTo>
                  <a:lnTo>
                    <a:pt x="10437" y="9414"/>
                  </a:lnTo>
                  <a:lnTo>
                    <a:pt x="10300" y="9420"/>
                  </a:lnTo>
                  <a:lnTo>
                    <a:pt x="10112" y="9354"/>
                  </a:lnTo>
                  <a:lnTo>
                    <a:pt x="9997" y="9324"/>
                  </a:lnTo>
                  <a:lnTo>
                    <a:pt x="9811" y="9263"/>
                  </a:lnTo>
                  <a:lnTo>
                    <a:pt x="9562" y="9263"/>
                  </a:lnTo>
                  <a:lnTo>
                    <a:pt x="9360" y="9251"/>
                  </a:lnTo>
                  <a:lnTo>
                    <a:pt x="9244" y="9169"/>
                  </a:lnTo>
                  <a:lnTo>
                    <a:pt x="9108" y="9128"/>
                  </a:lnTo>
                  <a:lnTo>
                    <a:pt x="8892" y="9134"/>
                  </a:lnTo>
                  <a:cubicBezTo>
                    <a:pt x="8877" y="9154"/>
                    <a:pt x="8861" y="9173"/>
                    <a:pt x="8843" y="9191"/>
                  </a:cubicBezTo>
                  <a:cubicBezTo>
                    <a:pt x="8802" y="9233"/>
                    <a:pt x="8752" y="9269"/>
                    <a:pt x="8725" y="9319"/>
                  </a:cubicBezTo>
                  <a:cubicBezTo>
                    <a:pt x="8704" y="9356"/>
                    <a:pt x="8698" y="9398"/>
                    <a:pt x="8676" y="9434"/>
                  </a:cubicBezTo>
                  <a:cubicBezTo>
                    <a:pt x="8653" y="9472"/>
                    <a:pt x="8615" y="9502"/>
                    <a:pt x="8569" y="9518"/>
                  </a:cubicBezTo>
                  <a:cubicBezTo>
                    <a:pt x="8531" y="9533"/>
                    <a:pt x="8490" y="9545"/>
                    <a:pt x="8449" y="9551"/>
                  </a:cubicBezTo>
                  <a:cubicBezTo>
                    <a:pt x="8390" y="9561"/>
                    <a:pt x="8331" y="9561"/>
                    <a:pt x="8272" y="9551"/>
                  </a:cubicBezTo>
                  <a:lnTo>
                    <a:pt x="8140" y="9498"/>
                  </a:lnTo>
                  <a:lnTo>
                    <a:pt x="8029" y="9450"/>
                  </a:lnTo>
                  <a:cubicBezTo>
                    <a:pt x="7975" y="9422"/>
                    <a:pt x="7919" y="9397"/>
                    <a:pt x="7862" y="9374"/>
                  </a:cubicBezTo>
                  <a:cubicBezTo>
                    <a:pt x="7799" y="9349"/>
                    <a:pt x="7734" y="9327"/>
                    <a:pt x="7672" y="9301"/>
                  </a:cubicBezTo>
                  <a:cubicBezTo>
                    <a:pt x="7621" y="9280"/>
                    <a:pt x="7571" y="9257"/>
                    <a:pt x="7523" y="9231"/>
                  </a:cubicBezTo>
                  <a:lnTo>
                    <a:pt x="7310" y="9178"/>
                  </a:lnTo>
                  <a:lnTo>
                    <a:pt x="7080" y="9172"/>
                  </a:lnTo>
                  <a:lnTo>
                    <a:pt x="6883" y="9066"/>
                  </a:lnTo>
                  <a:lnTo>
                    <a:pt x="6783" y="8975"/>
                  </a:lnTo>
                  <a:lnTo>
                    <a:pt x="6688" y="8886"/>
                  </a:lnTo>
                  <a:lnTo>
                    <a:pt x="6542" y="8904"/>
                  </a:lnTo>
                  <a:lnTo>
                    <a:pt x="6584" y="8826"/>
                  </a:lnTo>
                  <a:lnTo>
                    <a:pt x="6743" y="8789"/>
                  </a:lnTo>
                  <a:lnTo>
                    <a:pt x="6771" y="8660"/>
                  </a:lnTo>
                  <a:lnTo>
                    <a:pt x="6668" y="8527"/>
                  </a:lnTo>
                  <a:lnTo>
                    <a:pt x="6675" y="8463"/>
                  </a:lnTo>
                  <a:lnTo>
                    <a:pt x="6768" y="8342"/>
                  </a:lnTo>
                  <a:lnTo>
                    <a:pt x="6788" y="8231"/>
                  </a:lnTo>
                  <a:lnTo>
                    <a:pt x="6680" y="8231"/>
                  </a:lnTo>
                  <a:lnTo>
                    <a:pt x="6594" y="8196"/>
                  </a:lnTo>
                  <a:lnTo>
                    <a:pt x="6481" y="8150"/>
                  </a:lnTo>
                  <a:cubicBezTo>
                    <a:pt x="6412" y="8162"/>
                    <a:pt x="6343" y="8172"/>
                    <a:pt x="6274" y="8180"/>
                  </a:cubicBezTo>
                  <a:cubicBezTo>
                    <a:pt x="6150" y="8194"/>
                    <a:pt x="6025" y="8201"/>
                    <a:pt x="5900" y="8202"/>
                  </a:cubicBezTo>
                  <a:cubicBezTo>
                    <a:pt x="5805" y="8232"/>
                    <a:pt x="5704" y="8248"/>
                    <a:pt x="5603" y="8248"/>
                  </a:cubicBezTo>
                  <a:cubicBezTo>
                    <a:pt x="5489" y="8249"/>
                    <a:pt x="5376" y="8231"/>
                    <a:pt x="5270" y="8196"/>
                  </a:cubicBezTo>
                  <a:lnTo>
                    <a:pt x="5193" y="8196"/>
                  </a:lnTo>
                  <a:lnTo>
                    <a:pt x="5146" y="8242"/>
                  </a:lnTo>
                  <a:lnTo>
                    <a:pt x="5079" y="8260"/>
                  </a:lnTo>
                  <a:lnTo>
                    <a:pt x="4991" y="8252"/>
                  </a:lnTo>
                  <a:lnTo>
                    <a:pt x="4864" y="8240"/>
                  </a:lnTo>
                  <a:lnTo>
                    <a:pt x="4787" y="8246"/>
                  </a:lnTo>
                  <a:lnTo>
                    <a:pt x="4657" y="8281"/>
                  </a:lnTo>
                  <a:cubicBezTo>
                    <a:pt x="4570" y="8294"/>
                    <a:pt x="4482" y="8306"/>
                    <a:pt x="4395" y="8317"/>
                  </a:cubicBezTo>
                  <a:cubicBezTo>
                    <a:pt x="4323" y="8326"/>
                    <a:pt x="4251" y="8334"/>
                    <a:pt x="4179" y="8341"/>
                  </a:cubicBezTo>
                  <a:lnTo>
                    <a:pt x="3952" y="8347"/>
                  </a:lnTo>
                  <a:lnTo>
                    <a:pt x="3820" y="8347"/>
                  </a:lnTo>
                  <a:cubicBezTo>
                    <a:pt x="3784" y="8349"/>
                    <a:pt x="3748" y="8351"/>
                    <a:pt x="3713" y="8353"/>
                  </a:cubicBezTo>
                  <a:cubicBezTo>
                    <a:pt x="3654" y="8356"/>
                    <a:pt x="3595" y="8358"/>
                    <a:pt x="3536" y="8359"/>
                  </a:cubicBezTo>
                  <a:lnTo>
                    <a:pt x="3437" y="8315"/>
                  </a:lnTo>
                  <a:lnTo>
                    <a:pt x="3340" y="8305"/>
                  </a:lnTo>
                  <a:lnTo>
                    <a:pt x="3278" y="8335"/>
                  </a:lnTo>
                  <a:lnTo>
                    <a:pt x="3238" y="8407"/>
                  </a:lnTo>
                  <a:lnTo>
                    <a:pt x="3141" y="8472"/>
                  </a:lnTo>
                  <a:lnTo>
                    <a:pt x="3004" y="8506"/>
                  </a:lnTo>
                  <a:lnTo>
                    <a:pt x="2927" y="8536"/>
                  </a:lnTo>
                  <a:cubicBezTo>
                    <a:pt x="2874" y="8552"/>
                    <a:pt x="2823" y="8573"/>
                    <a:pt x="2774" y="8597"/>
                  </a:cubicBezTo>
                  <a:cubicBezTo>
                    <a:pt x="2733" y="8618"/>
                    <a:pt x="2694" y="8641"/>
                    <a:pt x="2657" y="8667"/>
                  </a:cubicBezTo>
                  <a:lnTo>
                    <a:pt x="2544" y="8743"/>
                  </a:lnTo>
                  <a:lnTo>
                    <a:pt x="2433" y="8802"/>
                  </a:lnTo>
                  <a:lnTo>
                    <a:pt x="2405" y="8893"/>
                  </a:lnTo>
                  <a:lnTo>
                    <a:pt x="2385" y="8969"/>
                  </a:lnTo>
                  <a:lnTo>
                    <a:pt x="2357" y="9078"/>
                  </a:lnTo>
                  <a:lnTo>
                    <a:pt x="2344" y="9136"/>
                  </a:lnTo>
                  <a:lnTo>
                    <a:pt x="2316" y="9215"/>
                  </a:lnTo>
                  <a:lnTo>
                    <a:pt x="2250" y="9333"/>
                  </a:lnTo>
                  <a:lnTo>
                    <a:pt x="2132" y="9386"/>
                  </a:lnTo>
                  <a:lnTo>
                    <a:pt x="2070" y="9446"/>
                  </a:lnTo>
                  <a:lnTo>
                    <a:pt x="1927" y="9485"/>
                  </a:lnTo>
                  <a:cubicBezTo>
                    <a:pt x="1902" y="9497"/>
                    <a:pt x="1875" y="9507"/>
                    <a:pt x="1848" y="9515"/>
                  </a:cubicBezTo>
                  <a:cubicBezTo>
                    <a:pt x="1778" y="9536"/>
                    <a:pt x="1706" y="9547"/>
                    <a:pt x="1632" y="9549"/>
                  </a:cubicBezTo>
                  <a:cubicBezTo>
                    <a:pt x="1601" y="9560"/>
                    <a:pt x="1573" y="9576"/>
                    <a:pt x="1550" y="9596"/>
                  </a:cubicBezTo>
                  <a:cubicBezTo>
                    <a:pt x="1510" y="9631"/>
                    <a:pt x="1486" y="9676"/>
                    <a:pt x="1480" y="9724"/>
                  </a:cubicBezTo>
                  <a:lnTo>
                    <a:pt x="1397" y="9805"/>
                  </a:lnTo>
                  <a:cubicBezTo>
                    <a:pt x="1377" y="9829"/>
                    <a:pt x="1353" y="9851"/>
                    <a:pt x="1327" y="9871"/>
                  </a:cubicBezTo>
                  <a:cubicBezTo>
                    <a:pt x="1287" y="9901"/>
                    <a:pt x="1241" y="9925"/>
                    <a:pt x="1201" y="9956"/>
                  </a:cubicBezTo>
                  <a:cubicBezTo>
                    <a:pt x="1138" y="10007"/>
                    <a:pt x="1094" y="10072"/>
                    <a:pt x="1040" y="10130"/>
                  </a:cubicBezTo>
                  <a:cubicBezTo>
                    <a:pt x="1009" y="10164"/>
                    <a:pt x="973" y="10195"/>
                    <a:pt x="935" y="10223"/>
                  </a:cubicBezTo>
                  <a:lnTo>
                    <a:pt x="753" y="10376"/>
                  </a:lnTo>
                  <a:lnTo>
                    <a:pt x="648" y="10441"/>
                  </a:lnTo>
                  <a:lnTo>
                    <a:pt x="578" y="10530"/>
                  </a:lnTo>
                  <a:lnTo>
                    <a:pt x="458" y="10707"/>
                  </a:lnTo>
                  <a:lnTo>
                    <a:pt x="382" y="10802"/>
                  </a:lnTo>
                  <a:lnTo>
                    <a:pt x="333" y="10927"/>
                  </a:lnTo>
                  <a:lnTo>
                    <a:pt x="410" y="10995"/>
                  </a:lnTo>
                  <a:lnTo>
                    <a:pt x="473" y="11120"/>
                  </a:lnTo>
                  <a:lnTo>
                    <a:pt x="480" y="11270"/>
                  </a:lnTo>
                  <a:lnTo>
                    <a:pt x="466" y="11419"/>
                  </a:lnTo>
                  <a:lnTo>
                    <a:pt x="396" y="11530"/>
                  </a:lnTo>
                  <a:lnTo>
                    <a:pt x="349" y="11709"/>
                  </a:lnTo>
                  <a:lnTo>
                    <a:pt x="308" y="11811"/>
                  </a:lnTo>
                  <a:lnTo>
                    <a:pt x="254" y="11891"/>
                  </a:lnTo>
                  <a:cubicBezTo>
                    <a:pt x="227" y="11921"/>
                    <a:pt x="198" y="11951"/>
                    <a:pt x="168" y="11980"/>
                  </a:cubicBezTo>
                  <a:cubicBezTo>
                    <a:pt x="116" y="12030"/>
                    <a:pt x="60" y="12078"/>
                    <a:pt x="0" y="12123"/>
                  </a:cubicBezTo>
                  <a:lnTo>
                    <a:pt x="0" y="12208"/>
                  </a:lnTo>
                  <a:lnTo>
                    <a:pt x="124" y="12302"/>
                  </a:lnTo>
                  <a:lnTo>
                    <a:pt x="173" y="12529"/>
                  </a:lnTo>
                  <a:lnTo>
                    <a:pt x="201" y="12674"/>
                  </a:lnTo>
                  <a:lnTo>
                    <a:pt x="233" y="12738"/>
                  </a:lnTo>
                  <a:lnTo>
                    <a:pt x="280" y="12867"/>
                  </a:lnTo>
                  <a:lnTo>
                    <a:pt x="319" y="12955"/>
                  </a:lnTo>
                  <a:lnTo>
                    <a:pt x="375" y="13042"/>
                  </a:lnTo>
                  <a:lnTo>
                    <a:pt x="416" y="13209"/>
                  </a:lnTo>
                  <a:lnTo>
                    <a:pt x="483" y="13312"/>
                  </a:lnTo>
                  <a:lnTo>
                    <a:pt x="553" y="13407"/>
                  </a:lnTo>
                  <a:lnTo>
                    <a:pt x="685" y="13467"/>
                  </a:lnTo>
                  <a:lnTo>
                    <a:pt x="697" y="13560"/>
                  </a:lnTo>
                  <a:lnTo>
                    <a:pt x="683" y="13628"/>
                  </a:lnTo>
                  <a:lnTo>
                    <a:pt x="708" y="13697"/>
                  </a:lnTo>
                  <a:lnTo>
                    <a:pt x="755" y="13827"/>
                  </a:lnTo>
                  <a:lnTo>
                    <a:pt x="775" y="13921"/>
                  </a:lnTo>
                  <a:lnTo>
                    <a:pt x="887" y="13973"/>
                  </a:lnTo>
                  <a:lnTo>
                    <a:pt x="1070" y="14168"/>
                  </a:lnTo>
                  <a:lnTo>
                    <a:pt x="1119" y="14322"/>
                  </a:lnTo>
                  <a:lnTo>
                    <a:pt x="1210" y="14412"/>
                  </a:lnTo>
                  <a:lnTo>
                    <a:pt x="1326" y="14511"/>
                  </a:lnTo>
                  <a:lnTo>
                    <a:pt x="1500" y="14637"/>
                  </a:lnTo>
                  <a:lnTo>
                    <a:pt x="1661" y="14726"/>
                  </a:lnTo>
                  <a:lnTo>
                    <a:pt x="1870" y="14780"/>
                  </a:lnTo>
                  <a:lnTo>
                    <a:pt x="2000" y="14762"/>
                  </a:lnTo>
                  <a:lnTo>
                    <a:pt x="2176" y="14726"/>
                  </a:lnTo>
                  <a:lnTo>
                    <a:pt x="2450" y="14693"/>
                  </a:lnTo>
                  <a:cubicBezTo>
                    <a:pt x="2546" y="14679"/>
                    <a:pt x="2643" y="14683"/>
                    <a:pt x="2736" y="14704"/>
                  </a:cubicBezTo>
                  <a:cubicBezTo>
                    <a:pt x="2826" y="14725"/>
                    <a:pt x="2910" y="14762"/>
                    <a:pt x="2982" y="14811"/>
                  </a:cubicBezTo>
                  <a:lnTo>
                    <a:pt x="3156" y="14815"/>
                  </a:lnTo>
                  <a:lnTo>
                    <a:pt x="3344" y="14815"/>
                  </a:lnTo>
                  <a:lnTo>
                    <a:pt x="3553" y="14779"/>
                  </a:lnTo>
                  <a:lnTo>
                    <a:pt x="3802" y="14726"/>
                  </a:lnTo>
                  <a:lnTo>
                    <a:pt x="3976" y="14680"/>
                  </a:lnTo>
                  <a:cubicBezTo>
                    <a:pt x="4042" y="14682"/>
                    <a:pt x="4109" y="14679"/>
                    <a:pt x="4175" y="14670"/>
                  </a:cubicBezTo>
                  <a:cubicBezTo>
                    <a:pt x="4231" y="14663"/>
                    <a:pt x="4287" y="14651"/>
                    <a:pt x="4340" y="14636"/>
                  </a:cubicBezTo>
                  <a:cubicBezTo>
                    <a:pt x="4389" y="14640"/>
                    <a:pt x="4438" y="14640"/>
                    <a:pt x="4486" y="14636"/>
                  </a:cubicBezTo>
                  <a:cubicBezTo>
                    <a:pt x="4525" y="14633"/>
                    <a:pt x="4565" y="14627"/>
                    <a:pt x="4603" y="14636"/>
                  </a:cubicBezTo>
                  <a:cubicBezTo>
                    <a:pt x="4642" y="14646"/>
                    <a:pt x="4675" y="14670"/>
                    <a:pt x="4691" y="14702"/>
                  </a:cubicBezTo>
                  <a:lnTo>
                    <a:pt x="4886" y="14776"/>
                  </a:lnTo>
                  <a:lnTo>
                    <a:pt x="4944" y="14899"/>
                  </a:lnTo>
                  <a:lnTo>
                    <a:pt x="5006" y="14964"/>
                  </a:lnTo>
                  <a:lnTo>
                    <a:pt x="5089" y="15071"/>
                  </a:lnTo>
                  <a:lnTo>
                    <a:pt x="5286" y="15130"/>
                  </a:lnTo>
                  <a:lnTo>
                    <a:pt x="5532" y="15138"/>
                  </a:lnTo>
                  <a:lnTo>
                    <a:pt x="5669" y="15099"/>
                  </a:lnTo>
                  <a:lnTo>
                    <a:pt x="5810" y="15111"/>
                  </a:lnTo>
                  <a:lnTo>
                    <a:pt x="5952" y="15169"/>
                  </a:lnTo>
                  <a:lnTo>
                    <a:pt x="6087" y="15248"/>
                  </a:lnTo>
                  <a:lnTo>
                    <a:pt x="6098" y="15379"/>
                  </a:lnTo>
                  <a:lnTo>
                    <a:pt x="6070" y="15469"/>
                  </a:lnTo>
                  <a:lnTo>
                    <a:pt x="6063" y="15574"/>
                  </a:lnTo>
                  <a:lnTo>
                    <a:pt x="6042" y="15695"/>
                  </a:lnTo>
                  <a:lnTo>
                    <a:pt x="5973" y="15778"/>
                  </a:lnTo>
                  <a:lnTo>
                    <a:pt x="6024" y="15907"/>
                  </a:lnTo>
                  <a:lnTo>
                    <a:pt x="6038" y="16048"/>
                  </a:lnTo>
                  <a:lnTo>
                    <a:pt x="5948" y="16122"/>
                  </a:lnTo>
                  <a:lnTo>
                    <a:pt x="5892" y="16211"/>
                  </a:lnTo>
                  <a:lnTo>
                    <a:pt x="5927" y="16344"/>
                  </a:lnTo>
                  <a:lnTo>
                    <a:pt x="6121" y="16481"/>
                  </a:lnTo>
                  <a:lnTo>
                    <a:pt x="6209" y="16630"/>
                  </a:lnTo>
                  <a:lnTo>
                    <a:pt x="6307" y="16725"/>
                  </a:lnTo>
                  <a:lnTo>
                    <a:pt x="6421" y="16792"/>
                  </a:lnTo>
                  <a:lnTo>
                    <a:pt x="6520" y="16894"/>
                  </a:lnTo>
                  <a:cubicBezTo>
                    <a:pt x="6552" y="16929"/>
                    <a:pt x="6583" y="16964"/>
                    <a:pt x="6613" y="17001"/>
                  </a:cubicBezTo>
                  <a:cubicBezTo>
                    <a:pt x="6645" y="17040"/>
                    <a:pt x="6676" y="17080"/>
                    <a:pt x="6706" y="17120"/>
                  </a:cubicBezTo>
                  <a:cubicBezTo>
                    <a:pt x="6719" y="17160"/>
                    <a:pt x="6732" y="17200"/>
                    <a:pt x="6745" y="17239"/>
                  </a:cubicBezTo>
                  <a:cubicBezTo>
                    <a:pt x="6759" y="17282"/>
                    <a:pt x="6772" y="17324"/>
                    <a:pt x="6785" y="17367"/>
                  </a:cubicBezTo>
                  <a:lnTo>
                    <a:pt x="6861" y="17424"/>
                  </a:lnTo>
                  <a:lnTo>
                    <a:pt x="6914" y="17495"/>
                  </a:lnTo>
                  <a:lnTo>
                    <a:pt x="7019" y="17610"/>
                  </a:lnTo>
                  <a:lnTo>
                    <a:pt x="7103" y="17709"/>
                  </a:lnTo>
                  <a:lnTo>
                    <a:pt x="7020" y="17803"/>
                  </a:lnTo>
                  <a:lnTo>
                    <a:pt x="7055" y="17912"/>
                  </a:lnTo>
                  <a:lnTo>
                    <a:pt x="7159" y="18034"/>
                  </a:lnTo>
                  <a:lnTo>
                    <a:pt x="7180" y="18109"/>
                  </a:lnTo>
                  <a:lnTo>
                    <a:pt x="7215" y="18264"/>
                  </a:lnTo>
                  <a:lnTo>
                    <a:pt x="7187" y="18379"/>
                  </a:lnTo>
                  <a:lnTo>
                    <a:pt x="7110" y="18491"/>
                  </a:lnTo>
                  <a:lnTo>
                    <a:pt x="7053" y="18566"/>
                  </a:lnTo>
                  <a:lnTo>
                    <a:pt x="6958" y="18645"/>
                  </a:lnTo>
                  <a:lnTo>
                    <a:pt x="6904" y="18724"/>
                  </a:lnTo>
                  <a:lnTo>
                    <a:pt x="6863" y="18828"/>
                  </a:lnTo>
                  <a:lnTo>
                    <a:pt x="6856" y="18937"/>
                  </a:lnTo>
                  <a:lnTo>
                    <a:pt x="6835" y="19059"/>
                  </a:lnTo>
                  <a:lnTo>
                    <a:pt x="6796" y="19226"/>
                  </a:lnTo>
                  <a:lnTo>
                    <a:pt x="6810" y="19304"/>
                  </a:lnTo>
                  <a:lnTo>
                    <a:pt x="6865" y="19391"/>
                  </a:lnTo>
                  <a:lnTo>
                    <a:pt x="6879" y="19461"/>
                  </a:lnTo>
                  <a:lnTo>
                    <a:pt x="6956" y="19564"/>
                  </a:lnTo>
                  <a:lnTo>
                    <a:pt x="7053" y="19660"/>
                  </a:lnTo>
                  <a:lnTo>
                    <a:pt x="7135" y="19773"/>
                  </a:lnTo>
                  <a:lnTo>
                    <a:pt x="7218" y="19827"/>
                  </a:lnTo>
                  <a:lnTo>
                    <a:pt x="7309" y="19914"/>
                  </a:lnTo>
                  <a:lnTo>
                    <a:pt x="7367" y="19996"/>
                  </a:lnTo>
                  <a:lnTo>
                    <a:pt x="7427" y="20119"/>
                  </a:lnTo>
                  <a:lnTo>
                    <a:pt x="7490" y="20243"/>
                  </a:lnTo>
                  <a:lnTo>
                    <a:pt x="7529" y="20344"/>
                  </a:lnTo>
                  <a:lnTo>
                    <a:pt x="7622" y="20503"/>
                  </a:lnTo>
                  <a:lnTo>
                    <a:pt x="7691" y="20660"/>
                  </a:lnTo>
                  <a:lnTo>
                    <a:pt x="7761" y="20760"/>
                  </a:lnTo>
                  <a:lnTo>
                    <a:pt x="7831" y="20819"/>
                  </a:lnTo>
                  <a:lnTo>
                    <a:pt x="7928" y="20885"/>
                  </a:lnTo>
                  <a:cubicBezTo>
                    <a:pt x="7964" y="20903"/>
                    <a:pt x="8001" y="20920"/>
                    <a:pt x="8037" y="20938"/>
                  </a:cubicBezTo>
                  <a:cubicBezTo>
                    <a:pt x="8088" y="20963"/>
                    <a:pt x="8139" y="20988"/>
                    <a:pt x="8191" y="21012"/>
                  </a:cubicBezTo>
                  <a:lnTo>
                    <a:pt x="8295" y="21078"/>
                  </a:lnTo>
                  <a:lnTo>
                    <a:pt x="8399" y="21173"/>
                  </a:lnTo>
                  <a:lnTo>
                    <a:pt x="8411" y="21314"/>
                  </a:lnTo>
                  <a:lnTo>
                    <a:pt x="8332" y="21342"/>
                  </a:lnTo>
                  <a:lnTo>
                    <a:pt x="8328" y="21451"/>
                  </a:lnTo>
                  <a:lnTo>
                    <a:pt x="8412" y="21499"/>
                  </a:lnTo>
                  <a:lnTo>
                    <a:pt x="8560" y="21539"/>
                  </a:lnTo>
                  <a:lnTo>
                    <a:pt x="8774" y="21600"/>
                  </a:lnTo>
                  <a:lnTo>
                    <a:pt x="8862" y="21576"/>
                  </a:lnTo>
                  <a:lnTo>
                    <a:pt x="8961" y="21547"/>
                  </a:lnTo>
                  <a:lnTo>
                    <a:pt x="9243" y="21529"/>
                  </a:lnTo>
                  <a:lnTo>
                    <a:pt x="9498" y="21517"/>
                  </a:lnTo>
                  <a:lnTo>
                    <a:pt x="9692" y="21483"/>
                  </a:lnTo>
                  <a:lnTo>
                    <a:pt x="9881" y="21447"/>
                  </a:lnTo>
                  <a:lnTo>
                    <a:pt x="10078" y="21419"/>
                  </a:lnTo>
                  <a:cubicBezTo>
                    <a:pt x="10139" y="21407"/>
                    <a:pt x="10198" y="21389"/>
                    <a:pt x="10255" y="21368"/>
                  </a:cubicBezTo>
                  <a:cubicBezTo>
                    <a:pt x="10310" y="21346"/>
                    <a:pt x="10363" y="21321"/>
                    <a:pt x="10413" y="21292"/>
                  </a:cubicBezTo>
                  <a:lnTo>
                    <a:pt x="10545" y="21208"/>
                  </a:lnTo>
                  <a:lnTo>
                    <a:pt x="10773" y="21131"/>
                  </a:lnTo>
                  <a:lnTo>
                    <a:pt x="10928" y="21033"/>
                  </a:lnTo>
                  <a:lnTo>
                    <a:pt x="11037" y="20942"/>
                  </a:lnTo>
                  <a:lnTo>
                    <a:pt x="11127" y="20799"/>
                  </a:lnTo>
                  <a:lnTo>
                    <a:pt x="11259" y="20775"/>
                  </a:lnTo>
                  <a:lnTo>
                    <a:pt x="11371" y="20680"/>
                  </a:lnTo>
                  <a:lnTo>
                    <a:pt x="11426" y="20596"/>
                  </a:lnTo>
                  <a:lnTo>
                    <a:pt x="11538" y="20483"/>
                  </a:lnTo>
                  <a:lnTo>
                    <a:pt x="11538" y="20378"/>
                  </a:lnTo>
                  <a:lnTo>
                    <a:pt x="11540" y="20300"/>
                  </a:lnTo>
                  <a:lnTo>
                    <a:pt x="11630" y="20265"/>
                  </a:lnTo>
                  <a:lnTo>
                    <a:pt x="11965" y="20190"/>
                  </a:lnTo>
                  <a:lnTo>
                    <a:pt x="12132" y="20102"/>
                  </a:lnTo>
                  <a:lnTo>
                    <a:pt x="12222" y="19905"/>
                  </a:lnTo>
                  <a:lnTo>
                    <a:pt x="12208" y="19724"/>
                  </a:lnTo>
                  <a:lnTo>
                    <a:pt x="12064" y="19533"/>
                  </a:lnTo>
                  <a:lnTo>
                    <a:pt x="12222" y="19388"/>
                  </a:lnTo>
                  <a:cubicBezTo>
                    <a:pt x="12277" y="19340"/>
                    <a:pt x="12336" y="19297"/>
                    <a:pt x="12399" y="19258"/>
                  </a:cubicBezTo>
                  <a:cubicBezTo>
                    <a:pt x="12502" y="19195"/>
                    <a:pt x="12616" y="19146"/>
                    <a:pt x="12736" y="19111"/>
                  </a:cubicBezTo>
                  <a:lnTo>
                    <a:pt x="12833" y="19025"/>
                  </a:lnTo>
                  <a:lnTo>
                    <a:pt x="13049" y="18896"/>
                  </a:lnTo>
                  <a:lnTo>
                    <a:pt x="13133" y="18843"/>
                  </a:lnTo>
                  <a:cubicBezTo>
                    <a:pt x="13215" y="18829"/>
                    <a:pt x="13288" y="18789"/>
                    <a:pt x="13337" y="18731"/>
                  </a:cubicBezTo>
                  <a:cubicBezTo>
                    <a:pt x="13391" y="18668"/>
                    <a:pt x="13412" y="18589"/>
                    <a:pt x="13395" y="18513"/>
                  </a:cubicBezTo>
                  <a:cubicBezTo>
                    <a:pt x="13389" y="18441"/>
                    <a:pt x="13395" y="18368"/>
                    <a:pt x="13414" y="18298"/>
                  </a:cubicBezTo>
                  <a:cubicBezTo>
                    <a:pt x="13434" y="18225"/>
                    <a:pt x="13466" y="18155"/>
                    <a:pt x="13490" y="18083"/>
                  </a:cubicBezTo>
                  <a:cubicBezTo>
                    <a:pt x="13516" y="18007"/>
                    <a:pt x="13531" y="17928"/>
                    <a:pt x="13544" y="17849"/>
                  </a:cubicBezTo>
                  <a:cubicBezTo>
                    <a:pt x="13552" y="17798"/>
                    <a:pt x="13559" y="17748"/>
                    <a:pt x="13564" y="17697"/>
                  </a:cubicBezTo>
                  <a:lnTo>
                    <a:pt x="13484" y="17640"/>
                  </a:lnTo>
                  <a:lnTo>
                    <a:pt x="13410" y="17599"/>
                  </a:lnTo>
                  <a:lnTo>
                    <a:pt x="13365" y="17438"/>
                  </a:lnTo>
                  <a:lnTo>
                    <a:pt x="13332" y="17341"/>
                  </a:lnTo>
                  <a:lnTo>
                    <a:pt x="13444" y="17289"/>
                  </a:lnTo>
                  <a:cubicBezTo>
                    <a:pt x="13492" y="17270"/>
                    <a:pt x="13494" y="17212"/>
                    <a:pt x="13449" y="17190"/>
                  </a:cubicBezTo>
                  <a:cubicBezTo>
                    <a:pt x="13413" y="17172"/>
                    <a:pt x="13369" y="17192"/>
                    <a:pt x="13330" y="17184"/>
                  </a:cubicBezTo>
                  <a:cubicBezTo>
                    <a:pt x="13251" y="17167"/>
                    <a:pt x="13235" y="17077"/>
                    <a:pt x="13305" y="17040"/>
                  </a:cubicBezTo>
                  <a:lnTo>
                    <a:pt x="13377" y="16965"/>
                  </a:lnTo>
                  <a:lnTo>
                    <a:pt x="13404" y="16860"/>
                  </a:lnTo>
                  <a:lnTo>
                    <a:pt x="13323" y="16836"/>
                  </a:lnTo>
                  <a:lnTo>
                    <a:pt x="13307" y="16707"/>
                  </a:lnTo>
                  <a:lnTo>
                    <a:pt x="13395" y="16562"/>
                  </a:lnTo>
                  <a:cubicBezTo>
                    <a:pt x="13439" y="16525"/>
                    <a:pt x="13477" y="16485"/>
                    <a:pt x="13511" y="16441"/>
                  </a:cubicBezTo>
                  <a:cubicBezTo>
                    <a:pt x="13539" y="16405"/>
                    <a:pt x="13563" y="16367"/>
                    <a:pt x="13583" y="16327"/>
                  </a:cubicBezTo>
                  <a:lnTo>
                    <a:pt x="13647" y="16228"/>
                  </a:lnTo>
                  <a:lnTo>
                    <a:pt x="13754" y="16125"/>
                  </a:lnTo>
                  <a:lnTo>
                    <a:pt x="13863" y="16006"/>
                  </a:lnTo>
                  <a:lnTo>
                    <a:pt x="13956" y="15887"/>
                  </a:lnTo>
                  <a:lnTo>
                    <a:pt x="14083" y="15678"/>
                  </a:lnTo>
                  <a:lnTo>
                    <a:pt x="14215" y="15532"/>
                  </a:lnTo>
                  <a:lnTo>
                    <a:pt x="14331" y="15359"/>
                  </a:lnTo>
                  <a:lnTo>
                    <a:pt x="14422" y="15283"/>
                  </a:lnTo>
                  <a:lnTo>
                    <a:pt x="14547" y="15206"/>
                  </a:lnTo>
                  <a:lnTo>
                    <a:pt x="14658" y="15122"/>
                  </a:lnTo>
                  <a:lnTo>
                    <a:pt x="14749" y="15045"/>
                  </a:lnTo>
                  <a:cubicBezTo>
                    <a:pt x="14775" y="15011"/>
                    <a:pt x="14803" y="14978"/>
                    <a:pt x="14832" y="14946"/>
                  </a:cubicBezTo>
                  <a:cubicBezTo>
                    <a:pt x="14875" y="14898"/>
                    <a:pt x="14921" y="14853"/>
                    <a:pt x="14969" y="14810"/>
                  </a:cubicBezTo>
                  <a:lnTo>
                    <a:pt x="15034" y="14723"/>
                  </a:lnTo>
                  <a:lnTo>
                    <a:pt x="15111" y="14567"/>
                  </a:lnTo>
                  <a:lnTo>
                    <a:pt x="15245" y="14434"/>
                  </a:lnTo>
                  <a:lnTo>
                    <a:pt x="15334" y="14263"/>
                  </a:lnTo>
                  <a:lnTo>
                    <a:pt x="15369" y="14175"/>
                  </a:lnTo>
                  <a:lnTo>
                    <a:pt x="15399" y="13980"/>
                  </a:lnTo>
                  <a:lnTo>
                    <a:pt x="15468" y="13887"/>
                  </a:lnTo>
                  <a:lnTo>
                    <a:pt x="15512" y="13797"/>
                  </a:lnTo>
                  <a:lnTo>
                    <a:pt x="15540" y="13670"/>
                  </a:lnTo>
                  <a:lnTo>
                    <a:pt x="15603" y="13529"/>
                  </a:lnTo>
                  <a:lnTo>
                    <a:pt x="15624" y="13405"/>
                  </a:lnTo>
                  <a:lnTo>
                    <a:pt x="15644" y="13286"/>
                  </a:lnTo>
                  <a:lnTo>
                    <a:pt x="15703" y="13151"/>
                  </a:lnTo>
                  <a:lnTo>
                    <a:pt x="15782" y="13105"/>
                  </a:lnTo>
                  <a:lnTo>
                    <a:pt x="15782" y="13024"/>
                  </a:lnTo>
                  <a:lnTo>
                    <a:pt x="15719" y="12970"/>
                  </a:lnTo>
                  <a:lnTo>
                    <a:pt x="15719" y="12813"/>
                  </a:lnTo>
                  <a:lnTo>
                    <a:pt x="15642" y="12729"/>
                  </a:lnTo>
                  <a:lnTo>
                    <a:pt x="15508" y="12829"/>
                  </a:lnTo>
                  <a:lnTo>
                    <a:pt x="15376" y="12932"/>
                  </a:lnTo>
                  <a:lnTo>
                    <a:pt x="15128" y="13010"/>
                  </a:lnTo>
                  <a:lnTo>
                    <a:pt x="14926" y="13081"/>
                  </a:lnTo>
                  <a:lnTo>
                    <a:pt x="14626" y="13196"/>
                  </a:lnTo>
                  <a:lnTo>
                    <a:pt x="14417" y="13304"/>
                  </a:lnTo>
                  <a:lnTo>
                    <a:pt x="14322" y="13326"/>
                  </a:lnTo>
                  <a:lnTo>
                    <a:pt x="14218" y="13248"/>
                  </a:lnTo>
                  <a:lnTo>
                    <a:pt x="14088" y="13195"/>
                  </a:lnTo>
                  <a:cubicBezTo>
                    <a:pt x="14049" y="13191"/>
                    <a:pt x="14016" y="13167"/>
                    <a:pt x="14004" y="13135"/>
                  </a:cubicBezTo>
                  <a:cubicBezTo>
                    <a:pt x="13989" y="13092"/>
                    <a:pt x="14013" y="13046"/>
                    <a:pt x="14060" y="13028"/>
                  </a:cubicBezTo>
                  <a:lnTo>
                    <a:pt x="13953" y="12912"/>
                  </a:lnTo>
                  <a:lnTo>
                    <a:pt x="13847" y="12751"/>
                  </a:lnTo>
                  <a:lnTo>
                    <a:pt x="13722" y="12663"/>
                  </a:lnTo>
                  <a:lnTo>
                    <a:pt x="13589" y="12573"/>
                  </a:lnTo>
                  <a:lnTo>
                    <a:pt x="13452" y="12520"/>
                  </a:lnTo>
                  <a:lnTo>
                    <a:pt x="13323" y="12478"/>
                  </a:lnTo>
                  <a:lnTo>
                    <a:pt x="13177" y="12401"/>
                  </a:lnTo>
                  <a:lnTo>
                    <a:pt x="13066" y="12299"/>
                  </a:lnTo>
                  <a:cubicBezTo>
                    <a:pt x="13045" y="12248"/>
                    <a:pt x="13029" y="12197"/>
                    <a:pt x="13017" y="12144"/>
                  </a:cubicBezTo>
                  <a:cubicBezTo>
                    <a:pt x="13004" y="12083"/>
                    <a:pt x="12997" y="12021"/>
                    <a:pt x="12996" y="11959"/>
                  </a:cubicBezTo>
                  <a:lnTo>
                    <a:pt x="12850" y="11861"/>
                  </a:lnTo>
                  <a:cubicBezTo>
                    <a:pt x="12771" y="11862"/>
                    <a:pt x="12694" y="11839"/>
                    <a:pt x="12634" y="11796"/>
                  </a:cubicBezTo>
                  <a:cubicBezTo>
                    <a:pt x="12590" y="11764"/>
                    <a:pt x="12556" y="11723"/>
                    <a:pt x="12536" y="11676"/>
                  </a:cubicBezTo>
                  <a:cubicBezTo>
                    <a:pt x="12545" y="11622"/>
                    <a:pt x="12543" y="11567"/>
                    <a:pt x="12529" y="11513"/>
                  </a:cubicBezTo>
                  <a:cubicBezTo>
                    <a:pt x="12514" y="11452"/>
                    <a:pt x="12485" y="11394"/>
                    <a:pt x="12443" y="11342"/>
                  </a:cubicBezTo>
                  <a:lnTo>
                    <a:pt x="12404" y="11183"/>
                  </a:lnTo>
                  <a:lnTo>
                    <a:pt x="12320" y="11060"/>
                  </a:lnTo>
                  <a:lnTo>
                    <a:pt x="12181" y="11006"/>
                  </a:lnTo>
                  <a:lnTo>
                    <a:pt x="12097" y="10895"/>
                  </a:lnTo>
                  <a:lnTo>
                    <a:pt x="12076" y="10795"/>
                  </a:lnTo>
                  <a:lnTo>
                    <a:pt x="12058" y="10717"/>
                  </a:lnTo>
                  <a:lnTo>
                    <a:pt x="11912" y="10592"/>
                  </a:lnTo>
                  <a:lnTo>
                    <a:pt x="11870" y="10453"/>
                  </a:lnTo>
                  <a:cubicBezTo>
                    <a:pt x="11816" y="10428"/>
                    <a:pt x="11770" y="10392"/>
                    <a:pt x="11737" y="10348"/>
                  </a:cubicBezTo>
                  <a:cubicBezTo>
                    <a:pt x="11701" y="10299"/>
                    <a:pt x="11681" y="10244"/>
                    <a:pt x="11680" y="10187"/>
                  </a:cubicBezTo>
                  <a:lnTo>
                    <a:pt x="11582" y="10089"/>
                  </a:lnTo>
                  <a:lnTo>
                    <a:pt x="11577" y="9990"/>
                  </a:lnTo>
                  <a:lnTo>
                    <a:pt x="11682" y="9988"/>
                  </a:lnTo>
                  <a:lnTo>
                    <a:pt x="11822" y="10005"/>
                  </a:lnTo>
                  <a:lnTo>
                    <a:pt x="11857" y="10107"/>
                  </a:lnTo>
                  <a:cubicBezTo>
                    <a:pt x="11892" y="10137"/>
                    <a:pt x="11924" y="10169"/>
                    <a:pt x="11952" y="10204"/>
                  </a:cubicBezTo>
                  <a:cubicBezTo>
                    <a:pt x="11984" y="10243"/>
                    <a:pt x="12011" y="10284"/>
                    <a:pt x="12033" y="10327"/>
                  </a:cubicBezTo>
                  <a:lnTo>
                    <a:pt x="12107" y="10448"/>
                  </a:lnTo>
                  <a:lnTo>
                    <a:pt x="12190" y="10466"/>
                  </a:lnTo>
                  <a:lnTo>
                    <a:pt x="12302" y="10490"/>
                  </a:lnTo>
                  <a:lnTo>
                    <a:pt x="12288" y="10552"/>
                  </a:lnTo>
                  <a:lnTo>
                    <a:pt x="12346" y="10643"/>
                  </a:lnTo>
                  <a:lnTo>
                    <a:pt x="12453" y="10707"/>
                  </a:lnTo>
                  <a:lnTo>
                    <a:pt x="12564" y="10784"/>
                  </a:lnTo>
                  <a:lnTo>
                    <a:pt x="12639" y="10849"/>
                  </a:lnTo>
                  <a:lnTo>
                    <a:pt x="12732" y="10970"/>
                  </a:lnTo>
                  <a:lnTo>
                    <a:pt x="12776" y="11042"/>
                  </a:lnTo>
                  <a:lnTo>
                    <a:pt x="12743" y="11139"/>
                  </a:lnTo>
                  <a:cubicBezTo>
                    <a:pt x="12780" y="11179"/>
                    <a:pt x="12810" y="11223"/>
                    <a:pt x="12832" y="11271"/>
                  </a:cubicBezTo>
                  <a:cubicBezTo>
                    <a:pt x="12849" y="11309"/>
                    <a:pt x="12860" y="11349"/>
                    <a:pt x="12866" y="11389"/>
                  </a:cubicBezTo>
                  <a:lnTo>
                    <a:pt x="12919" y="11475"/>
                  </a:lnTo>
                  <a:lnTo>
                    <a:pt x="13231" y="11526"/>
                  </a:lnTo>
                  <a:cubicBezTo>
                    <a:pt x="13260" y="11543"/>
                    <a:pt x="13286" y="11563"/>
                    <a:pt x="13307" y="11586"/>
                  </a:cubicBezTo>
                  <a:cubicBezTo>
                    <a:pt x="13362" y="11644"/>
                    <a:pt x="13388" y="11719"/>
                    <a:pt x="13379" y="11793"/>
                  </a:cubicBezTo>
                  <a:lnTo>
                    <a:pt x="13482" y="11890"/>
                  </a:lnTo>
                  <a:lnTo>
                    <a:pt x="13644" y="11964"/>
                  </a:lnTo>
                  <a:lnTo>
                    <a:pt x="13642" y="12054"/>
                  </a:lnTo>
                  <a:lnTo>
                    <a:pt x="13698" y="12117"/>
                  </a:lnTo>
                  <a:cubicBezTo>
                    <a:pt x="13732" y="12133"/>
                    <a:pt x="13759" y="12158"/>
                    <a:pt x="13774" y="12189"/>
                  </a:cubicBezTo>
                  <a:cubicBezTo>
                    <a:pt x="13793" y="12226"/>
                    <a:pt x="13793" y="12267"/>
                    <a:pt x="13774" y="12304"/>
                  </a:cubicBezTo>
                  <a:lnTo>
                    <a:pt x="13767" y="12471"/>
                  </a:lnTo>
                  <a:lnTo>
                    <a:pt x="13870" y="12549"/>
                  </a:lnTo>
                  <a:lnTo>
                    <a:pt x="13953" y="12719"/>
                  </a:lnTo>
                  <a:lnTo>
                    <a:pt x="14002" y="12795"/>
                  </a:lnTo>
                  <a:lnTo>
                    <a:pt x="14123" y="12910"/>
                  </a:lnTo>
                  <a:lnTo>
                    <a:pt x="14237" y="12960"/>
                  </a:lnTo>
                  <a:lnTo>
                    <a:pt x="14376" y="12900"/>
                  </a:lnTo>
                  <a:cubicBezTo>
                    <a:pt x="14424" y="12869"/>
                    <a:pt x="14469" y="12836"/>
                    <a:pt x="14511" y="12800"/>
                  </a:cubicBezTo>
                  <a:cubicBezTo>
                    <a:pt x="14544" y="12773"/>
                    <a:pt x="14575" y="12743"/>
                    <a:pt x="14604" y="12713"/>
                  </a:cubicBezTo>
                  <a:lnTo>
                    <a:pt x="14756" y="12654"/>
                  </a:lnTo>
                  <a:lnTo>
                    <a:pt x="14928" y="12568"/>
                  </a:lnTo>
                  <a:lnTo>
                    <a:pt x="15009" y="12546"/>
                  </a:lnTo>
                  <a:lnTo>
                    <a:pt x="15130" y="12506"/>
                  </a:lnTo>
                  <a:lnTo>
                    <a:pt x="15206" y="12391"/>
                  </a:lnTo>
                  <a:lnTo>
                    <a:pt x="15276" y="12316"/>
                  </a:lnTo>
                  <a:cubicBezTo>
                    <a:pt x="15323" y="12292"/>
                    <a:pt x="15370" y="12270"/>
                    <a:pt x="15418" y="12248"/>
                  </a:cubicBezTo>
                  <a:cubicBezTo>
                    <a:pt x="15460" y="12229"/>
                    <a:pt x="15504" y="12211"/>
                    <a:pt x="15543" y="12187"/>
                  </a:cubicBezTo>
                  <a:cubicBezTo>
                    <a:pt x="15594" y="12156"/>
                    <a:pt x="15638" y="12117"/>
                    <a:pt x="15671" y="12071"/>
                  </a:cubicBezTo>
                  <a:lnTo>
                    <a:pt x="15750" y="11926"/>
                  </a:lnTo>
                  <a:cubicBezTo>
                    <a:pt x="15753" y="11891"/>
                    <a:pt x="15766" y="11857"/>
                    <a:pt x="15787" y="11827"/>
                  </a:cubicBezTo>
                  <a:cubicBezTo>
                    <a:pt x="15824" y="11774"/>
                    <a:pt x="15884" y="11736"/>
                    <a:pt x="15954" y="11721"/>
                  </a:cubicBezTo>
                  <a:lnTo>
                    <a:pt x="16135" y="11648"/>
                  </a:lnTo>
                  <a:lnTo>
                    <a:pt x="16184" y="11596"/>
                  </a:lnTo>
                  <a:lnTo>
                    <a:pt x="16326" y="11472"/>
                  </a:lnTo>
                  <a:lnTo>
                    <a:pt x="16424" y="11273"/>
                  </a:lnTo>
                  <a:lnTo>
                    <a:pt x="16459" y="11212"/>
                  </a:lnTo>
                  <a:lnTo>
                    <a:pt x="16549" y="11104"/>
                  </a:lnTo>
                  <a:lnTo>
                    <a:pt x="16612" y="11039"/>
                  </a:lnTo>
                  <a:lnTo>
                    <a:pt x="16612" y="10909"/>
                  </a:lnTo>
                  <a:cubicBezTo>
                    <a:pt x="16590" y="10860"/>
                    <a:pt x="16593" y="10804"/>
                    <a:pt x="16619" y="10756"/>
                  </a:cubicBezTo>
                  <a:cubicBezTo>
                    <a:pt x="16650" y="10702"/>
                    <a:pt x="16708" y="10662"/>
                    <a:pt x="16777" y="10649"/>
                  </a:cubicBezTo>
                  <a:cubicBezTo>
                    <a:pt x="16783" y="10610"/>
                    <a:pt x="16787" y="10571"/>
                    <a:pt x="16790" y="10532"/>
                  </a:cubicBezTo>
                  <a:cubicBezTo>
                    <a:pt x="16795" y="10462"/>
                    <a:pt x="16795" y="10392"/>
                    <a:pt x="16790" y="10322"/>
                  </a:cubicBezTo>
                  <a:cubicBezTo>
                    <a:pt x="16776" y="10273"/>
                    <a:pt x="16757" y="10225"/>
                    <a:pt x="16734" y="10178"/>
                  </a:cubicBezTo>
                  <a:cubicBezTo>
                    <a:pt x="16713" y="10133"/>
                    <a:pt x="16687" y="10090"/>
                    <a:pt x="16658" y="10047"/>
                  </a:cubicBezTo>
                  <a:lnTo>
                    <a:pt x="16533" y="9988"/>
                  </a:lnTo>
                  <a:lnTo>
                    <a:pt x="16362" y="9964"/>
                  </a:lnTo>
                  <a:lnTo>
                    <a:pt x="16190" y="9940"/>
                  </a:lnTo>
                  <a:lnTo>
                    <a:pt x="16054" y="9888"/>
                  </a:lnTo>
                  <a:cubicBezTo>
                    <a:pt x="16024" y="9853"/>
                    <a:pt x="16002" y="9812"/>
                    <a:pt x="15991" y="9769"/>
                  </a:cubicBezTo>
                  <a:cubicBezTo>
                    <a:pt x="15979" y="9722"/>
                    <a:pt x="15979" y="9673"/>
                    <a:pt x="15991" y="9626"/>
                  </a:cubicBezTo>
                  <a:lnTo>
                    <a:pt x="15899" y="9555"/>
                  </a:lnTo>
                  <a:lnTo>
                    <a:pt x="15857" y="9636"/>
                  </a:lnTo>
                  <a:lnTo>
                    <a:pt x="15774" y="9779"/>
                  </a:lnTo>
                  <a:lnTo>
                    <a:pt x="15755" y="9882"/>
                  </a:lnTo>
                  <a:lnTo>
                    <a:pt x="15658" y="10007"/>
                  </a:lnTo>
                  <a:lnTo>
                    <a:pt x="15598" y="10084"/>
                  </a:lnTo>
                  <a:lnTo>
                    <a:pt x="15443" y="10108"/>
                  </a:lnTo>
                  <a:lnTo>
                    <a:pt x="15269" y="10186"/>
                  </a:lnTo>
                  <a:lnTo>
                    <a:pt x="15195" y="10142"/>
                  </a:lnTo>
                  <a:lnTo>
                    <a:pt x="15195" y="9965"/>
                  </a:lnTo>
                  <a:lnTo>
                    <a:pt x="15134" y="9832"/>
                  </a:lnTo>
                  <a:cubicBezTo>
                    <a:pt x="15112" y="9793"/>
                    <a:pt x="15056" y="9779"/>
                    <a:pt x="15014" y="9802"/>
                  </a:cubicBezTo>
                  <a:cubicBezTo>
                    <a:pt x="14974" y="9823"/>
                    <a:pt x="14962" y="9867"/>
                    <a:pt x="14986" y="9901"/>
                  </a:cubicBezTo>
                  <a:lnTo>
                    <a:pt x="14819" y="9829"/>
                  </a:lnTo>
                  <a:lnTo>
                    <a:pt x="14745" y="9752"/>
                  </a:lnTo>
                  <a:lnTo>
                    <a:pt x="14678" y="9694"/>
                  </a:lnTo>
                  <a:lnTo>
                    <a:pt x="14569" y="9603"/>
                  </a:lnTo>
                  <a:cubicBezTo>
                    <a:pt x="14534" y="9568"/>
                    <a:pt x="14500" y="9534"/>
                    <a:pt x="14464" y="9501"/>
                  </a:cubicBezTo>
                  <a:cubicBezTo>
                    <a:pt x="14409" y="9449"/>
                    <a:pt x="14352" y="9399"/>
                    <a:pt x="14294" y="9350"/>
                  </a:cubicBezTo>
                  <a:lnTo>
                    <a:pt x="14320" y="9280"/>
                  </a:lnTo>
                  <a:lnTo>
                    <a:pt x="14403" y="9173"/>
                  </a:lnTo>
                  <a:cubicBezTo>
                    <a:pt x="14427" y="9155"/>
                    <a:pt x="14454" y="9141"/>
                    <a:pt x="14484" y="9132"/>
                  </a:cubicBezTo>
                  <a:cubicBezTo>
                    <a:pt x="14532" y="9116"/>
                    <a:pt x="14585" y="9113"/>
                    <a:pt x="14635" y="9124"/>
                  </a:cubicBezTo>
                  <a:lnTo>
                    <a:pt x="14751" y="9291"/>
                  </a:lnTo>
                  <a:lnTo>
                    <a:pt x="14825" y="9444"/>
                  </a:lnTo>
                  <a:cubicBezTo>
                    <a:pt x="14851" y="9488"/>
                    <a:pt x="14907" y="9515"/>
                    <a:pt x="14964" y="9509"/>
                  </a:cubicBezTo>
                  <a:cubicBezTo>
                    <a:pt x="15020" y="9505"/>
                    <a:pt x="15070" y="9471"/>
                    <a:pt x="15125" y="9482"/>
                  </a:cubicBezTo>
                  <a:cubicBezTo>
                    <a:pt x="15190" y="9495"/>
                    <a:pt x="15214" y="9559"/>
                    <a:pt x="15262" y="9597"/>
                  </a:cubicBezTo>
                  <a:cubicBezTo>
                    <a:pt x="15304" y="9631"/>
                    <a:pt x="15364" y="9644"/>
                    <a:pt x="15420" y="9631"/>
                  </a:cubicBezTo>
                  <a:cubicBezTo>
                    <a:pt x="15457" y="9651"/>
                    <a:pt x="15500" y="9661"/>
                    <a:pt x="15544" y="9661"/>
                  </a:cubicBezTo>
                  <a:cubicBezTo>
                    <a:pt x="15611" y="9660"/>
                    <a:pt x="15674" y="9635"/>
                    <a:pt x="15719" y="9593"/>
                  </a:cubicBezTo>
                  <a:lnTo>
                    <a:pt x="15916" y="9456"/>
                  </a:lnTo>
                  <a:lnTo>
                    <a:pt x="16026" y="9546"/>
                  </a:lnTo>
                  <a:lnTo>
                    <a:pt x="16068" y="9656"/>
                  </a:lnTo>
                  <a:cubicBezTo>
                    <a:pt x="16082" y="9678"/>
                    <a:pt x="16104" y="9697"/>
                    <a:pt x="16130" y="9709"/>
                  </a:cubicBezTo>
                  <a:cubicBezTo>
                    <a:pt x="16190" y="9737"/>
                    <a:pt x="16263" y="9732"/>
                    <a:pt x="16316" y="9697"/>
                  </a:cubicBezTo>
                  <a:lnTo>
                    <a:pt x="16630" y="9655"/>
                  </a:lnTo>
                  <a:lnTo>
                    <a:pt x="16941" y="9655"/>
                  </a:lnTo>
                  <a:lnTo>
                    <a:pt x="17083" y="9562"/>
                  </a:lnTo>
                  <a:lnTo>
                    <a:pt x="17175" y="9482"/>
                  </a:lnTo>
                  <a:lnTo>
                    <a:pt x="17273" y="9434"/>
                  </a:lnTo>
                  <a:lnTo>
                    <a:pt x="17419" y="9407"/>
                  </a:lnTo>
                  <a:lnTo>
                    <a:pt x="17492" y="9349"/>
                  </a:lnTo>
                  <a:lnTo>
                    <a:pt x="17575" y="9290"/>
                  </a:lnTo>
                  <a:lnTo>
                    <a:pt x="17773" y="9447"/>
                  </a:lnTo>
                  <a:lnTo>
                    <a:pt x="17828" y="9554"/>
                  </a:lnTo>
                  <a:lnTo>
                    <a:pt x="17963" y="9559"/>
                  </a:lnTo>
                  <a:lnTo>
                    <a:pt x="18053" y="9619"/>
                  </a:lnTo>
                  <a:lnTo>
                    <a:pt x="18132" y="9664"/>
                  </a:lnTo>
                  <a:lnTo>
                    <a:pt x="18166" y="9736"/>
                  </a:lnTo>
                  <a:lnTo>
                    <a:pt x="18250" y="9865"/>
                  </a:lnTo>
                  <a:cubicBezTo>
                    <a:pt x="18289" y="9892"/>
                    <a:pt x="18332" y="9916"/>
                    <a:pt x="18378" y="9934"/>
                  </a:cubicBezTo>
                  <a:cubicBezTo>
                    <a:pt x="18424" y="9954"/>
                    <a:pt x="18473" y="9968"/>
                    <a:pt x="18524" y="9976"/>
                  </a:cubicBezTo>
                  <a:lnTo>
                    <a:pt x="18625" y="9960"/>
                  </a:lnTo>
                  <a:lnTo>
                    <a:pt x="18678" y="9824"/>
                  </a:lnTo>
                  <a:lnTo>
                    <a:pt x="18754" y="9790"/>
                  </a:lnTo>
                  <a:lnTo>
                    <a:pt x="18868" y="9878"/>
                  </a:lnTo>
                  <a:lnTo>
                    <a:pt x="18977" y="9979"/>
                  </a:lnTo>
                  <a:lnTo>
                    <a:pt x="19105" y="10083"/>
                  </a:lnTo>
                  <a:lnTo>
                    <a:pt x="19040" y="10248"/>
                  </a:lnTo>
                  <a:cubicBezTo>
                    <a:pt x="19058" y="10308"/>
                    <a:pt x="19087" y="10365"/>
                    <a:pt x="19126" y="10417"/>
                  </a:cubicBezTo>
                  <a:cubicBezTo>
                    <a:pt x="19157" y="10460"/>
                    <a:pt x="19195" y="10498"/>
                    <a:pt x="19237" y="10533"/>
                  </a:cubicBezTo>
                  <a:lnTo>
                    <a:pt x="19244" y="10664"/>
                  </a:lnTo>
                  <a:lnTo>
                    <a:pt x="19244" y="10732"/>
                  </a:lnTo>
                  <a:cubicBezTo>
                    <a:pt x="19267" y="10788"/>
                    <a:pt x="19300" y="10842"/>
                    <a:pt x="19344" y="10889"/>
                  </a:cubicBezTo>
                  <a:cubicBezTo>
                    <a:pt x="19384" y="10931"/>
                    <a:pt x="19431" y="10968"/>
                    <a:pt x="19483" y="10998"/>
                  </a:cubicBezTo>
                  <a:lnTo>
                    <a:pt x="19465" y="11121"/>
                  </a:lnTo>
                  <a:lnTo>
                    <a:pt x="19506" y="11185"/>
                  </a:lnTo>
                  <a:lnTo>
                    <a:pt x="19609" y="11302"/>
                  </a:lnTo>
                  <a:lnTo>
                    <a:pt x="19706" y="11394"/>
                  </a:lnTo>
                  <a:lnTo>
                    <a:pt x="19653" y="11497"/>
                  </a:lnTo>
                  <a:lnTo>
                    <a:pt x="19713" y="11664"/>
                  </a:lnTo>
                  <a:lnTo>
                    <a:pt x="19871" y="11758"/>
                  </a:lnTo>
                  <a:lnTo>
                    <a:pt x="19913" y="11879"/>
                  </a:lnTo>
                  <a:lnTo>
                    <a:pt x="19978" y="11976"/>
                  </a:lnTo>
                  <a:lnTo>
                    <a:pt x="20040" y="12068"/>
                  </a:lnTo>
                  <a:lnTo>
                    <a:pt x="20119" y="12068"/>
                  </a:lnTo>
                  <a:cubicBezTo>
                    <a:pt x="20170" y="12032"/>
                    <a:pt x="20209" y="11985"/>
                    <a:pt x="20231" y="11932"/>
                  </a:cubicBezTo>
                  <a:cubicBezTo>
                    <a:pt x="20248" y="11891"/>
                    <a:pt x="20254" y="11847"/>
                    <a:pt x="20249" y="11803"/>
                  </a:cubicBezTo>
                  <a:lnTo>
                    <a:pt x="20328" y="11711"/>
                  </a:lnTo>
                  <a:lnTo>
                    <a:pt x="20371" y="11792"/>
                  </a:lnTo>
                  <a:lnTo>
                    <a:pt x="20371" y="11953"/>
                  </a:lnTo>
                  <a:lnTo>
                    <a:pt x="20357" y="12045"/>
                  </a:lnTo>
                  <a:lnTo>
                    <a:pt x="20362" y="12250"/>
                  </a:lnTo>
                  <a:lnTo>
                    <a:pt x="20415" y="12325"/>
                  </a:lnTo>
                  <a:cubicBezTo>
                    <a:pt x="20440" y="12352"/>
                    <a:pt x="20481" y="12364"/>
                    <a:pt x="20520" y="12355"/>
                  </a:cubicBezTo>
                  <a:cubicBezTo>
                    <a:pt x="20593" y="12339"/>
                    <a:pt x="20627" y="12267"/>
                    <a:pt x="20587" y="12212"/>
                  </a:cubicBezTo>
                  <a:lnTo>
                    <a:pt x="20612" y="12033"/>
                  </a:lnTo>
                  <a:lnTo>
                    <a:pt x="20605" y="11882"/>
                  </a:lnTo>
                  <a:lnTo>
                    <a:pt x="20575" y="11742"/>
                  </a:lnTo>
                  <a:lnTo>
                    <a:pt x="20529" y="11565"/>
                  </a:lnTo>
                  <a:lnTo>
                    <a:pt x="20432" y="11481"/>
                  </a:lnTo>
                  <a:lnTo>
                    <a:pt x="20358" y="11487"/>
                  </a:lnTo>
                  <a:lnTo>
                    <a:pt x="20296" y="11632"/>
                  </a:lnTo>
                  <a:lnTo>
                    <a:pt x="20261" y="11384"/>
                  </a:lnTo>
                  <a:lnTo>
                    <a:pt x="20275" y="11241"/>
                  </a:lnTo>
                  <a:lnTo>
                    <a:pt x="20275" y="11159"/>
                  </a:lnTo>
                  <a:lnTo>
                    <a:pt x="20289" y="11082"/>
                  </a:lnTo>
                  <a:lnTo>
                    <a:pt x="20289" y="10957"/>
                  </a:lnTo>
                  <a:lnTo>
                    <a:pt x="20295" y="10844"/>
                  </a:lnTo>
                  <a:lnTo>
                    <a:pt x="20191" y="10689"/>
                  </a:lnTo>
                  <a:lnTo>
                    <a:pt x="20184" y="10595"/>
                  </a:lnTo>
                  <a:cubicBezTo>
                    <a:pt x="20188" y="10557"/>
                    <a:pt x="20188" y="10518"/>
                    <a:pt x="20184" y="10480"/>
                  </a:cubicBezTo>
                  <a:cubicBezTo>
                    <a:pt x="20177" y="10420"/>
                    <a:pt x="20161" y="10361"/>
                    <a:pt x="20163" y="10301"/>
                  </a:cubicBezTo>
                  <a:cubicBezTo>
                    <a:pt x="20164" y="10261"/>
                    <a:pt x="20174" y="10222"/>
                    <a:pt x="20191" y="10185"/>
                  </a:cubicBezTo>
                  <a:lnTo>
                    <a:pt x="20205" y="10094"/>
                  </a:lnTo>
                  <a:lnTo>
                    <a:pt x="20211" y="10026"/>
                  </a:lnTo>
                  <a:lnTo>
                    <a:pt x="20269" y="9826"/>
                  </a:lnTo>
                  <a:lnTo>
                    <a:pt x="20324" y="9624"/>
                  </a:lnTo>
                  <a:lnTo>
                    <a:pt x="20296" y="9512"/>
                  </a:lnTo>
                  <a:lnTo>
                    <a:pt x="20296" y="9377"/>
                  </a:lnTo>
                  <a:lnTo>
                    <a:pt x="20347" y="9212"/>
                  </a:lnTo>
                  <a:lnTo>
                    <a:pt x="20405" y="9069"/>
                  </a:lnTo>
                  <a:lnTo>
                    <a:pt x="20322" y="8952"/>
                  </a:lnTo>
                  <a:lnTo>
                    <a:pt x="20438" y="8629"/>
                  </a:lnTo>
                  <a:cubicBezTo>
                    <a:pt x="20457" y="8566"/>
                    <a:pt x="20475" y="8504"/>
                    <a:pt x="20493" y="8441"/>
                  </a:cubicBezTo>
                  <a:cubicBezTo>
                    <a:pt x="20512" y="8378"/>
                    <a:pt x="20530" y="8315"/>
                    <a:pt x="20548" y="8252"/>
                  </a:cubicBezTo>
                  <a:lnTo>
                    <a:pt x="20847" y="8705"/>
                  </a:lnTo>
                  <a:lnTo>
                    <a:pt x="21129" y="9062"/>
                  </a:lnTo>
                  <a:lnTo>
                    <a:pt x="21600" y="9676"/>
                  </a:lnTo>
                  <a:cubicBezTo>
                    <a:pt x="21403" y="8190"/>
                    <a:pt x="20859" y="6754"/>
                    <a:pt x="20001" y="5452"/>
                  </a:cubicBezTo>
                  <a:cubicBezTo>
                    <a:pt x="19120" y="4115"/>
                    <a:pt x="17927" y="2949"/>
                    <a:pt x="16497" y="2025"/>
                  </a:cubicBezTo>
                  <a:cubicBezTo>
                    <a:pt x="15728" y="1490"/>
                    <a:pt x="14879" y="1043"/>
                    <a:pt x="13974" y="698"/>
                  </a:cubicBezTo>
                  <a:cubicBezTo>
                    <a:pt x="13114" y="370"/>
                    <a:pt x="12211" y="135"/>
                    <a:pt x="11283" y="0"/>
                  </a:cubicBezTo>
                  <a:lnTo>
                    <a:pt x="12018" y="440"/>
                  </a:lnTo>
                  <a:lnTo>
                    <a:pt x="11938" y="476"/>
                  </a:lnTo>
                  <a:lnTo>
                    <a:pt x="11889" y="518"/>
                  </a:lnTo>
                  <a:lnTo>
                    <a:pt x="11982" y="559"/>
                  </a:lnTo>
                  <a:lnTo>
                    <a:pt x="12089" y="579"/>
                  </a:lnTo>
                  <a:lnTo>
                    <a:pt x="12158" y="597"/>
                  </a:lnTo>
                  <a:lnTo>
                    <a:pt x="12135" y="654"/>
                  </a:lnTo>
                  <a:lnTo>
                    <a:pt x="12054" y="670"/>
                  </a:lnTo>
                  <a:lnTo>
                    <a:pt x="12078" y="759"/>
                  </a:lnTo>
                  <a:lnTo>
                    <a:pt x="11985" y="837"/>
                  </a:lnTo>
                  <a:lnTo>
                    <a:pt x="11846" y="763"/>
                  </a:lnTo>
                  <a:lnTo>
                    <a:pt x="11706" y="680"/>
                  </a:lnTo>
                  <a:cubicBezTo>
                    <a:pt x="11647" y="638"/>
                    <a:pt x="11571" y="619"/>
                    <a:pt x="11495" y="628"/>
                  </a:cubicBezTo>
                  <a:cubicBezTo>
                    <a:pt x="11444" y="633"/>
                    <a:pt x="11395" y="651"/>
                    <a:pt x="11355" y="680"/>
                  </a:cubicBezTo>
                  <a:lnTo>
                    <a:pt x="11231" y="707"/>
                  </a:lnTo>
                  <a:lnTo>
                    <a:pt x="11154" y="713"/>
                  </a:lnTo>
                  <a:lnTo>
                    <a:pt x="11059" y="655"/>
                  </a:lnTo>
                  <a:lnTo>
                    <a:pt x="10857" y="644"/>
                  </a:lnTo>
                  <a:lnTo>
                    <a:pt x="10760" y="691"/>
                  </a:lnTo>
                  <a:lnTo>
                    <a:pt x="10643" y="685"/>
                  </a:lnTo>
                  <a:lnTo>
                    <a:pt x="10534" y="673"/>
                  </a:lnTo>
                  <a:lnTo>
                    <a:pt x="10353" y="631"/>
                  </a:lnTo>
                  <a:lnTo>
                    <a:pt x="10133" y="667"/>
                  </a:lnTo>
                  <a:lnTo>
                    <a:pt x="10214" y="745"/>
                  </a:lnTo>
                  <a:lnTo>
                    <a:pt x="10358" y="774"/>
                  </a:lnTo>
                  <a:lnTo>
                    <a:pt x="10495" y="816"/>
                  </a:lnTo>
                  <a:lnTo>
                    <a:pt x="10600" y="822"/>
                  </a:lnTo>
                  <a:lnTo>
                    <a:pt x="10701" y="810"/>
                  </a:lnTo>
                  <a:cubicBezTo>
                    <a:pt x="10739" y="792"/>
                    <a:pt x="10780" y="779"/>
                    <a:pt x="10822" y="772"/>
                  </a:cubicBezTo>
                  <a:cubicBezTo>
                    <a:pt x="10876" y="763"/>
                    <a:pt x="10931" y="763"/>
                    <a:pt x="10984" y="772"/>
                  </a:cubicBezTo>
                  <a:lnTo>
                    <a:pt x="11130" y="790"/>
                  </a:lnTo>
                  <a:lnTo>
                    <a:pt x="11225" y="790"/>
                  </a:lnTo>
                  <a:lnTo>
                    <a:pt x="11378" y="816"/>
                  </a:lnTo>
                  <a:lnTo>
                    <a:pt x="11480" y="850"/>
                  </a:lnTo>
                  <a:lnTo>
                    <a:pt x="11385" y="887"/>
                  </a:lnTo>
                  <a:lnTo>
                    <a:pt x="11281" y="863"/>
                  </a:lnTo>
                  <a:lnTo>
                    <a:pt x="11295" y="947"/>
                  </a:lnTo>
                  <a:lnTo>
                    <a:pt x="11387" y="974"/>
                  </a:lnTo>
                  <a:lnTo>
                    <a:pt x="11468" y="1054"/>
                  </a:lnTo>
                  <a:lnTo>
                    <a:pt x="11480" y="1151"/>
                  </a:lnTo>
                  <a:lnTo>
                    <a:pt x="11508" y="1243"/>
                  </a:lnTo>
                  <a:lnTo>
                    <a:pt x="11598" y="1284"/>
                  </a:lnTo>
                  <a:lnTo>
                    <a:pt x="11725" y="1294"/>
                  </a:lnTo>
                  <a:lnTo>
                    <a:pt x="11687" y="1392"/>
                  </a:lnTo>
                  <a:lnTo>
                    <a:pt x="11791" y="1437"/>
                  </a:lnTo>
                  <a:lnTo>
                    <a:pt x="11993" y="1503"/>
                  </a:lnTo>
                  <a:lnTo>
                    <a:pt x="12046" y="1545"/>
                  </a:lnTo>
                  <a:lnTo>
                    <a:pt x="11863" y="1566"/>
                  </a:lnTo>
                  <a:lnTo>
                    <a:pt x="11785" y="1572"/>
                  </a:lnTo>
                  <a:lnTo>
                    <a:pt x="11838" y="1660"/>
                  </a:lnTo>
                  <a:lnTo>
                    <a:pt x="11843" y="1741"/>
                  </a:lnTo>
                  <a:lnTo>
                    <a:pt x="11669" y="1693"/>
                  </a:lnTo>
                  <a:cubicBezTo>
                    <a:pt x="11654" y="1668"/>
                    <a:pt x="11633" y="1646"/>
                    <a:pt x="11606" y="1628"/>
                  </a:cubicBezTo>
                  <a:cubicBezTo>
                    <a:pt x="11571" y="1604"/>
                    <a:pt x="11528" y="1591"/>
                    <a:pt x="11483" y="1588"/>
                  </a:cubicBezTo>
                  <a:lnTo>
                    <a:pt x="11305" y="1576"/>
                  </a:lnTo>
                  <a:lnTo>
                    <a:pt x="11379" y="1723"/>
                  </a:lnTo>
                  <a:lnTo>
                    <a:pt x="11497" y="1783"/>
                  </a:lnTo>
                  <a:lnTo>
                    <a:pt x="11537" y="1912"/>
                  </a:lnTo>
                  <a:lnTo>
                    <a:pt x="11606" y="2008"/>
                  </a:lnTo>
                  <a:lnTo>
                    <a:pt x="11743" y="2069"/>
                  </a:lnTo>
                  <a:lnTo>
                    <a:pt x="11905" y="2115"/>
                  </a:lnTo>
                  <a:lnTo>
                    <a:pt x="11986" y="2168"/>
                  </a:lnTo>
                  <a:lnTo>
                    <a:pt x="11847" y="2202"/>
                  </a:lnTo>
                  <a:lnTo>
                    <a:pt x="11675" y="2174"/>
                  </a:lnTo>
                  <a:lnTo>
                    <a:pt x="11494" y="2149"/>
                  </a:lnTo>
                  <a:lnTo>
                    <a:pt x="11327" y="2149"/>
                  </a:lnTo>
                  <a:lnTo>
                    <a:pt x="11214" y="2137"/>
                  </a:lnTo>
                  <a:lnTo>
                    <a:pt x="11249" y="2200"/>
                  </a:lnTo>
                  <a:cubicBezTo>
                    <a:pt x="11281" y="2217"/>
                    <a:pt x="11315" y="2231"/>
                    <a:pt x="11351" y="2242"/>
                  </a:cubicBezTo>
                  <a:cubicBezTo>
                    <a:pt x="11389" y="2253"/>
                    <a:pt x="11429" y="2261"/>
                    <a:pt x="11469" y="2265"/>
                  </a:cubicBezTo>
                  <a:lnTo>
                    <a:pt x="11511" y="2357"/>
                  </a:lnTo>
                  <a:lnTo>
                    <a:pt x="11414" y="2351"/>
                  </a:lnTo>
                  <a:lnTo>
                    <a:pt x="11326" y="2363"/>
                  </a:lnTo>
                  <a:lnTo>
                    <a:pt x="11252" y="2390"/>
                  </a:lnTo>
                  <a:lnTo>
                    <a:pt x="11176" y="2445"/>
                  </a:lnTo>
                  <a:lnTo>
                    <a:pt x="11081" y="2362"/>
                  </a:lnTo>
                  <a:lnTo>
                    <a:pt x="11020" y="2410"/>
                  </a:lnTo>
                  <a:lnTo>
                    <a:pt x="10967" y="2460"/>
                  </a:lnTo>
                  <a:lnTo>
                    <a:pt x="10821" y="2580"/>
                  </a:lnTo>
                  <a:lnTo>
                    <a:pt x="10751" y="2670"/>
                  </a:lnTo>
                  <a:lnTo>
                    <a:pt x="10791" y="2781"/>
                  </a:lnTo>
                  <a:lnTo>
                    <a:pt x="10676" y="2772"/>
                  </a:lnTo>
                  <a:lnTo>
                    <a:pt x="10454" y="2745"/>
                  </a:lnTo>
                  <a:lnTo>
                    <a:pt x="10594" y="2666"/>
                  </a:lnTo>
                  <a:lnTo>
                    <a:pt x="10516" y="2553"/>
                  </a:lnTo>
                  <a:lnTo>
                    <a:pt x="10295" y="2513"/>
                  </a:lnTo>
                  <a:lnTo>
                    <a:pt x="10328" y="2652"/>
                  </a:lnTo>
                  <a:lnTo>
                    <a:pt x="10388" y="2779"/>
                  </a:lnTo>
                  <a:lnTo>
                    <a:pt x="10462" y="2867"/>
                  </a:lnTo>
                  <a:lnTo>
                    <a:pt x="10476" y="2956"/>
                  </a:lnTo>
                  <a:lnTo>
                    <a:pt x="10395" y="2966"/>
                  </a:lnTo>
                  <a:lnTo>
                    <a:pt x="10272" y="3040"/>
                  </a:lnTo>
                  <a:lnTo>
                    <a:pt x="10279" y="3105"/>
                  </a:lnTo>
                  <a:lnTo>
                    <a:pt x="10142" y="3138"/>
                  </a:lnTo>
                  <a:lnTo>
                    <a:pt x="10091" y="3260"/>
                  </a:lnTo>
                  <a:cubicBezTo>
                    <a:pt x="10038" y="3292"/>
                    <a:pt x="9970" y="3297"/>
                    <a:pt x="9912" y="3274"/>
                  </a:cubicBezTo>
                  <a:cubicBezTo>
                    <a:pt x="9835" y="3243"/>
                    <a:pt x="9793" y="3172"/>
                    <a:pt x="9810" y="3101"/>
                  </a:cubicBezTo>
                  <a:lnTo>
                    <a:pt x="9701" y="2999"/>
                  </a:lnTo>
                  <a:lnTo>
                    <a:pt x="9840" y="2940"/>
                  </a:lnTo>
                  <a:lnTo>
                    <a:pt x="9976" y="2991"/>
                  </a:lnTo>
                  <a:lnTo>
                    <a:pt x="10125" y="2991"/>
                  </a:lnTo>
                  <a:lnTo>
                    <a:pt x="10321" y="2905"/>
                  </a:lnTo>
                  <a:lnTo>
                    <a:pt x="10293" y="2819"/>
                  </a:lnTo>
                  <a:lnTo>
                    <a:pt x="10212" y="2728"/>
                  </a:lnTo>
                  <a:lnTo>
                    <a:pt x="10159" y="2694"/>
                  </a:lnTo>
                  <a:lnTo>
                    <a:pt x="10013" y="2670"/>
                  </a:lnTo>
                  <a:cubicBezTo>
                    <a:pt x="9962" y="2665"/>
                    <a:pt x="9910" y="2657"/>
                    <a:pt x="9860" y="2646"/>
                  </a:cubicBezTo>
                  <a:cubicBezTo>
                    <a:pt x="9787" y="2631"/>
                    <a:pt x="9716" y="2611"/>
                    <a:pt x="9647" y="2587"/>
                  </a:cubicBezTo>
                  <a:lnTo>
                    <a:pt x="9497" y="2535"/>
                  </a:lnTo>
                  <a:lnTo>
                    <a:pt x="9366" y="2529"/>
                  </a:lnTo>
                  <a:lnTo>
                    <a:pt x="9160" y="2533"/>
                  </a:lnTo>
                  <a:lnTo>
                    <a:pt x="9139" y="2476"/>
                  </a:lnTo>
                  <a:lnTo>
                    <a:pt x="9030" y="2412"/>
                  </a:lnTo>
                  <a:lnTo>
                    <a:pt x="8895" y="2376"/>
                  </a:lnTo>
                  <a:lnTo>
                    <a:pt x="8779" y="2370"/>
                  </a:lnTo>
                  <a:lnTo>
                    <a:pt x="8663" y="2409"/>
                  </a:lnTo>
                  <a:lnTo>
                    <a:pt x="8373" y="2427"/>
                  </a:lnTo>
                  <a:cubicBezTo>
                    <a:pt x="8340" y="2453"/>
                    <a:pt x="8305" y="2477"/>
                    <a:pt x="8266" y="2497"/>
                  </a:cubicBezTo>
                  <a:cubicBezTo>
                    <a:pt x="8206" y="2528"/>
                    <a:pt x="8140" y="2550"/>
                    <a:pt x="8071" y="2562"/>
                  </a:cubicBezTo>
                  <a:lnTo>
                    <a:pt x="7980" y="2610"/>
                  </a:lnTo>
                  <a:lnTo>
                    <a:pt x="7818" y="2672"/>
                  </a:lnTo>
                  <a:lnTo>
                    <a:pt x="7692" y="2737"/>
                  </a:lnTo>
                  <a:lnTo>
                    <a:pt x="7611" y="2789"/>
                  </a:lnTo>
                  <a:lnTo>
                    <a:pt x="7672" y="2872"/>
                  </a:lnTo>
                  <a:lnTo>
                    <a:pt x="7627" y="2989"/>
                  </a:lnTo>
                  <a:lnTo>
                    <a:pt x="7558" y="3041"/>
                  </a:lnTo>
                  <a:lnTo>
                    <a:pt x="7453" y="3130"/>
                  </a:lnTo>
                  <a:cubicBezTo>
                    <a:pt x="7420" y="3163"/>
                    <a:pt x="7387" y="3196"/>
                    <a:pt x="7355" y="3230"/>
                  </a:cubicBezTo>
                  <a:cubicBezTo>
                    <a:pt x="7318" y="3270"/>
                    <a:pt x="7280" y="3310"/>
                    <a:pt x="7237" y="3345"/>
                  </a:cubicBezTo>
                  <a:cubicBezTo>
                    <a:pt x="7203" y="3373"/>
                    <a:pt x="7166" y="3397"/>
                    <a:pt x="7125" y="3417"/>
                  </a:cubicBezTo>
                  <a:lnTo>
                    <a:pt x="7042" y="3435"/>
                  </a:lnTo>
                  <a:lnTo>
                    <a:pt x="6975" y="3528"/>
                  </a:lnTo>
                  <a:lnTo>
                    <a:pt x="6882" y="3556"/>
                  </a:lnTo>
                  <a:lnTo>
                    <a:pt x="6757" y="3580"/>
                  </a:lnTo>
                  <a:lnTo>
                    <a:pt x="6631" y="3657"/>
                  </a:lnTo>
                  <a:lnTo>
                    <a:pt x="6460" y="3844"/>
                  </a:lnTo>
                  <a:lnTo>
                    <a:pt x="6392" y="4010"/>
                  </a:lnTo>
                  <a:lnTo>
                    <a:pt x="6392" y="4113"/>
                  </a:lnTo>
                  <a:lnTo>
                    <a:pt x="6406" y="4187"/>
                  </a:lnTo>
                  <a:lnTo>
                    <a:pt x="6439" y="4265"/>
                  </a:lnTo>
                  <a:lnTo>
                    <a:pt x="6460" y="4342"/>
                  </a:lnTo>
                  <a:lnTo>
                    <a:pt x="6566" y="4392"/>
                  </a:lnTo>
                  <a:lnTo>
                    <a:pt x="6685" y="4410"/>
                  </a:lnTo>
                  <a:lnTo>
                    <a:pt x="6756" y="4392"/>
                  </a:lnTo>
                  <a:lnTo>
                    <a:pt x="6916" y="4302"/>
                  </a:lnTo>
                  <a:lnTo>
                    <a:pt x="7046" y="4249"/>
                  </a:lnTo>
                  <a:lnTo>
                    <a:pt x="7153" y="4239"/>
                  </a:lnTo>
                  <a:lnTo>
                    <a:pt x="7278" y="4304"/>
                  </a:lnTo>
                  <a:cubicBezTo>
                    <a:pt x="7294" y="4329"/>
                    <a:pt x="7306" y="4355"/>
                    <a:pt x="7313" y="4382"/>
                  </a:cubicBezTo>
                  <a:cubicBezTo>
                    <a:pt x="7328" y="4435"/>
                    <a:pt x="7326" y="4490"/>
                    <a:pt x="7308" y="4543"/>
                  </a:cubicBezTo>
                  <a:lnTo>
                    <a:pt x="7290" y="4640"/>
                  </a:lnTo>
                  <a:lnTo>
                    <a:pt x="7235" y="4692"/>
                  </a:lnTo>
                  <a:lnTo>
                    <a:pt x="7325" y="4873"/>
                  </a:lnTo>
                  <a:cubicBezTo>
                    <a:pt x="7356" y="4882"/>
                    <a:pt x="7388" y="4885"/>
                    <a:pt x="7420" y="4883"/>
                  </a:cubicBezTo>
                  <a:cubicBezTo>
                    <a:pt x="7472" y="4878"/>
                    <a:pt x="7519" y="4859"/>
                    <a:pt x="7555" y="4827"/>
                  </a:cubicBezTo>
                  <a:lnTo>
                    <a:pt x="7611" y="4775"/>
                  </a:lnTo>
                  <a:lnTo>
                    <a:pt x="7778" y="4766"/>
                  </a:lnTo>
                  <a:lnTo>
                    <a:pt x="7892" y="4680"/>
                  </a:lnTo>
                  <a:lnTo>
                    <a:pt x="8022" y="4620"/>
                  </a:lnTo>
                  <a:lnTo>
                    <a:pt x="7931" y="4489"/>
                  </a:lnTo>
                  <a:cubicBezTo>
                    <a:pt x="7925" y="4436"/>
                    <a:pt x="7945" y="4383"/>
                    <a:pt x="7985" y="4342"/>
                  </a:cubicBezTo>
                  <a:cubicBezTo>
                    <a:pt x="8042" y="4284"/>
                    <a:pt x="8131" y="4258"/>
                    <a:pt x="8217" y="4274"/>
                  </a:cubicBezTo>
                  <a:lnTo>
                    <a:pt x="8266" y="4168"/>
                  </a:lnTo>
                  <a:lnTo>
                    <a:pt x="8189" y="4016"/>
                  </a:lnTo>
                  <a:lnTo>
                    <a:pt x="8061" y="3951"/>
                  </a:lnTo>
                  <a:lnTo>
                    <a:pt x="8029" y="3766"/>
                  </a:lnTo>
                  <a:cubicBezTo>
                    <a:pt x="8052" y="3730"/>
                    <a:pt x="8081" y="3697"/>
                    <a:pt x="8115" y="3668"/>
                  </a:cubicBezTo>
                  <a:cubicBezTo>
                    <a:pt x="8159" y="3631"/>
                    <a:pt x="8210" y="3601"/>
                    <a:pt x="8261" y="3571"/>
                  </a:cubicBezTo>
                  <a:cubicBezTo>
                    <a:pt x="8298" y="3549"/>
                    <a:pt x="8335" y="3527"/>
                    <a:pt x="8372" y="3505"/>
                  </a:cubicBezTo>
                  <a:lnTo>
                    <a:pt x="8462" y="3412"/>
                  </a:lnTo>
                  <a:lnTo>
                    <a:pt x="8474" y="3300"/>
                  </a:lnTo>
                  <a:lnTo>
                    <a:pt x="8660" y="3219"/>
                  </a:lnTo>
                  <a:lnTo>
                    <a:pt x="8773" y="3189"/>
                  </a:lnTo>
                  <a:lnTo>
                    <a:pt x="8852" y="3257"/>
                  </a:lnTo>
                  <a:lnTo>
                    <a:pt x="8760" y="3342"/>
                  </a:lnTo>
                  <a:lnTo>
                    <a:pt x="8597" y="3442"/>
                  </a:lnTo>
                  <a:lnTo>
                    <a:pt x="8488" y="3492"/>
                  </a:lnTo>
                  <a:lnTo>
                    <a:pt x="8435" y="3564"/>
                  </a:lnTo>
                  <a:lnTo>
                    <a:pt x="8435" y="3636"/>
                  </a:lnTo>
                  <a:lnTo>
                    <a:pt x="8455" y="3755"/>
                  </a:lnTo>
                  <a:lnTo>
                    <a:pt x="8462" y="3820"/>
                  </a:lnTo>
                  <a:lnTo>
                    <a:pt x="8428" y="3926"/>
                  </a:lnTo>
                  <a:lnTo>
                    <a:pt x="8428" y="4035"/>
                  </a:lnTo>
                  <a:lnTo>
                    <a:pt x="8601" y="4076"/>
                  </a:lnTo>
                  <a:lnTo>
                    <a:pt x="8837" y="4070"/>
                  </a:lnTo>
                  <a:lnTo>
                    <a:pt x="8942" y="4031"/>
                  </a:lnTo>
                  <a:lnTo>
                    <a:pt x="9086" y="3977"/>
                  </a:lnTo>
                  <a:lnTo>
                    <a:pt x="9288" y="3947"/>
                  </a:lnTo>
                  <a:lnTo>
                    <a:pt x="9379" y="3947"/>
                  </a:lnTo>
                  <a:lnTo>
                    <a:pt x="9430" y="4024"/>
                  </a:lnTo>
                  <a:lnTo>
                    <a:pt x="9271" y="4101"/>
                  </a:lnTo>
                  <a:lnTo>
                    <a:pt x="9201" y="4101"/>
                  </a:lnTo>
                  <a:lnTo>
                    <a:pt x="9032" y="4097"/>
                  </a:lnTo>
                  <a:lnTo>
                    <a:pt x="8740" y="4150"/>
                  </a:lnTo>
                  <a:lnTo>
                    <a:pt x="8658" y="4197"/>
                  </a:lnTo>
                  <a:lnTo>
                    <a:pt x="8563" y="4209"/>
                  </a:lnTo>
                  <a:lnTo>
                    <a:pt x="8577" y="4337"/>
                  </a:lnTo>
                  <a:lnTo>
                    <a:pt x="8570" y="4412"/>
                  </a:lnTo>
                  <a:lnTo>
                    <a:pt x="8489" y="4534"/>
                  </a:lnTo>
                  <a:lnTo>
                    <a:pt x="8440" y="4605"/>
                  </a:lnTo>
                  <a:lnTo>
                    <a:pt x="8461" y="4698"/>
                  </a:lnTo>
                  <a:lnTo>
                    <a:pt x="8465" y="4764"/>
                  </a:lnTo>
                  <a:lnTo>
                    <a:pt x="8354" y="4845"/>
                  </a:lnTo>
                  <a:lnTo>
                    <a:pt x="8308" y="4927"/>
                  </a:lnTo>
                  <a:cubicBezTo>
                    <a:pt x="8301" y="4953"/>
                    <a:pt x="8287" y="4978"/>
                    <a:pt x="8266" y="4998"/>
                  </a:cubicBezTo>
                  <a:cubicBezTo>
                    <a:pt x="8236" y="5028"/>
                    <a:pt x="8196" y="5049"/>
                    <a:pt x="8151" y="5056"/>
                  </a:cubicBezTo>
                  <a:lnTo>
                    <a:pt x="8058" y="5056"/>
                  </a:lnTo>
                  <a:lnTo>
                    <a:pt x="8051" y="4991"/>
                  </a:lnTo>
                  <a:lnTo>
                    <a:pt x="7907" y="4934"/>
                  </a:lnTo>
                  <a:lnTo>
                    <a:pt x="7812" y="4997"/>
                  </a:lnTo>
                  <a:lnTo>
                    <a:pt x="7724" y="5013"/>
                  </a:lnTo>
                  <a:lnTo>
                    <a:pt x="7561" y="5041"/>
                  </a:lnTo>
                  <a:lnTo>
                    <a:pt x="7480" y="4999"/>
                  </a:lnTo>
                  <a:lnTo>
                    <a:pt x="7380" y="4953"/>
                  </a:lnTo>
                  <a:lnTo>
                    <a:pt x="7241" y="4971"/>
                  </a:lnTo>
                  <a:lnTo>
                    <a:pt x="7162" y="4705"/>
                  </a:lnTo>
                  <a:lnTo>
                    <a:pt x="7026" y="4735"/>
                  </a:lnTo>
                  <a:lnTo>
                    <a:pt x="7047" y="4646"/>
                  </a:lnTo>
                  <a:lnTo>
                    <a:pt x="7116" y="4586"/>
                  </a:lnTo>
                  <a:lnTo>
                    <a:pt x="7116" y="4499"/>
                  </a:lnTo>
                  <a:lnTo>
                    <a:pt x="7061" y="4393"/>
                  </a:lnTo>
                  <a:lnTo>
                    <a:pt x="6903" y="4457"/>
                  </a:lnTo>
                  <a:lnTo>
                    <a:pt x="6791" y="4522"/>
                  </a:lnTo>
                  <a:lnTo>
                    <a:pt x="6590" y="4570"/>
                  </a:lnTo>
                  <a:lnTo>
                    <a:pt x="6604" y="4745"/>
                  </a:lnTo>
                  <a:lnTo>
                    <a:pt x="6646" y="4890"/>
                  </a:lnTo>
                  <a:lnTo>
                    <a:pt x="6657" y="5003"/>
                  </a:lnTo>
                  <a:lnTo>
                    <a:pt x="6616" y="5073"/>
                  </a:lnTo>
                  <a:lnTo>
                    <a:pt x="6393" y="5083"/>
                  </a:lnTo>
                  <a:lnTo>
                    <a:pt x="6291" y="5089"/>
                  </a:lnTo>
                  <a:lnTo>
                    <a:pt x="6158" y="5142"/>
                  </a:lnTo>
                  <a:lnTo>
                    <a:pt x="6105" y="5221"/>
                  </a:lnTo>
                  <a:lnTo>
                    <a:pt x="5976" y="5292"/>
                  </a:lnTo>
                  <a:lnTo>
                    <a:pt x="5873" y="5340"/>
                  </a:lnTo>
                  <a:lnTo>
                    <a:pt x="5688" y="5412"/>
                  </a:lnTo>
                  <a:lnTo>
                    <a:pt x="5586" y="5459"/>
                  </a:lnTo>
                  <a:lnTo>
                    <a:pt x="5498" y="5465"/>
                  </a:lnTo>
                  <a:lnTo>
                    <a:pt x="5491" y="5410"/>
                  </a:lnTo>
                  <a:cubicBezTo>
                    <a:pt x="5536" y="5395"/>
                    <a:pt x="5574" y="5368"/>
                    <a:pt x="5600" y="5332"/>
                  </a:cubicBezTo>
                  <a:cubicBezTo>
                    <a:pt x="5622" y="5302"/>
                    <a:pt x="5633" y="5267"/>
                    <a:pt x="5632" y="5231"/>
                  </a:cubicBezTo>
                  <a:cubicBezTo>
                    <a:pt x="5617" y="5192"/>
                    <a:pt x="5593" y="5155"/>
                    <a:pt x="5563" y="5124"/>
                  </a:cubicBezTo>
                  <a:cubicBezTo>
                    <a:pt x="5531" y="5091"/>
                    <a:pt x="5492" y="5064"/>
                    <a:pt x="5449" y="5044"/>
                  </a:cubicBezTo>
                  <a:cubicBezTo>
                    <a:pt x="5446" y="4976"/>
                    <a:pt x="5434" y="4908"/>
                    <a:pt x="5414" y="4841"/>
                  </a:cubicBezTo>
                  <a:cubicBezTo>
                    <a:pt x="5398" y="4788"/>
                    <a:pt x="5376" y="4736"/>
                    <a:pt x="5349" y="4686"/>
                  </a:cubicBezTo>
                  <a:lnTo>
                    <a:pt x="5240" y="4583"/>
                  </a:lnTo>
                  <a:cubicBezTo>
                    <a:pt x="5257" y="4530"/>
                    <a:pt x="5299" y="4487"/>
                    <a:pt x="5356" y="4462"/>
                  </a:cubicBezTo>
                  <a:cubicBezTo>
                    <a:pt x="5397" y="4443"/>
                    <a:pt x="5447" y="4435"/>
                    <a:pt x="5474" y="4402"/>
                  </a:cubicBezTo>
                  <a:cubicBezTo>
                    <a:pt x="5501" y="4370"/>
                    <a:pt x="5498" y="4326"/>
                    <a:pt x="5467" y="4296"/>
                  </a:cubicBezTo>
                  <a:cubicBezTo>
                    <a:pt x="5422" y="4252"/>
                    <a:pt x="5340" y="4254"/>
                    <a:pt x="5298" y="4300"/>
                  </a:cubicBezTo>
                  <a:lnTo>
                    <a:pt x="5476" y="4141"/>
                  </a:lnTo>
                  <a:lnTo>
                    <a:pt x="5504" y="4048"/>
                  </a:lnTo>
                  <a:lnTo>
                    <a:pt x="5356" y="4025"/>
                  </a:lnTo>
                  <a:lnTo>
                    <a:pt x="5248" y="4084"/>
                  </a:lnTo>
                  <a:lnTo>
                    <a:pt x="5144" y="4147"/>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7" name="Shape 4089"/>
            <p:cNvSpPr/>
            <p:nvPr/>
          </p:nvSpPr>
          <p:spPr>
            <a:xfrm>
              <a:off x="9357710" y="2235483"/>
              <a:ext cx="19385" cy="30281"/>
            </a:xfrm>
            <a:custGeom>
              <a:avLst/>
              <a:gdLst/>
              <a:ahLst/>
              <a:cxnLst>
                <a:cxn ang="0">
                  <a:pos x="wd2" y="hd2"/>
                </a:cxn>
                <a:cxn ang="5400000">
                  <a:pos x="wd2" y="hd2"/>
                </a:cxn>
                <a:cxn ang="10800000">
                  <a:pos x="wd2" y="hd2"/>
                </a:cxn>
                <a:cxn ang="16200000">
                  <a:pos x="wd2" y="hd2"/>
                </a:cxn>
              </a:cxnLst>
              <a:rect l="0" t="0" r="r" b="b"/>
              <a:pathLst>
                <a:path w="21600" h="21600" extrusionOk="0">
                  <a:moveTo>
                    <a:pt x="19940" y="0"/>
                  </a:moveTo>
                  <a:lnTo>
                    <a:pt x="6009" y="3733"/>
                  </a:lnTo>
                  <a:lnTo>
                    <a:pt x="0" y="16898"/>
                  </a:lnTo>
                  <a:lnTo>
                    <a:pt x="11683" y="21600"/>
                  </a:lnTo>
                  <a:lnTo>
                    <a:pt x="21600" y="9366"/>
                  </a:lnTo>
                  <a:lnTo>
                    <a:pt x="19940"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8" name="Shape 4090"/>
            <p:cNvSpPr/>
            <p:nvPr/>
          </p:nvSpPr>
          <p:spPr>
            <a:xfrm>
              <a:off x="9666741" y="2319279"/>
              <a:ext cx="21715" cy="36250"/>
            </a:xfrm>
            <a:custGeom>
              <a:avLst/>
              <a:gdLst/>
              <a:ahLst/>
              <a:cxnLst>
                <a:cxn ang="0">
                  <a:pos x="wd2" y="hd2"/>
                </a:cxn>
                <a:cxn ang="5400000">
                  <a:pos x="wd2" y="hd2"/>
                </a:cxn>
                <a:cxn ang="10800000">
                  <a:pos x="wd2" y="hd2"/>
                </a:cxn>
                <a:cxn ang="16200000">
                  <a:pos x="wd2" y="hd2"/>
                </a:cxn>
              </a:cxnLst>
              <a:rect l="0" t="0" r="r" b="b"/>
              <a:pathLst>
                <a:path w="21600" h="21600" extrusionOk="0">
                  <a:moveTo>
                    <a:pt x="11817" y="0"/>
                  </a:moveTo>
                  <a:lnTo>
                    <a:pt x="2891" y="5197"/>
                  </a:lnTo>
                  <a:lnTo>
                    <a:pt x="0" y="12807"/>
                  </a:lnTo>
                  <a:lnTo>
                    <a:pt x="2834" y="21600"/>
                  </a:lnTo>
                  <a:lnTo>
                    <a:pt x="11224" y="19348"/>
                  </a:lnTo>
                  <a:lnTo>
                    <a:pt x="19865" y="9995"/>
                  </a:lnTo>
                  <a:lnTo>
                    <a:pt x="21600" y="2242"/>
                  </a:lnTo>
                  <a:lnTo>
                    <a:pt x="11817"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9" name="Shape 4091"/>
            <p:cNvSpPr/>
            <p:nvPr/>
          </p:nvSpPr>
          <p:spPr>
            <a:xfrm>
              <a:off x="9686436" y="2262486"/>
              <a:ext cx="20073" cy="19786"/>
            </a:xfrm>
            <a:custGeom>
              <a:avLst/>
              <a:gdLst/>
              <a:ahLst/>
              <a:cxnLst>
                <a:cxn ang="0">
                  <a:pos x="wd2" y="hd2"/>
                </a:cxn>
                <a:cxn ang="5400000">
                  <a:pos x="wd2" y="hd2"/>
                </a:cxn>
                <a:cxn ang="10800000">
                  <a:pos x="wd2" y="hd2"/>
                </a:cxn>
                <a:cxn ang="16200000">
                  <a:pos x="wd2" y="hd2"/>
                </a:cxn>
              </a:cxnLst>
              <a:rect l="0" t="0" r="r" b="b"/>
              <a:pathLst>
                <a:path w="21600" h="21600" extrusionOk="0">
                  <a:moveTo>
                    <a:pt x="5709" y="0"/>
                  </a:moveTo>
                  <a:lnTo>
                    <a:pt x="0" y="11388"/>
                  </a:lnTo>
                  <a:lnTo>
                    <a:pt x="7334" y="20369"/>
                  </a:lnTo>
                  <a:lnTo>
                    <a:pt x="21600" y="21600"/>
                  </a:lnTo>
                  <a:lnTo>
                    <a:pt x="20974" y="9580"/>
                  </a:lnTo>
                  <a:lnTo>
                    <a:pt x="5709"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0" name="Shape 4092"/>
            <p:cNvSpPr/>
            <p:nvPr/>
          </p:nvSpPr>
          <p:spPr>
            <a:xfrm>
              <a:off x="9620801" y="1861386"/>
              <a:ext cx="100435" cy="75574"/>
            </a:xfrm>
            <a:custGeom>
              <a:avLst/>
              <a:gdLst/>
              <a:ahLst/>
              <a:cxnLst>
                <a:cxn ang="0">
                  <a:pos x="wd2" y="hd2"/>
                </a:cxn>
                <a:cxn ang="5400000">
                  <a:pos x="wd2" y="hd2"/>
                </a:cxn>
                <a:cxn ang="10800000">
                  <a:pos x="wd2" y="hd2"/>
                </a:cxn>
                <a:cxn ang="16200000">
                  <a:pos x="wd2" y="hd2"/>
                </a:cxn>
              </a:cxnLst>
              <a:rect l="0" t="0" r="r" b="b"/>
              <a:pathLst>
                <a:path w="21510" h="20835" extrusionOk="0">
                  <a:moveTo>
                    <a:pt x="11611" y="1371"/>
                  </a:moveTo>
                  <a:lnTo>
                    <a:pt x="7704" y="3054"/>
                  </a:lnTo>
                  <a:lnTo>
                    <a:pt x="5225" y="4496"/>
                  </a:lnTo>
                  <a:lnTo>
                    <a:pt x="393" y="3785"/>
                  </a:lnTo>
                  <a:lnTo>
                    <a:pt x="0" y="7391"/>
                  </a:lnTo>
                  <a:lnTo>
                    <a:pt x="79" y="12280"/>
                  </a:lnTo>
                  <a:lnTo>
                    <a:pt x="2694" y="13401"/>
                  </a:lnTo>
                  <a:lnTo>
                    <a:pt x="4554" y="17730"/>
                  </a:lnTo>
                  <a:lnTo>
                    <a:pt x="4554" y="20835"/>
                  </a:lnTo>
                  <a:lnTo>
                    <a:pt x="8959" y="20374"/>
                  </a:lnTo>
                  <a:lnTo>
                    <a:pt x="9699" y="13171"/>
                  </a:lnTo>
                  <a:lnTo>
                    <a:pt x="12376" y="11498"/>
                  </a:lnTo>
                  <a:lnTo>
                    <a:pt x="13497" y="15986"/>
                  </a:lnTo>
                  <a:lnTo>
                    <a:pt x="16236" y="18862"/>
                  </a:lnTo>
                  <a:lnTo>
                    <a:pt x="19163" y="16938"/>
                  </a:lnTo>
                  <a:cubicBezTo>
                    <a:pt x="19086" y="15713"/>
                    <a:pt x="18832" y="14517"/>
                    <a:pt x="18415" y="13411"/>
                  </a:cubicBezTo>
                  <a:cubicBezTo>
                    <a:pt x="17915" y="12084"/>
                    <a:pt x="17192" y="10918"/>
                    <a:pt x="16298" y="9995"/>
                  </a:cubicBezTo>
                  <a:lnTo>
                    <a:pt x="19521" y="7380"/>
                  </a:lnTo>
                  <a:lnTo>
                    <a:pt x="21450" y="5217"/>
                  </a:lnTo>
                  <a:cubicBezTo>
                    <a:pt x="21600" y="4228"/>
                    <a:pt x="21467" y="3204"/>
                    <a:pt x="21077" y="2331"/>
                  </a:cubicBezTo>
                  <a:cubicBezTo>
                    <a:pt x="19965" y="-155"/>
                    <a:pt x="17387" y="-765"/>
                    <a:pt x="15660" y="1048"/>
                  </a:cubicBezTo>
                  <a:lnTo>
                    <a:pt x="11611" y="1371"/>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1" name="Shape 4093"/>
            <p:cNvSpPr/>
            <p:nvPr/>
          </p:nvSpPr>
          <p:spPr>
            <a:xfrm>
              <a:off x="9828061" y="1821516"/>
              <a:ext cx="44023" cy="33412"/>
            </a:xfrm>
            <a:custGeom>
              <a:avLst/>
              <a:gdLst/>
              <a:ahLst/>
              <a:cxnLst>
                <a:cxn ang="0">
                  <a:pos x="wd2" y="hd2"/>
                </a:cxn>
                <a:cxn ang="5400000">
                  <a:pos x="wd2" y="hd2"/>
                </a:cxn>
                <a:cxn ang="10800000">
                  <a:pos x="wd2" y="hd2"/>
                </a:cxn>
                <a:cxn ang="16200000">
                  <a:pos x="wd2" y="hd2"/>
                </a:cxn>
              </a:cxnLst>
              <a:rect l="0" t="0" r="r" b="b"/>
              <a:pathLst>
                <a:path w="21600" h="21154" extrusionOk="0">
                  <a:moveTo>
                    <a:pt x="4155" y="0"/>
                  </a:moveTo>
                  <a:lnTo>
                    <a:pt x="0" y="5109"/>
                  </a:lnTo>
                  <a:lnTo>
                    <a:pt x="730" y="14871"/>
                  </a:lnTo>
                  <a:cubicBezTo>
                    <a:pt x="2403" y="16735"/>
                    <a:pt x="4304" y="18228"/>
                    <a:pt x="6356" y="19289"/>
                  </a:cubicBezTo>
                  <a:cubicBezTo>
                    <a:pt x="9840" y="21090"/>
                    <a:pt x="13644" y="21600"/>
                    <a:pt x="17339" y="20762"/>
                  </a:cubicBezTo>
                  <a:lnTo>
                    <a:pt x="21600" y="16344"/>
                  </a:lnTo>
                  <a:lnTo>
                    <a:pt x="20175" y="5323"/>
                  </a:lnTo>
                  <a:lnTo>
                    <a:pt x="13933" y="7532"/>
                  </a:lnTo>
                  <a:lnTo>
                    <a:pt x="9956" y="5346"/>
                  </a:lnTo>
                  <a:lnTo>
                    <a:pt x="4155"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2" name="Shape 4094"/>
            <p:cNvSpPr/>
            <p:nvPr/>
          </p:nvSpPr>
          <p:spPr>
            <a:xfrm>
              <a:off x="9947257" y="1870892"/>
              <a:ext cx="96116" cy="142142"/>
            </a:xfrm>
            <a:custGeom>
              <a:avLst/>
              <a:gdLst/>
              <a:ahLst/>
              <a:cxnLst>
                <a:cxn ang="0">
                  <a:pos x="wd2" y="hd2"/>
                </a:cxn>
                <a:cxn ang="5400000">
                  <a:pos x="wd2" y="hd2"/>
                </a:cxn>
                <a:cxn ang="10800000">
                  <a:pos x="wd2" y="hd2"/>
                </a:cxn>
                <a:cxn ang="16200000">
                  <a:pos x="wd2" y="hd2"/>
                </a:cxn>
              </a:cxnLst>
              <a:rect l="0" t="0" r="r" b="b"/>
              <a:pathLst>
                <a:path w="21600" h="21553" extrusionOk="0">
                  <a:moveTo>
                    <a:pt x="4816" y="883"/>
                  </a:moveTo>
                  <a:lnTo>
                    <a:pt x="5109" y="2662"/>
                  </a:lnTo>
                  <a:lnTo>
                    <a:pt x="4304" y="4157"/>
                  </a:lnTo>
                  <a:lnTo>
                    <a:pt x="1171" y="4808"/>
                  </a:lnTo>
                  <a:lnTo>
                    <a:pt x="0" y="5953"/>
                  </a:lnTo>
                  <a:lnTo>
                    <a:pt x="50" y="8329"/>
                  </a:lnTo>
                  <a:lnTo>
                    <a:pt x="1682" y="9959"/>
                  </a:lnTo>
                  <a:lnTo>
                    <a:pt x="2075" y="11546"/>
                  </a:lnTo>
                  <a:lnTo>
                    <a:pt x="3577" y="13838"/>
                  </a:lnTo>
                  <a:lnTo>
                    <a:pt x="5602" y="16522"/>
                  </a:lnTo>
                  <a:lnTo>
                    <a:pt x="3781" y="17271"/>
                  </a:lnTo>
                  <a:lnTo>
                    <a:pt x="6329" y="18896"/>
                  </a:lnTo>
                  <a:lnTo>
                    <a:pt x="10641" y="20087"/>
                  </a:lnTo>
                  <a:lnTo>
                    <a:pt x="15344" y="21542"/>
                  </a:lnTo>
                  <a:cubicBezTo>
                    <a:pt x="16624" y="21600"/>
                    <a:pt x="17905" y="21433"/>
                    <a:pt x="19061" y="21057"/>
                  </a:cubicBezTo>
                  <a:cubicBezTo>
                    <a:pt x="20046" y="20736"/>
                    <a:pt x="20914" y="20271"/>
                    <a:pt x="21600" y="19695"/>
                  </a:cubicBezTo>
                  <a:lnTo>
                    <a:pt x="18268" y="18021"/>
                  </a:lnTo>
                  <a:lnTo>
                    <a:pt x="12789" y="16169"/>
                  </a:lnTo>
                  <a:cubicBezTo>
                    <a:pt x="11540" y="15588"/>
                    <a:pt x="10440" y="14873"/>
                    <a:pt x="9531" y="14053"/>
                  </a:cubicBezTo>
                  <a:cubicBezTo>
                    <a:pt x="8004" y="12677"/>
                    <a:pt x="7058" y="11047"/>
                    <a:pt x="6794" y="9337"/>
                  </a:cubicBezTo>
                  <a:lnTo>
                    <a:pt x="8036" y="5987"/>
                  </a:lnTo>
                  <a:lnTo>
                    <a:pt x="10910" y="3033"/>
                  </a:lnTo>
                  <a:lnTo>
                    <a:pt x="10649" y="400"/>
                  </a:lnTo>
                  <a:lnTo>
                    <a:pt x="8167" y="0"/>
                  </a:lnTo>
                  <a:lnTo>
                    <a:pt x="4816" y="883"/>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3" name="Shape 4095"/>
            <p:cNvSpPr/>
            <p:nvPr/>
          </p:nvSpPr>
          <p:spPr>
            <a:xfrm>
              <a:off x="9795962" y="1845720"/>
              <a:ext cx="48406" cy="20214"/>
            </a:xfrm>
            <a:custGeom>
              <a:avLst/>
              <a:gdLst/>
              <a:ahLst/>
              <a:cxnLst>
                <a:cxn ang="0">
                  <a:pos x="wd2" y="hd2"/>
                </a:cxn>
                <a:cxn ang="5400000">
                  <a:pos x="wd2" y="hd2"/>
                </a:cxn>
                <a:cxn ang="10800000">
                  <a:pos x="wd2" y="hd2"/>
                </a:cxn>
                <a:cxn ang="16200000">
                  <a:pos x="wd2" y="hd2"/>
                </a:cxn>
              </a:cxnLst>
              <a:rect l="0" t="0" r="r" b="b"/>
              <a:pathLst>
                <a:path w="21600" h="21600" extrusionOk="0">
                  <a:moveTo>
                    <a:pt x="7085" y="0"/>
                  </a:moveTo>
                  <a:lnTo>
                    <a:pt x="972" y="5474"/>
                  </a:lnTo>
                  <a:lnTo>
                    <a:pt x="0" y="16008"/>
                  </a:lnTo>
                  <a:lnTo>
                    <a:pt x="7225" y="19736"/>
                  </a:lnTo>
                  <a:lnTo>
                    <a:pt x="17448" y="21600"/>
                  </a:lnTo>
                  <a:lnTo>
                    <a:pt x="21600" y="17250"/>
                  </a:lnTo>
                  <a:lnTo>
                    <a:pt x="13069" y="10419"/>
                  </a:lnTo>
                  <a:lnTo>
                    <a:pt x="7085"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4" name="Shape 4096"/>
            <p:cNvSpPr/>
            <p:nvPr/>
          </p:nvSpPr>
          <p:spPr>
            <a:xfrm>
              <a:off x="9982115" y="2026715"/>
              <a:ext cx="28691" cy="19556"/>
            </a:xfrm>
            <a:custGeom>
              <a:avLst/>
              <a:gdLst/>
              <a:ahLst/>
              <a:cxnLst>
                <a:cxn ang="0">
                  <a:pos x="wd2" y="hd2"/>
                </a:cxn>
                <a:cxn ang="5400000">
                  <a:pos x="wd2" y="hd2"/>
                </a:cxn>
                <a:cxn ang="10800000">
                  <a:pos x="wd2" y="hd2"/>
                </a:cxn>
                <a:cxn ang="16200000">
                  <a:pos x="wd2" y="hd2"/>
                </a:cxn>
              </a:cxnLst>
              <a:rect l="0" t="0" r="r" b="b"/>
              <a:pathLst>
                <a:path w="21600" h="21600" extrusionOk="0">
                  <a:moveTo>
                    <a:pt x="0" y="4135"/>
                  </a:moveTo>
                  <a:lnTo>
                    <a:pt x="12337" y="0"/>
                  </a:lnTo>
                  <a:lnTo>
                    <a:pt x="21600" y="7234"/>
                  </a:lnTo>
                  <a:lnTo>
                    <a:pt x="19684" y="17746"/>
                  </a:lnTo>
                  <a:lnTo>
                    <a:pt x="3843" y="21600"/>
                  </a:lnTo>
                  <a:lnTo>
                    <a:pt x="0" y="4135"/>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5" name="Shape 4097"/>
            <p:cNvSpPr/>
            <p:nvPr/>
          </p:nvSpPr>
          <p:spPr>
            <a:xfrm>
              <a:off x="10051733" y="1852188"/>
              <a:ext cx="34485" cy="1758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5068" y="0"/>
                  </a:lnTo>
                  <a:lnTo>
                    <a:pt x="21600" y="20842"/>
                  </a:lnTo>
                  <a:lnTo>
                    <a:pt x="11129" y="21600"/>
                  </a:lnTo>
                  <a:lnTo>
                    <a:pt x="4232" y="12381"/>
                  </a:lnTo>
                  <a:lnTo>
                    <a:pt x="0"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6" name="Shape 4098"/>
            <p:cNvSpPr/>
            <p:nvPr/>
          </p:nvSpPr>
          <p:spPr>
            <a:xfrm>
              <a:off x="11288643" y="3114430"/>
              <a:ext cx="29373" cy="116393"/>
            </a:xfrm>
            <a:custGeom>
              <a:avLst/>
              <a:gdLst/>
              <a:ahLst/>
              <a:cxnLst>
                <a:cxn ang="0">
                  <a:pos x="wd2" y="hd2"/>
                </a:cxn>
                <a:cxn ang="5400000">
                  <a:pos x="wd2" y="hd2"/>
                </a:cxn>
                <a:cxn ang="10800000">
                  <a:pos x="wd2" y="hd2"/>
                </a:cxn>
                <a:cxn ang="16200000">
                  <a:pos x="wd2" y="hd2"/>
                </a:cxn>
              </a:cxnLst>
              <a:rect l="0" t="0" r="r" b="b"/>
              <a:pathLst>
                <a:path w="21600" h="21600" extrusionOk="0">
                  <a:moveTo>
                    <a:pt x="2566" y="0"/>
                  </a:moveTo>
                  <a:lnTo>
                    <a:pt x="0" y="3702"/>
                  </a:lnTo>
                  <a:lnTo>
                    <a:pt x="4134" y="6979"/>
                  </a:lnTo>
                  <a:lnTo>
                    <a:pt x="11935" y="11996"/>
                  </a:lnTo>
                  <a:lnTo>
                    <a:pt x="8728" y="15935"/>
                  </a:lnTo>
                  <a:lnTo>
                    <a:pt x="16067" y="21600"/>
                  </a:lnTo>
                  <a:lnTo>
                    <a:pt x="19274" y="18262"/>
                  </a:lnTo>
                  <a:lnTo>
                    <a:pt x="17350" y="15847"/>
                  </a:lnTo>
                  <a:lnTo>
                    <a:pt x="21600" y="12725"/>
                  </a:lnTo>
                  <a:lnTo>
                    <a:pt x="15399" y="9495"/>
                  </a:lnTo>
                  <a:lnTo>
                    <a:pt x="11337" y="3243"/>
                  </a:lnTo>
                  <a:lnTo>
                    <a:pt x="2566"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7" name="Shape 4099"/>
            <p:cNvSpPr/>
            <p:nvPr/>
          </p:nvSpPr>
          <p:spPr>
            <a:xfrm>
              <a:off x="10332101" y="4114309"/>
              <a:ext cx="23285" cy="26332"/>
            </a:xfrm>
            <a:custGeom>
              <a:avLst/>
              <a:gdLst/>
              <a:ahLst/>
              <a:cxnLst>
                <a:cxn ang="0">
                  <a:pos x="wd2" y="hd2"/>
                </a:cxn>
                <a:cxn ang="5400000">
                  <a:pos x="wd2" y="hd2"/>
                </a:cxn>
                <a:cxn ang="10800000">
                  <a:pos x="wd2" y="hd2"/>
                </a:cxn>
                <a:cxn ang="16200000">
                  <a:pos x="wd2" y="hd2"/>
                </a:cxn>
              </a:cxnLst>
              <a:rect l="0" t="0" r="r" b="b"/>
              <a:pathLst>
                <a:path w="21600" h="21600" extrusionOk="0">
                  <a:moveTo>
                    <a:pt x="7955" y="0"/>
                  </a:moveTo>
                  <a:lnTo>
                    <a:pt x="0" y="7659"/>
                  </a:lnTo>
                  <a:lnTo>
                    <a:pt x="4614" y="21600"/>
                  </a:lnTo>
                  <a:lnTo>
                    <a:pt x="19982" y="20169"/>
                  </a:lnTo>
                  <a:lnTo>
                    <a:pt x="21600" y="6129"/>
                  </a:lnTo>
                  <a:lnTo>
                    <a:pt x="7955"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8" name="Shape 4100"/>
            <p:cNvSpPr/>
            <p:nvPr/>
          </p:nvSpPr>
          <p:spPr>
            <a:xfrm>
              <a:off x="10367291" y="4248531"/>
              <a:ext cx="226602" cy="354627"/>
            </a:xfrm>
            <a:custGeom>
              <a:avLst/>
              <a:gdLst/>
              <a:ahLst/>
              <a:cxnLst>
                <a:cxn ang="0">
                  <a:pos x="wd2" y="hd2"/>
                </a:cxn>
                <a:cxn ang="5400000">
                  <a:pos x="wd2" y="hd2"/>
                </a:cxn>
                <a:cxn ang="10800000">
                  <a:pos x="wd2" y="hd2"/>
                </a:cxn>
                <a:cxn ang="16200000">
                  <a:pos x="wd2" y="hd2"/>
                </a:cxn>
              </a:cxnLst>
              <a:rect l="0" t="0" r="r" b="b"/>
              <a:pathLst>
                <a:path w="21600" h="21600" extrusionOk="0">
                  <a:moveTo>
                    <a:pt x="18346" y="656"/>
                  </a:moveTo>
                  <a:lnTo>
                    <a:pt x="17957" y="1574"/>
                  </a:lnTo>
                  <a:lnTo>
                    <a:pt x="17583" y="2358"/>
                  </a:lnTo>
                  <a:lnTo>
                    <a:pt x="16509" y="2674"/>
                  </a:lnTo>
                  <a:lnTo>
                    <a:pt x="15882" y="3110"/>
                  </a:lnTo>
                  <a:lnTo>
                    <a:pt x="14980" y="4206"/>
                  </a:lnTo>
                  <a:cubicBezTo>
                    <a:pt x="14751" y="4683"/>
                    <a:pt x="14298" y="5103"/>
                    <a:pt x="13683" y="5410"/>
                  </a:cubicBezTo>
                  <a:cubicBezTo>
                    <a:pt x="13153" y="5675"/>
                    <a:pt x="12527" y="5843"/>
                    <a:pt x="11935" y="6048"/>
                  </a:cubicBezTo>
                  <a:cubicBezTo>
                    <a:pt x="11077" y="6344"/>
                    <a:pt x="10290" y="6720"/>
                    <a:pt x="9421" y="7004"/>
                  </a:cubicBezTo>
                  <a:cubicBezTo>
                    <a:pt x="8684" y="7244"/>
                    <a:pt x="7895" y="7417"/>
                    <a:pt x="7190" y="7694"/>
                  </a:cubicBezTo>
                  <a:cubicBezTo>
                    <a:pt x="6649" y="7907"/>
                    <a:pt x="6169" y="8176"/>
                    <a:pt x="5769" y="8491"/>
                  </a:cubicBezTo>
                  <a:cubicBezTo>
                    <a:pt x="5991" y="8843"/>
                    <a:pt x="5996" y="9235"/>
                    <a:pt x="5785" y="9589"/>
                  </a:cubicBezTo>
                  <a:cubicBezTo>
                    <a:pt x="5558" y="9971"/>
                    <a:pt x="5098" y="10277"/>
                    <a:pt x="4510" y="10439"/>
                  </a:cubicBezTo>
                  <a:lnTo>
                    <a:pt x="4024" y="11322"/>
                  </a:lnTo>
                  <a:lnTo>
                    <a:pt x="4213" y="12258"/>
                  </a:lnTo>
                  <a:lnTo>
                    <a:pt x="5210" y="13905"/>
                  </a:lnTo>
                  <a:cubicBezTo>
                    <a:pt x="4957" y="14169"/>
                    <a:pt x="4679" y="14423"/>
                    <a:pt x="4379" y="14666"/>
                  </a:cubicBezTo>
                  <a:cubicBezTo>
                    <a:pt x="3928" y="15031"/>
                    <a:pt x="3420" y="15373"/>
                    <a:pt x="2771" y="15585"/>
                  </a:cubicBezTo>
                  <a:cubicBezTo>
                    <a:pt x="2257" y="15753"/>
                    <a:pt x="1679" y="15828"/>
                    <a:pt x="1177" y="16010"/>
                  </a:cubicBezTo>
                  <a:cubicBezTo>
                    <a:pt x="654" y="16198"/>
                    <a:pt x="241" y="16490"/>
                    <a:pt x="0" y="16842"/>
                  </a:cubicBezTo>
                  <a:lnTo>
                    <a:pt x="193" y="17780"/>
                  </a:lnTo>
                  <a:lnTo>
                    <a:pt x="1083" y="18820"/>
                  </a:lnTo>
                  <a:lnTo>
                    <a:pt x="671" y="20573"/>
                  </a:lnTo>
                  <a:lnTo>
                    <a:pt x="1946" y="21387"/>
                  </a:lnTo>
                  <a:lnTo>
                    <a:pt x="3470" y="21600"/>
                  </a:lnTo>
                  <a:lnTo>
                    <a:pt x="4741" y="21423"/>
                  </a:lnTo>
                  <a:lnTo>
                    <a:pt x="5652" y="20734"/>
                  </a:lnTo>
                  <a:cubicBezTo>
                    <a:pt x="5932" y="20736"/>
                    <a:pt x="6210" y="20718"/>
                    <a:pt x="6484" y="20681"/>
                  </a:cubicBezTo>
                  <a:cubicBezTo>
                    <a:pt x="6925" y="20622"/>
                    <a:pt x="7347" y="20514"/>
                    <a:pt x="7731" y="20363"/>
                  </a:cubicBezTo>
                  <a:cubicBezTo>
                    <a:pt x="8200" y="20254"/>
                    <a:pt x="8619" y="20071"/>
                    <a:pt x="8950" y="19831"/>
                  </a:cubicBezTo>
                  <a:cubicBezTo>
                    <a:pt x="9783" y="19228"/>
                    <a:pt x="9969" y="18363"/>
                    <a:pt x="9421" y="17638"/>
                  </a:cubicBezTo>
                  <a:cubicBezTo>
                    <a:pt x="10257" y="17002"/>
                    <a:pt x="10990" y="16314"/>
                    <a:pt x="11610" y="15584"/>
                  </a:cubicBezTo>
                  <a:cubicBezTo>
                    <a:pt x="12304" y="14766"/>
                    <a:pt x="12851" y="13900"/>
                    <a:pt x="13518" y="13072"/>
                  </a:cubicBezTo>
                  <a:cubicBezTo>
                    <a:pt x="13882" y="12622"/>
                    <a:pt x="14280" y="12184"/>
                    <a:pt x="14679" y="11746"/>
                  </a:cubicBezTo>
                  <a:cubicBezTo>
                    <a:pt x="15331" y="11031"/>
                    <a:pt x="15984" y="10317"/>
                    <a:pt x="16591" y="9586"/>
                  </a:cubicBezTo>
                  <a:cubicBezTo>
                    <a:pt x="16949" y="9155"/>
                    <a:pt x="17291" y="8718"/>
                    <a:pt x="17616" y="8276"/>
                  </a:cubicBezTo>
                  <a:lnTo>
                    <a:pt x="18697" y="7481"/>
                  </a:lnTo>
                  <a:lnTo>
                    <a:pt x="19552" y="6532"/>
                  </a:lnTo>
                  <a:cubicBezTo>
                    <a:pt x="19540" y="6337"/>
                    <a:pt x="19648" y="6147"/>
                    <a:pt x="19854" y="6003"/>
                  </a:cubicBezTo>
                  <a:cubicBezTo>
                    <a:pt x="20199" y="5761"/>
                    <a:pt x="20745" y="5686"/>
                    <a:pt x="21215" y="5815"/>
                  </a:cubicBezTo>
                  <a:lnTo>
                    <a:pt x="21600" y="4808"/>
                  </a:lnTo>
                  <a:lnTo>
                    <a:pt x="21600" y="3092"/>
                  </a:lnTo>
                  <a:lnTo>
                    <a:pt x="20741" y="1552"/>
                  </a:lnTo>
                  <a:lnTo>
                    <a:pt x="20159" y="826"/>
                  </a:lnTo>
                  <a:lnTo>
                    <a:pt x="19743" y="102"/>
                  </a:lnTo>
                  <a:lnTo>
                    <a:pt x="18701" y="0"/>
                  </a:lnTo>
                  <a:lnTo>
                    <a:pt x="18346" y="656"/>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9" name="Shape 4101"/>
            <p:cNvSpPr/>
            <p:nvPr/>
          </p:nvSpPr>
          <p:spPr>
            <a:xfrm>
              <a:off x="10716756" y="4389814"/>
              <a:ext cx="23141" cy="29813"/>
            </a:xfrm>
            <a:custGeom>
              <a:avLst/>
              <a:gdLst/>
              <a:ahLst/>
              <a:cxnLst>
                <a:cxn ang="0">
                  <a:pos x="wd2" y="hd2"/>
                </a:cxn>
                <a:cxn ang="5400000">
                  <a:pos x="wd2" y="hd2"/>
                </a:cxn>
                <a:cxn ang="10800000">
                  <a:pos x="wd2" y="hd2"/>
                </a:cxn>
                <a:cxn ang="16200000">
                  <a:pos x="wd2" y="hd2"/>
                </a:cxn>
              </a:cxnLst>
              <a:rect l="0" t="0" r="r" b="b"/>
              <a:pathLst>
                <a:path w="21600" h="21600" extrusionOk="0">
                  <a:moveTo>
                    <a:pt x="16859" y="0"/>
                  </a:moveTo>
                  <a:lnTo>
                    <a:pt x="6955" y="3766"/>
                  </a:lnTo>
                  <a:lnTo>
                    <a:pt x="0" y="12807"/>
                  </a:lnTo>
                  <a:lnTo>
                    <a:pt x="1520" y="21600"/>
                  </a:lnTo>
                  <a:lnTo>
                    <a:pt x="11830" y="18440"/>
                  </a:lnTo>
                  <a:lnTo>
                    <a:pt x="21600" y="7067"/>
                  </a:lnTo>
                  <a:lnTo>
                    <a:pt x="16859"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0" name="Shape 4102"/>
            <p:cNvSpPr/>
            <p:nvPr/>
          </p:nvSpPr>
          <p:spPr>
            <a:xfrm>
              <a:off x="10664890" y="4428300"/>
              <a:ext cx="18981" cy="17731"/>
            </a:xfrm>
            <a:custGeom>
              <a:avLst/>
              <a:gdLst/>
              <a:ahLst/>
              <a:cxnLst>
                <a:cxn ang="0">
                  <a:pos x="wd2" y="hd2"/>
                </a:cxn>
                <a:cxn ang="5400000">
                  <a:pos x="wd2" y="hd2"/>
                </a:cxn>
                <a:cxn ang="10800000">
                  <a:pos x="wd2" y="hd2"/>
                </a:cxn>
                <a:cxn ang="16200000">
                  <a:pos x="wd2" y="hd2"/>
                </a:cxn>
              </a:cxnLst>
              <a:rect l="0" t="0" r="r" b="b"/>
              <a:pathLst>
                <a:path w="21600" h="21600" extrusionOk="0">
                  <a:moveTo>
                    <a:pt x="14812" y="0"/>
                  </a:moveTo>
                  <a:lnTo>
                    <a:pt x="4681" y="6372"/>
                  </a:lnTo>
                  <a:lnTo>
                    <a:pt x="0" y="21600"/>
                  </a:lnTo>
                  <a:lnTo>
                    <a:pt x="14684" y="16243"/>
                  </a:lnTo>
                  <a:lnTo>
                    <a:pt x="21600" y="8805"/>
                  </a:lnTo>
                  <a:lnTo>
                    <a:pt x="14812"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1" name="Shape 4103"/>
            <p:cNvSpPr/>
            <p:nvPr/>
          </p:nvSpPr>
          <p:spPr>
            <a:xfrm>
              <a:off x="10455082" y="4293854"/>
              <a:ext cx="15976" cy="21113"/>
            </a:xfrm>
            <a:custGeom>
              <a:avLst/>
              <a:gdLst/>
              <a:ahLst/>
              <a:cxnLst>
                <a:cxn ang="0">
                  <a:pos x="wd2" y="hd2"/>
                </a:cxn>
                <a:cxn ang="5400000">
                  <a:pos x="wd2" y="hd2"/>
                </a:cxn>
                <a:cxn ang="10800000">
                  <a:pos x="wd2" y="hd2"/>
                </a:cxn>
                <a:cxn ang="16200000">
                  <a:pos x="wd2" y="hd2"/>
                </a:cxn>
              </a:cxnLst>
              <a:rect l="0" t="0" r="r" b="b"/>
              <a:pathLst>
                <a:path w="21600" h="21600" extrusionOk="0">
                  <a:moveTo>
                    <a:pt x="8649" y="0"/>
                  </a:moveTo>
                  <a:lnTo>
                    <a:pt x="0" y="10705"/>
                  </a:lnTo>
                  <a:lnTo>
                    <a:pt x="6331" y="21600"/>
                  </a:lnTo>
                  <a:lnTo>
                    <a:pt x="21600" y="11002"/>
                  </a:lnTo>
                  <a:lnTo>
                    <a:pt x="8649"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2" name="Shape 4104"/>
            <p:cNvSpPr/>
            <p:nvPr/>
          </p:nvSpPr>
          <p:spPr>
            <a:xfrm>
              <a:off x="10436795" y="4282150"/>
              <a:ext cx="20954" cy="20737"/>
            </a:xfrm>
            <a:custGeom>
              <a:avLst/>
              <a:gdLst/>
              <a:ahLst/>
              <a:cxnLst>
                <a:cxn ang="0">
                  <a:pos x="wd2" y="hd2"/>
                </a:cxn>
                <a:cxn ang="5400000">
                  <a:pos x="wd2" y="hd2"/>
                </a:cxn>
                <a:cxn ang="10800000">
                  <a:pos x="wd2" y="hd2"/>
                </a:cxn>
                <a:cxn ang="16200000">
                  <a:pos x="wd2" y="hd2"/>
                </a:cxn>
              </a:cxnLst>
              <a:rect l="0" t="0" r="r" b="b"/>
              <a:pathLst>
                <a:path w="21600" h="21600" extrusionOk="0">
                  <a:moveTo>
                    <a:pt x="7759" y="0"/>
                  </a:moveTo>
                  <a:lnTo>
                    <a:pt x="41" y="9426"/>
                  </a:lnTo>
                  <a:lnTo>
                    <a:pt x="0" y="21600"/>
                  </a:lnTo>
                  <a:lnTo>
                    <a:pt x="12649" y="16740"/>
                  </a:lnTo>
                  <a:lnTo>
                    <a:pt x="21600" y="5613"/>
                  </a:lnTo>
                  <a:lnTo>
                    <a:pt x="7759"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3" name="Shape 4105"/>
            <p:cNvSpPr/>
            <p:nvPr/>
          </p:nvSpPr>
          <p:spPr>
            <a:xfrm>
              <a:off x="9419066" y="2715747"/>
              <a:ext cx="54283" cy="130819"/>
            </a:xfrm>
            <a:custGeom>
              <a:avLst/>
              <a:gdLst/>
              <a:ahLst/>
              <a:cxnLst>
                <a:cxn ang="0">
                  <a:pos x="wd2" y="hd2"/>
                </a:cxn>
                <a:cxn ang="5400000">
                  <a:pos x="wd2" y="hd2"/>
                </a:cxn>
                <a:cxn ang="10800000">
                  <a:pos x="wd2" y="hd2"/>
                </a:cxn>
                <a:cxn ang="16200000">
                  <a:pos x="wd2" y="hd2"/>
                </a:cxn>
              </a:cxnLst>
              <a:rect l="0" t="0" r="r" b="b"/>
              <a:pathLst>
                <a:path w="21600" h="21600" extrusionOk="0">
                  <a:moveTo>
                    <a:pt x="11706" y="1646"/>
                  </a:moveTo>
                  <a:lnTo>
                    <a:pt x="8506" y="3359"/>
                  </a:lnTo>
                  <a:lnTo>
                    <a:pt x="11870" y="6185"/>
                  </a:lnTo>
                  <a:lnTo>
                    <a:pt x="14695" y="10345"/>
                  </a:lnTo>
                  <a:lnTo>
                    <a:pt x="8309" y="8432"/>
                  </a:lnTo>
                  <a:lnTo>
                    <a:pt x="3822" y="10864"/>
                  </a:lnTo>
                  <a:lnTo>
                    <a:pt x="4782" y="14064"/>
                  </a:lnTo>
                  <a:lnTo>
                    <a:pt x="0" y="19744"/>
                  </a:lnTo>
                  <a:lnTo>
                    <a:pt x="7410" y="21600"/>
                  </a:lnTo>
                  <a:cubicBezTo>
                    <a:pt x="9359" y="21215"/>
                    <a:pt x="11169" y="20720"/>
                    <a:pt x="12788" y="20128"/>
                  </a:cubicBezTo>
                  <a:cubicBezTo>
                    <a:pt x="15690" y="19068"/>
                    <a:pt x="17915" y="17727"/>
                    <a:pt x="19267" y="16224"/>
                  </a:cubicBezTo>
                  <a:cubicBezTo>
                    <a:pt x="19676" y="15596"/>
                    <a:pt x="19985" y="14957"/>
                    <a:pt x="20193" y="14312"/>
                  </a:cubicBezTo>
                  <a:cubicBezTo>
                    <a:pt x="20617" y="12996"/>
                    <a:pt x="20617" y="11661"/>
                    <a:pt x="20193" y="10344"/>
                  </a:cubicBezTo>
                  <a:cubicBezTo>
                    <a:pt x="19639" y="9493"/>
                    <a:pt x="19334" y="8617"/>
                    <a:pt x="19286" y="7736"/>
                  </a:cubicBezTo>
                  <a:cubicBezTo>
                    <a:pt x="19228" y="6678"/>
                    <a:pt x="19540" y="5621"/>
                    <a:pt x="20212" y="4600"/>
                  </a:cubicBezTo>
                  <a:lnTo>
                    <a:pt x="21600" y="2360"/>
                  </a:lnTo>
                  <a:lnTo>
                    <a:pt x="17454" y="0"/>
                  </a:lnTo>
                  <a:lnTo>
                    <a:pt x="11706" y="1646"/>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4" name="Shape 4106"/>
            <p:cNvSpPr/>
            <p:nvPr/>
          </p:nvSpPr>
          <p:spPr>
            <a:xfrm>
              <a:off x="9284794" y="2772635"/>
              <a:ext cx="64114" cy="43827"/>
            </a:xfrm>
            <a:custGeom>
              <a:avLst/>
              <a:gdLst/>
              <a:ahLst/>
              <a:cxnLst>
                <a:cxn ang="0">
                  <a:pos x="wd2" y="hd2"/>
                </a:cxn>
                <a:cxn ang="5400000">
                  <a:pos x="wd2" y="hd2"/>
                </a:cxn>
                <a:cxn ang="10800000">
                  <a:pos x="wd2" y="hd2"/>
                </a:cxn>
                <a:cxn ang="16200000">
                  <a:pos x="wd2" y="hd2"/>
                </a:cxn>
              </a:cxnLst>
              <a:rect l="0" t="0" r="r" b="b"/>
              <a:pathLst>
                <a:path w="21600" h="21290" extrusionOk="0">
                  <a:moveTo>
                    <a:pt x="9770" y="3686"/>
                  </a:moveTo>
                  <a:lnTo>
                    <a:pt x="3715" y="6276"/>
                  </a:lnTo>
                  <a:lnTo>
                    <a:pt x="0" y="16005"/>
                  </a:lnTo>
                  <a:cubicBezTo>
                    <a:pt x="1247" y="19524"/>
                    <a:pt x="3850" y="21600"/>
                    <a:pt x="6580" y="21252"/>
                  </a:cubicBezTo>
                  <a:cubicBezTo>
                    <a:pt x="8984" y="20946"/>
                    <a:pt x="11084" y="18784"/>
                    <a:pt x="12065" y="15605"/>
                  </a:cubicBezTo>
                  <a:lnTo>
                    <a:pt x="17159" y="10520"/>
                  </a:lnTo>
                  <a:lnTo>
                    <a:pt x="21600" y="4871"/>
                  </a:lnTo>
                  <a:lnTo>
                    <a:pt x="19249" y="0"/>
                  </a:lnTo>
                  <a:lnTo>
                    <a:pt x="15510" y="2699"/>
                  </a:lnTo>
                  <a:lnTo>
                    <a:pt x="9770" y="3686"/>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5" name="Shape 4107"/>
            <p:cNvSpPr/>
            <p:nvPr/>
          </p:nvSpPr>
          <p:spPr>
            <a:xfrm>
              <a:off x="9562196" y="2917344"/>
              <a:ext cx="25720" cy="23127"/>
            </a:xfrm>
            <a:custGeom>
              <a:avLst/>
              <a:gdLst/>
              <a:ahLst/>
              <a:cxnLst>
                <a:cxn ang="0">
                  <a:pos x="wd2" y="hd2"/>
                </a:cxn>
                <a:cxn ang="5400000">
                  <a:pos x="wd2" y="hd2"/>
                </a:cxn>
                <a:cxn ang="10800000">
                  <a:pos x="wd2" y="hd2"/>
                </a:cxn>
                <a:cxn ang="16200000">
                  <a:pos x="wd2" y="hd2"/>
                </a:cxn>
              </a:cxnLst>
              <a:rect l="0" t="0" r="r" b="b"/>
              <a:pathLst>
                <a:path w="21600" h="21600" extrusionOk="0">
                  <a:moveTo>
                    <a:pt x="8216" y="0"/>
                  </a:moveTo>
                  <a:lnTo>
                    <a:pt x="0" y="11586"/>
                  </a:lnTo>
                  <a:lnTo>
                    <a:pt x="7029" y="21600"/>
                  </a:lnTo>
                  <a:lnTo>
                    <a:pt x="18710" y="21600"/>
                  </a:lnTo>
                  <a:lnTo>
                    <a:pt x="21600" y="9745"/>
                  </a:lnTo>
                  <a:lnTo>
                    <a:pt x="8216"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6" name="Shape 4108"/>
            <p:cNvSpPr/>
            <p:nvPr/>
          </p:nvSpPr>
          <p:spPr>
            <a:xfrm>
              <a:off x="9256038" y="2821954"/>
              <a:ext cx="10715" cy="18884"/>
            </a:xfrm>
            <a:custGeom>
              <a:avLst/>
              <a:gdLst/>
              <a:ahLst/>
              <a:cxnLst>
                <a:cxn ang="0">
                  <a:pos x="wd2" y="hd2"/>
                </a:cxn>
                <a:cxn ang="5400000">
                  <a:pos x="wd2" y="hd2"/>
                </a:cxn>
                <a:cxn ang="10800000">
                  <a:pos x="wd2" y="hd2"/>
                </a:cxn>
                <a:cxn ang="16200000">
                  <a:pos x="wd2" y="hd2"/>
                </a:cxn>
              </a:cxnLst>
              <a:rect l="0" t="0" r="r" b="b"/>
              <a:pathLst>
                <a:path w="21600" h="21600" extrusionOk="0">
                  <a:moveTo>
                    <a:pt x="15718" y="0"/>
                  </a:moveTo>
                  <a:lnTo>
                    <a:pt x="0" y="13353"/>
                  </a:lnTo>
                  <a:lnTo>
                    <a:pt x="21600" y="21600"/>
                  </a:lnTo>
                  <a:lnTo>
                    <a:pt x="15718"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7" name="Shape 4109"/>
            <p:cNvSpPr/>
            <p:nvPr/>
          </p:nvSpPr>
          <p:spPr>
            <a:xfrm>
              <a:off x="10015905" y="2904757"/>
              <a:ext cx="72525" cy="49431"/>
            </a:xfrm>
            <a:custGeom>
              <a:avLst/>
              <a:gdLst/>
              <a:ahLst/>
              <a:cxnLst>
                <a:cxn ang="0">
                  <a:pos x="wd2" y="hd2"/>
                </a:cxn>
                <a:cxn ang="5400000">
                  <a:pos x="wd2" y="hd2"/>
                </a:cxn>
                <a:cxn ang="10800000">
                  <a:pos x="wd2" y="hd2"/>
                </a:cxn>
                <a:cxn ang="16200000">
                  <a:pos x="wd2" y="hd2"/>
                </a:cxn>
              </a:cxnLst>
              <a:rect l="0" t="0" r="r" b="b"/>
              <a:pathLst>
                <a:path w="21600" h="21096" extrusionOk="0">
                  <a:moveTo>
                    <a:pt x="16791" y="1649"/>
                  </a:moveTo>
                  <a:lnTo>
                    <a:pt x="11726" y="4110"/>
                  </a:lnTo>
                  <a:lnTo>
                    <a:pt x="3733" y="7282"/>
                  </a:lnTo>
                  <a:lnTo>
                    <a:pt x="0" y="13714"/>
                  </a:lnTo>
                  <a:lnTo>
                    <a:pt x="2485" y="19148"/>
                  </a:lnTo>
                  <a:cubicBezTo>
                    <a:pt x="4278" y="21053"/>
                    <a:pt x="6603" y="21600"/>
                    <a:pt x="8727" y="20616"/>
                  </a:cubicBezTo>
                  <a:cubicBezTo>
                    <a:pt x="10473" y="19807"/>
                    <a:pt x="11919" y="18026"/>
                    <a:pt x="12738" y="15673"/>
                  </a:cubicBezTo>
                  <a:cubicBezTo>
                    <a:pt x="13681" y="13711"/>
                    <a:pt x="14802" y="11938"/>
                    <a:pt x="16072" y="10401"/>
                  </a:cubicBezTo>
                  <a:cubicBezTo>
                    <a:pt x="17334" y="8875"/>
                    <a:pt x="18732" y="7595"/>
                    <a:pt x="20229" y="6596"/>
                  </a:cubicBezTo>
                  <a:lnTo>
                    <a:pt x="21600" y="0"/>
                  </a:lnTo>
                  <a:lnTo>
                    <a:pt x="16791" y="1649"/>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8" name="Shape 4110"/>
            <p:cNvSpPr/>
            <p:nvPr/>
          </p:nvSpPr>
          <p:spPr>
            <a:xfrm>
              <a:off x="8011923" y="3321296"/>
              <a:ext cx="329829" cy="1022754"/>
            </a:xfrm>
            <a:custGeom>
              <a:avLst/>
              <a:gdLst/>
              <a:ahLst/>
              <a:cxnLst>
                <a:cxn ang="0">
                  <a:pos x="wd2" y="hd2"/>
                </a:cxn>
                <a:cxn ang="5400000">
                  <a:pos x="wd2" y="hd2"/>
                </a:cxn>
                <a:cxn ang="10800000">
                  <a:pos x="wd2" y="hd2"/>
                </a:cxn>
                <a:cxn ang="16200000">
                  <a:pos x="wd2" y="hd2"/>
                </a:cxn>
              </a:cxnLst>
              <a:rect l="0" t="0" r="r" b="b"/>
              <a:pathLst>
                <a:path w="21206" h="21600" extrusionOk="0">
                  <a:moveTo>
                    <a:pt x="87" y="0"/>
                  </a:moveTo>
                  <a:lnTo>
                    <a:pt x="3105" y="1351"/>
                  </a:lnTo>
                  <a:lnTo>
                    <a:pt x="4941" y="2158"/>
                  </a:lnTo>
                  <a:lnTo>
                    <a:pt x="4813" y="2625"/>
                  </a:lnTo>
                  <a:lnTo>
                    <a:pt x="5430" y="3306"/>
                  </a:lnTo>
                  <a:lnTo>
                    <a:pt x="5374" y="4036"/>
                  </a:lnTo>
                  <a:lnTo>
                    <a:pt x="5264" y="4778"/>
                  </a:lnTo>
                  <a:lnTo>
                    <a:pt x="5322" y="5440"/>
                  </a:lnTo>
                  <a:cubicBezTo>
                    <a:pt x="5337" y="5651"/>
                    <a:pt x="5470" y="5859"/>
                    <a:pt x="5714" y="6054"/>
                  </a:cubicBezTo>
                  <a:cubicBezTo>
                    <a:pt x="5921" y="6219"/>
                    <a:pt x="6204" y="6372"/>
                    <a:pt x="6553" y="6508"/>
                  </a:cubicBezTo>
                  <a:lnTo>
                    <a:pt x="7298" y="6936"/>
                  </a:lnTo>
                  <a:cubicBezTo>
                    <a:pt x="7568" y="7062"/>
                    <a:pt x="7842" y="7187"/>
                    <a:pt x="8121" y="7311"/>
                  </a:cubicBezTo>
                  <a:cubicBezTo>
                    <a:pt x="8309" y="7394"/>
                    <a:pt x="8500" y="7477"/>
                    <a:pt x="8693" y="7560"/>
                  </a:cubicBezTo>
                  <a:lnTo>
                    <a:pt x="9067" y="7873"/>
                  </a:lnTo>
                  <a:lnTo>
                    <a:pt x="9270" y="8148"/>
                  </a:lnTo>
                  <a:lnTo>
                    <a:pt x="9644" y="8473"/>
                  </a:lnTo>
                  <a:lnTo>
                    <a:pt x="10224" y="8718"/>
                  </a:lnTo>
                  <a:lnTo>
                    <a:pt x="10971" y="8927"/>
                  </a:lnTo>
                  <a:lnTo>
                    <a:pt x="11380" y="9116"/>
                  </a:lnTo>
                  <a:lnTo>
                    <a:pt x="12069" y="9367"/>
                  </a:lnTo>
                  <a:lnTo>
                    <a:pt x="13945" y="10058"/>
                  </a:lnTo>
                  <a:lnTo>
                    <a:pt x="14784" y="10450"/>
                  </a:lnTo>
                  <a:lnTo>
                    <a:pt x="15008" y="10910"/>
                  </a:lnTo>
                  <a:lnTo>
                    <a:pt x="15513" y="11253"/>
                  </a:lnTo>
                  <a:lnTo>
                    <a:pt x="16260" y="11824"/>
                  </a:lnTo>
                  <a:lnTo>
                    <a:pt x="17456" y="12180"/>
                  </a:lnTo>
                  <a:lnTo>
                    <a:pt x="18970" y="12628"/>
                  </a:lnTo>
                  <a:lnTo>
                    <a:pt x="19737" y="13032"/>
                  </a:lnTo>
                  <a:lnTo>
                    <a:pt x="20129" y="13566"/>
                  </a:lnTo>
                  <a:cubicBezTo>
                    <a:pt x="20317" y="13735"/>
                    <a:pt x="20393" y="13915"/>
                    <a:pt x="20353" y="14094"/>
                  </a:cubicBezTo>
                  <a:cubicBezTo>
                    <a:pt x="20310" y="14285"/>
                    <a:pt x="20136" y="14470"/>
                    <a:pt x="19905" y="14646"/>
                  </a:cubicBezTo>
                  <a:cubicBezTo>
                    <a:pt x="19688" y="14811"/>
                    <a:pt x="19422" y="14969"/>
                    <a:pt x="19232" y="15137"/>
                  </a:cubicBezTo>
                  <a:cubicBezTo>
                    <a:pt x="19023" y="15322"/>
                    <a:pt x="18910" y="15517"/>
                    <a:pt x="18896" y="15715"/>
                  </a:cubicBezTo>
                  <a:cubicBezTo>
                    <a:pt x="18962" y="15855"/>
                    <a:pt x="18981" y="15997"/>
                    <a:pt x="18952" y="16138"/>
                  </a:cubicBezTo>
                  <a:cubicBezTo>
                    <a:pt x="18917" y="16303"/>
                    <a:pt x="18816" y="16467"/>
                    <a:pt x="18653" y="16623"/>
                  </a:cubicBezTo>
                  <a:lnTo>
                    <a:pt x="18190" y="16819"/>
                  </a:lnTo>
                  <a:lnTo>
                    <a:pt x="18900" y="17310"/>
                  </a:lnTo>
                  <a:lnTo>
                    <a:pt x="19293" y="17665"/>
                  </a:lnTo>
                  <a:lnTo>
                    <a:pt x="19442" y="18088"/>
                  </a:lnTo>
                  <a:lnTo>
                    <a:pt x="19386" y="18425"/>
                  </a:lnTo>
                  <a:lnTo>
                    <a:pt x="20250" y="18935"/>
                  </a:lnTo>
                  <a:lnTo>
                    <a:pt x="20306" y="19338"/>
                  </a:lnTo>
                  <a:lnTo>
                    <a:pt x="20475" y="20172"/>
                  </a:lnTo>
                  <a:lnTo>
                    <a:pt x="21206" y="21600"/>
                  </a:lnTo>
                  <a:cubicBezTo>
                    <a:pt x="13816" y="18492"/>
                    <a:pt x="8189" y="14973"/>
                    <a:pt x="4593" y="11211"/>
                  </a:cubicBezTo>
                  <a:cubicBezTo>
                    <a:pt x="1131" y="7587"/>
                    <a:pt x="-394" y="3794"/>
                    <a:pt x="87" y="0"/>
                  </a:cubicBez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grpSp>
      <p:sp>
        <p:nvSpPr>
          <p:cNvPr id="149" name="Shape 4127"/>
          <p:cNvSpPr>
            <a:spLocks noChangeAspect="1"/>
          </p:cNvSpPr>
          <p:nvPr/>
        </p:nvSpPr>
        <p:spPr>
          <a:xfrm>
            <a:off x="4385219" y="1619247"/>
            <a:ext cx="3428997" cy="3429000"/>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w="38100" cap="flat">
            <a:solidFill>
              <a:schemeClr val="bg1"/>
            </a:solidFill>
            <a:prstDash val="solid"/>
            <a:miter lim="400000"/>
          </a:ln>
          <a:effectLst>
            <a:outerShdw blurRad="63500" sx="102000" sy="102000" algn="ctr" rotWithShape="0">
              <a:prstClr val="black">
                <a:alpha val="40000"/>
              </a:prstClr>
            </a:outerShdw>
          </a:effectLst>
        </p:spPr>
        <p:txBody>
          <a:bodyPr wrap="square" lIns="162559" tIns="162559" rIns="162559" bIns="162559" numCol="1" anchor="ctr">
            <a:noAutofit/>
          </a:bodyPr>
          <a:lstStyle/>
          <a:p>
            <a:pPr defTabSz="609524">
              <a:defRPr sz="11600">
                <a:solidFill>
                  <a:srgbClr val="77716C"/>
                </a:solidFill>
                <a:latin typeface="Open Sans Light"/>
                <a:ea typeface="Open Sans Light"/>
                <a:cs typeface="Open Sans Light"/>
                <a:sym typeface="Open Sans Light"/>
              </a:defRPr>
            </a:pPr>
            <a:endParaRPr sz="15467"/>
          </a:p>
        </p:txBody>
      </p:sp>
      <p:grpSp>
        <p:nvGrpSpPr>
          <p:cNvPr id="150" name="Group 149"/>
          <p:cNvGrpSpPr/>
          <p:nvPr/>
        </p:nvGrpSpPr>
        <p:grpSpPr>
          <a:xfrm>
            <a:off x="4696264" y="1640763"/>
            <a:ext cx="3071502" cy="3197488"/>
            <a:chOff x="4696264" y="1640763"/>
            <a:chExt cx="3071502" cy="3197488"/>
          </a:xfrm>
          <a:solidFill>
            <a:srgbClr val="189A80"/>
          </a:solidFill>
          <a:effectLst>
            <a:outerShdw blurRad="50800" dist="38100" dir="2700000" algn="tl" rotWithShape="0">
              <a:prstClr val="black">
                <a:alpha val="40000"/>
              </a:prstClr>
            </a:outerShdw>
          </a:effectLst>
        </p:grpSpPr>
        <p:sp>
          <p:nvSpPr>
            <p:cNvPr id="151" name="Shape 4128"/>
            <p:cNvSpPr/>
            <p:nvPr/>
          </p:nvSpPr>
          <p:spPr>
            <a:xfrm>
              <a:off x="4985495" y="1640763"/>
              <a:ext cx="2782271" cy="1549311"/>
            </a:xfrm>
            <a:custGeom>
              <a:avLst/>
              <a:gdLst/>
              <a:ahLst/>
              <a:cxnLst>
                <a:cxn ang="0">
                  <a:pos x="wd2" y="hd2"/>
                </a:cxn>
                <a:cxn ang="5400000">
                  <a:pos x="wd2" y="hd2"/>
                </a:cxn>
                <a:cxn ang="10800000">
                  <a:pos x="wd2" y="hd2"/>
                </a:cxn>
                <a:cxn ang="16200000">
                  <a:pos x="wd2" y="hd2"/>
                </a:cxn>
              </a:cxnLst>
              <a:rect l="0" t="0" r="r" b="b"/>
              <a:pathLst>
                <a:path w="21599" h="21511" extrusionOk="0">
                  <a:moveTo>
                    <a:pt x="6974" y="3251"/>
                  </a:moveTo>
                  <a:lnTo>
                    <a:pt x="6917" y="3349"/>
                  </a:lnTo>
                  <a:lnTo>
                    <a:pt x="6827" y="3350"/>
                  </a:lnTo>
                  <a:lnTo>
                    <a:pt x="6604" y="3534"/>
                  </a:lnTo>
                  <a:lnTo>
                    <a:pt x="6516" y="3506"/>
                  </a:lnTo>
                  <a:lnTo>
                    <a:pt x="6316" y="3666"/>
                  </a:lnTo>
                  <a:lnTo>
                    <a:pt x="6388" y="3748"/>
                  </a:lnTo>
                  <a:lnTo>
                    <a:pt x="6349" y="3897"/>
                  </a:lnTo>
                  <a:lnTo>
                    <a:pt x="6191" y="3956"/>
                  </a:lnTo>
                  <a:lnTo>
                    <a:pt x="6079" y="4058"/>
                  </a:lnTo>
                  <a:lnTo>
                    <a:pt x="5935" y="4082"/>
                  </a:lnTo>
                  <a:lnTo>
                    <a:pt x="5832" y="3953"/>
                  </a:lnTo>
                  <a:lnTo>
                    <a:pt x="5592" y="3895"/>
                  </a:lnTo>
                  <a:lnTo>
                    <a:pt x="5538" y="3965"/>
                  </a:lnTo>
                  <a:lnTo>
                    <a:pt x="5643" y="4107"/>
                  </a:lnTo>
                  <a:lnTo>
                    <a:pt x="5491" y="4212"/>
                  </a:lnTo>
                  <a:lnTo>
                    <a:pt x="5425" y="4373"/>
                  </a:lnTo>
                  <a:lnTo>
                    <a:pt x="5289" y="4561"/>
                  </a:lnTo>
                  <a:lnTo>
                    <a:pt x="5483" y="4605"/>
                  </a:lnTo>
                  <a:lnTo>
                    <a:pt x="5424" y="4718"/>
                  </a:lnTo>
                  <a:lnTo>
                    <a:pt x="5441" y="4859"/>
                  </a:lnTo>
                  <a:lnTo>
                    <a:pt x="5284" y="5054"/>
                  </a:lnTo>
                  <a:lnTo>
                    <a:pt x="5134" y="5348"/>
                  </a:lnTo>
                  <a:lnTo>
                    <a:pt x="5011" y="5415"/>
                  </a:lnTo>
                  <a:lnTo>
                    <a:pt x="4819" y="5473"/>
                  </a:lnTo>
                  <a:lnTo>
                    <a:pt x="4729" y="5579"/>
                  </a:lnTo>
                  <a:lnTo>
                    <a:pt x="4698" y="5763"/>
                  </a:lnTo>
                  <a:lnTo>
                    <a:pt x="4640" y="6049"/>
                  </a:lnTo>
                  <a:lnTo>
                    <a:pt x="4594" y="6214"/>
                  </a:lnTo>
                  <a:lnTo>
                    <a:pt x="4511" y="6355"/>
                  </a:lnTo>
                  <a:lnTo>
                    <a:pt x="4335" y="6402"/>
                  </a:lnTo>
                  <a:lnTo>
                    <a:pt x="4158" y="6496"/>
                  </a:lnTo>
                  <a:lnTo>
                    <a:pt x="4121" y="6731"/>
                  </a:lnTo>
                  <a:lnTo>
                    <a:pt x="4130" y="6918"/>
                  </a:lnTo>
                  <a:lnTo>
                    <a:pt x="4130" y="7106"/>
                  </a:lnTo>
                  <a:lnTo>
                    <a:pt x="4209" y="7153"/>
                  </a:lnTo>
                  <a:lnTo>
                    <a:pt x="4222" y="7294"/>
                  </a:lnTo>
                  <a:lnTo>
                    <a:pt x="4143" y="7373"/>
                  </a:lnTo>
                  <a:lnTo>
                    <a:pt x="4058" y="7373"/>
                  </a:lnTo>
                  <a:lnTo>
                    <a:pt x="4013" y="7501"/>
                  </a:lnTo>
                  <a:lnTo>
                    <a:pt x="4138" y="7589"/>
                  </a:lnTo>
                  <a:lnTo>
                    <a:pt x="4206" y="7523"/>
                  </a:lnTo>
                  <a:lnTo>
                    <a:pt x="4233" y="7687"/>
                  </a:lnTo>
                  <a:lnTo>
                    <a:pt x="4180" y="7866"/>
                  </a:lnTo>
                  <a:lnTo>
                    <a:pt x="4163" y="8053"/>
                  </a:lnTo>
                  <a:lnTo>
                    <a:pt x="4125" y="8305"/>
                  </a:lnTo>
                  <a:lnTo>
                    <a:pt x="4029" y="8541"/>
                  </a:lnTo>
                  <a:lnTo>
                    <a:pt x="3985" y="8685"/>
                  </a:lnTo>
                  <a:lnTo>
                    <a:pt x="3904" y="8905"/>
                  </a:lnTo>
                  <a:lnTo>
                    <a:pt x="3852" y="9140"/>
                  </a:lnTo>
                  <a:lnTo>
                    <a:pt x="3785" y="9331"/>
                  </a:lnTo>
                  <a:lnTo>
                    <a:pt x="3684" y="9449"/>
                  </a:lnTo>
                  <a:lnTo>
                    <a:pt x="3703" y="9593"/>
                  </a:lnTo>
                  <a:lnTo>
                    <a:pt x="3763" y="9804"/>
                  </a:lnTo>
                  <a:lnTo>
                    <a:pt x="3728" y="9961"/>
                  </a:lnTo>
                  <a:lnTo>
                    <a:pt x="3652" y="10090"/>
                  </a:lnTo>
                  <a:lnTo>
                    <a:pt x="3612" y="10294"/>
                  </a:lnTo>
                  <a:lnTo>
                    <a:pt x="3509" y="10317"/>
                  </a:lnTo>
                  <a:lnTo>
                    <a:pt x="3433" y="10306"/>
                  </a:lnTo>
                  <a:lnTo>
                    <a:pt x="3341" y="10180"/>
                  </a:lnTo>
                  <a:lnTo>
                    <a:pt x="3205" y="10239"/>
                  </a:lnTo>
                  <a:lnTo>
                    <a:pt x="3156" y="10321"/>
                  </a:lnTo>
                  <a:lnTo>
                    <a:pt x="3101" y="10211"/>
                  </a:lnTo>
                  <a:lnTo>
                    <a:pt x="3114" y="10027"/>
                  </a:lnTo>
                  <a:lnTo>
                    <a:pt x="3134" y="9895"/>
                  </a:lnTo>
                  <a:lnTo>
                    <a:pt x="3226" y="9711"/>
                  </a:lnTo>
                  <a:lnTo>
                    <a:pt x="3312" y="9617"/>
                  </a:lnTo>
                  <a:lnTo>
                    <a:pt x="3305" y="9492"/>
                  </a:lnTo>
                  <a:lnTo>
                    <a:pt x="3233" y="9289"/>
                  </a:lnTo>
                  <a:lnTo>
                    <a:pt x="3345" y="9214"/>
                  </a:lnTo>
                  <a:lnTo>
                    <a:pt x="3376" y="9053"/>
                  </a:lnTo>
                  <a:lnTo>
                    <a:pt x="3149" y="9260"/>
                  </a:lnTo>
                  <a:lnTo>
                    <a:pt x="3057" y="9190"/>
                  </a:lnTo>
                  <a:lnTo>
                    <a:pt x="2937" y="9072"/>
                  </a:lnTo>
                  <a:lnTo>
                    <a:pt x="2846" y="9272"/>
                  </a:lnTo>
                  <a:lnTo>
                    <a:pt x="2739" y="9402"/>
                  </a:lnTo>
                  <a:lnTo>
                    <a:pt x="2627" y="9539"/>
                  </a:lnTo>
                  <a:lnTo>
                    <a:pt x="2528" y="9539"/>
                  </a:lnTo>
                  <a:lnTo>
                    <a:pt x="2527" y="9402"/>
                  </a:lnTo>
                  <a:lnTo>
                    <a:pt x="2600" y="9273"/>
                  </a:lnTo>
                  <a:lnTo>
                    <a:pt x="2481" y="9029"/>
                  </a:lnTo>
                  <a:lnTo>
                    <a:pt x="2357" y="8831"/>
                  </a:lnTo>
                  <a:lnTo>
                    <a:pt x="2187" y="8576"/>
                  </a:lnTo>
                  <a:lnTo>
                    <a:pt x="2036" y="8658"/>
                  </a:lnTo>
                  <a:lnTo>
                    <a:pt x="2072" y="8493"/>
                  </a:lnTo>
                  <a:lnTo>
                    <a:pt x="2195" y="8270"/>
                  </a:lnTo>
                  <a:lnTo>
                    <a:pt x="2215" y="8039"/>
                  </a:lnTo>
                  <a:lnTo>
                    <a:pt x="2070" y="7991"/>
                  </a:lnTo>
                  <a:lnTo>
                    <a:pt x="2108" y="7828"/>
                  </a:lnTo>
                  <a:lnTo>
                    <a:pt x="2147" y="7527"/>
                  </a:lnTo>
                  <a:lnTo>
                    <a:pt x="2031" y="7598"/>
                  </a:lnTo>
                  <a:lnTo>
                    <a:pt x="1922" y="7527"/>
                  </a:lnTo>
                  <a:lnTo>
                    <a:pt x="1832" y="7657"/>
                  </a:lnTo>
                  <a:lnTo>
                    <a:pt x="1743" y="7786"/>
                  </a:lnTo>
                  <a:lnTo>
                    <a:pt x="1586" y="7876"/>
                  </a:lnTo>
                  <a:lnTo>
                    <a:pt x="1447" y="7969"/>
                  </a:lnTo>
                  <a:lnTo>
                    <a:pt x="1408" y="7863"/>
                  </a:lnTo>
                  <a:lnTo>
                    <a:pt x="1488" y="7747"/>
                  </a:lnTo>
                  <a:lnTo>
                    <a:pt x="1324" y="7782"/>
                  </a:lnTo>
                  <a:lnTo>
                    <a:pt x="1278" y="7896"/>
                  </a:lnTo>
                  <a:lnTo>
                    <a:pt x="1208" y="7955"/>
                  </a:lnTo>
                  <a:lnTo>
                    <a:pt x="1196" y="7791"/>
                  </a:lnTo>
                  <a:lnTo>
                    <a:pt x="1158" y="7674"/>
                  </a:lnTo>
                  <a:lnTo>
                    <a:pt x="1040" y="7720"/>
                  </a:lnTo>
                  <a:cubicBezTo>
                    <a:pt x="1028" y="7727"/>
                    <a:pt x="1016" y="7735"/>
                    <a:pt x="1005" y="7742"/>
                  </a:cubicBezTo>
                  <a:cubicBezTo>
                    <a:pt x="993" y="7749"/>
                    <a:pt x="981" y="7756"/>
                    <a:pt x="970" y="7763"/>
                  </a:cubicBezTo>
                  <a:lnTo>
                    <a:pt x="889" y="7639"/>
                  </a:lnTo>
                  <a:lnTo>
                    <a:pt x="759" y="7615"/>
                  </a:lnTo>
                  <a:lnTo>
                    <a:pt x="613" y="7348"/>
                  </a:lnTo>
                  <a:lnTo>
                    <a:pt x="685" y="7239"/>
                  </a:lnTo>
                  <a:lnTo>
                    <a:pt x="801" y="7263"/>
                  </a:lnTo>
                  <a:lnTo>
                    <a:pt x="818" y="7415"/>
                  </a:lnTo>
                  <a:lnTo>
                    <a:pt x="963" y="7254"/>
                  </a:lnTo>
                  <a:lnTo>
                    <a:pt x="1171" y="7066"/>
                  </a:lnTo>
                  <a:lnTo>
                    <a:pt x="1360" y="6964"/>
                  </a:lnTo>
                  <a:lnTo>
                    <a:pt x="1640" y="6779"/>
                  </a:lnTo>
                  <a:lnTo>
                    <a:pt x="1824" y="6697"/>
                  </a:lnTo>
                  <a:lnTo>
                    <a:pt x="1965" y="6776"/>
                  </a:lnTo>
                  <a:lnTo>
                    <a:pt x="2035" y="6806"/>
                  </a:lnTo>
                  <a:lnTo>
                    <a:pt x="1962" y="6970"/>
                  </a:lnTo>
                  <a:lnTo>
                    <a:pt x="2059" y="7060"/>
                  </a:lnTo>
                  <a:lnTo>
                    <a:pt x="2201" y="7154"/>
                  </a:lnTo>
                  <a:lnTo>
                    <a:pt x="2279" y="7259"/>
                  </a:lnTo>
                  <a:lnTo>
                    <a:pt x="2349" y="7380"/>
                  </a:lnTo>
                  <a:lnTo>
                    <a:pt x="2402" y="7486"/>
                  </a:lnTo>
                  <a:lnTo>
                    <a:pt x="2588" y="7427"/>
                  </a:lnTo>
                  <a:lnTo>
                    <a:pt x="2704" y="7392"/>
                  </a:lnTo>
                  <a:lnTo>
                    <a:pt x="2477" y="7353"/>
                  </a:lnTo>
                  <a:lnTo>
                    <a:pt x="2507" y="7224"/>
                  </a:lnTo>
                  <a:lnTo>
                    <a:pt x="2385" y="7111"/>
                  </a:lnTo>
                  <a:lnTo>
                    <a:pt x="2457" y="7001"/>
                  </a:lnTo>
                  <a:lnTo>
                    <a:pt x="2568" y="6884"/>
                  </a:lnTo>
                  <a:lnTo>
                    <a:pt x="2663" y="6782"/>
                  </a:lnTo>
                  <a:lnTo>
                    <a:pt x="2688" y="6638"/>
                  </a:lnTo>
                  <a:lnTo>
                    <a:pt x="2465" y="6293"/>
                  </a:lnTo>
                  <a:lnTo>
                    <a:pt x="2378" y="6333"/>
                  </a:lnTo>
                  <a:lnTo>
                    <a:pt x="2288" y="6439"/>
                  </a:lnTo>
                  <a:lnTo>
                    <a:pt x="2244" y="6334"/>
                  </a:lnTo>
                  <a:lnTo>
                    <a:pt x="2308" y="6154"/>
                  </a:lnTo>
                  <a:lnTo>
                    <a:pt x="2391" y="5828"/>
                  </a:lnTo>
                  <a:lnTo>
                    <a:pt x="2470" y="5946"/>
                  </a:lnTo>
                  <a:lnTo>
                    <a:pt x="2621" y="5667"/>
                  </a:lnTo>
                  <a:lnTo>
                    <a:pt x="2588" y="5538"/>
                  </a:lnTo>
                  <a:lnTo>
                    <a:pt x="2700" y="5236"/>
                  </a:lnTo>
                  <a:lnTo>
                    <a:pt x="2713" y="5107"/>
                  </a:lnTo>
                  <a:lnTo>
                    <a:pt x="2827" y="4916"/>
                  </a:lnTo>
                  <a:lnTo>
                    <a:pt x="2906" y="4653"/>
                  </a:lnTo>
                  <a:lnTo>
                    <a:pt x="2834" y="4528"/>
                  </a:lnTo>
                  <a:lnTo>
                    <a:pt x="2781" y="4435"/>
                  </a:lnTo>
                  <a:lnTo>
                    <a:pt x="2770" y="4225"/>
                  </a:lnTo>
                  <a:lnTo>
                    <a:pt x="2744" y="4021"/>
                  </a:lnTo>
                  <a:lnTo>
                    <a:pt x="2681" y="3962"/>
                  </a:lnTo>
                  <a:lnTo>
                    <a:pt x="2668" y="4165"/>
                  </a:lnTo>
                  <a:lnTo>
                    <a:pt x="2493" y="4247"/>
                  </a:lnTo>
                  <a:lnTo>
                    <a:pt x="2390" y="4259"/>
                  </a:lnTo>
                  <a:lnTo>
                    <a:pt x="2383" y="4388"/>
                  </a:lnTo>
                  <a:lnTo>
                    <a:pt x="2138" y="4670"/>
                  </a:lnTo>
                  <a:lnTo>
                    <a:pt x="2017" y="4784"/>
                  </a:lnTo>
                  <a:lnTo>
                    <a:pt x="2021" y="4928"/>
                  </a:lnTo>
                  <a:lnTo>
                    <a:pt x="2181" y="4928"/>
                  </a:lnTo>
                  <a:lnTo>
                    <a:pt x="2089" y="5051"/>
                  </a:lnTo>
                  <a:lnTo>
                    <a:pt x="1763" y="5172"/>
                  </a:lnTo>
                  <a:lnTo>
                    <a:pt x="1494" y="5367"/>
                  </a:lnTo>
                  <a:lnTo>
                    <a:pt x="1139" y="5673"/>
                  </a:lnTo>
                  <a:lnTo>
                    <a:pt x="1065" y="5619"/>
                  </a:lnTo>
                  <a:lnTo>
                    <a:pt x="1229" y="5493"/>
                  </a:lnTo>
                  <a:lnTo>
                    <a:pt x="1218" y="5329"/>
                  </a:lnTo>
                  <a:lnTo>
                    <a:pt x="1102" y="5458"/>
                  </a:lnTo>
                  <a:lnTo>
                    <a:pt x="951" y="5646"/>
                  </a:lnTo>
                  <a:lnTo>
                    <a:pt x="854" y="5952"/>
                  </a:lnTo>
                  <a:lnTo>
                    <a:pt x="668" y="6179"/>
                  </a:lnTo>
                  <a:lnTo>
                    <a:pt x="513" y="6351"/>
                  </a:lnTo>
                  <a:lnTo>
                    <a:pt x="357" y="6492"/>
                  </a:lnTo>
                  <a:lnTo>
                    <a:pt x="370" y="6645"/>
                  </a:lnTo>
                  <a:lnTo>
                    <a:pt x="328" y="6754"/>
                  </a:lnTo>
                  <a:lnTo>
                    <a:pt x="404" y="6918"/>
                  </a:lnTo>
                  <a:lnTo>
                    <a:pt x="341" y="7041"/>
                  </a:lnTo>
                  <a:lnTo>
                    <a:pt x="468" y="7096"/>
                  </a:lnTo>
                  <a:lnTo>
                    <a:pt x="435" y="7233"/>
                  </a:lnTo>
                  <a:lnTo>
                    <a:pt x="586" y="7126"/>
                  </a:lnTo>
                  <a:lnTo>
                    <a:pt x="490" y="7354"/>
                  </a:lnTo>
                  <a:lnTo>
                    <a:pt x="325" y="7154"/>
                  </a:lnTo>
                  <a:lnTo>
                    <a:pt x="301" y="6908"/>
                  </a:lnTo>
                  <a:lnTo>
                    <a:pt x="265" y="6667"/>
                  </a:lnTo>
                  <a:lnTo>
                    <a:pt x="0" y="6160"/>
                  </a:lnTo>
                  <a:cubicBezTo>
                    <a:pt x="607" y="5114"/>
                    <a:pt x="1274" y="4187"/>
                    <a:pt x="1990" y="3393"/>
                  </a:cubicBezTo>
                  <a:cubicBezTo>
                    <a:pt x="2818" y="2477"/>
                    <a:pt x="3705" y="1746"/>
                    <a:pt x="4632" y="1216"/>
                  </a:cubicBezTo>
                  <a:cubicBezTo>
                    <a:pt x="5586" y="636"/>
                    <a:pt x="6574" y="259"/>
                    <a:pt x="7577" y="95"/>
                  </a:cubicBezTo>
                  <a:cubicBezTo>
                    <a:pt x="8699" y="-89"/>
                    <a:pt x="9831" y="-6"/>
                    <a:pt x="10941" y="343"/>
                  </a:cubicBezTo>
                  <a:cubicBezTo>
                    <a:pt x="11759" y="594"/>
                    <a:pt x="12562" y="990"/>
                    <a:pt x="13336" y="1526"/>
                  </a:cubicBezTo>
                  <a:cubicBezTo>
                    <a:pt x="14083" y="2044"/>
                    <a:pt x="14800" y="2689"/>
                    <a:pt x="15478" y="3453"/>
                  </a:cubicBezTo>
                  <a:cubicBezTo>
                    <a:pt x="16137" y="4153"/>
                    <a:pt x="16753" y="4972"/>
                    <a:pt x="17319" y="5896"/>
                  </a:cubicBezTo>
                  <a:cubicBezTo>
                    <a:pt x="17855" y="6774"/>
                    <a:pt x="18343" y="7742"/>
                    <a:pt x="18774" y="8788"/>
                  </a:cubicBezTo>
                  <a:cubicBezTo>
                    <a:pt x="19246" y="9774"/>
                    <a:pt x="19668" y="10832"/>
                    <a:pt x="20036" y="11950"/>
                  </a:cubicBezTo>
                  <a:cubicBezTo>
                    <a:pt x="20392" y="13028"/>
                    <a:pt x="20696" y="14158"/>
                    <a:pt x="20945" y="15328"/>
                  </a:cubicBezTo>
                  <a:cubicBezTo>
                    <a:pt x="21172" y="16358"/>
                    <a:pt x="21341" y="17425"/>
                    <a:pt x="21451" y="18514"/>
                  </a:cubicBezTo>
                  <a:cubicBezTo>
                    <a:pt x="21551" y="19503"/>
                    <a:pt x="21600" y="20506"/>
                    <a:pt x="21599" y="21511"/>
                  </a:cubicBezTo>
                  <a:lnTo>
                    <a:pt x="21410" y="21296"/>
                  </a:lnTo>
                  <a:lnTo>
                    <a:pt x="21242" y="21132"/>
                  </a:lnTo>
                  <a:lnTo>
                    <a:pt x="21183" y="20971"/>
                  </a:lnTo>
                  <a:lnTo>
                    <a:pt x="21111" y="20701"/>
                  </a:lnTo>
                  <a:lnTo>
                    <a:pt x="21071" y="20595"/>
                  </a:lnTo>
                  <a:lnTo>
                    <a:pt x="20935" y="20474"/>
                  </a:lnTo>
                  <a:cubicBezTo>
                    <a:pt x="20910" y="20403"/>
                    <a:pt x="20893" y="20325"/>
                    <a:pt x="20885" y="20242"/>
                  </a:cubicBezTo>
                  <a:cubicBezTo>
                    <a:pt x="20878" y="20163"/>
                    <a:pt x="20879" y="20083"/>
                    <a:pt x="20878" y="20003"/>
                  </a:cubicBezTo>
                  <a:cubicBezTo>
                    <a:pt x="20878" y="19887"/>
                    <a:pt x="20873" y="19772"/>
                    <a:pt x="20865" y="19657"/>
                  </a:cubicBezTo>
                  <a:lnTo>
                    <a:pt x="20806" y="19224"/>
                  </a:lnTo>
                  <a:lnTo>
                    <a:pt x="20613" y="18374"/>
                  </a:lnTo>
                  <a:lnTo>
                    <a:pt x="20532" y="17853"/>
                  </a:lnTo>
                  <a:lnTo>
                    <a:pt x="20495" y="17531"/>
                  </a:lnTo>
                  <a:lnTo>
                    <a:pt x="20451" y="17300"/>
                  </a:lnTo>
                  <a:lnTo>
                    <a:pt x="20465" y="17039"/>
                  </a:lnTo>
                  <a:lnTo>
                    <a:pt x="20399" y="16647"/>
                  </a:lnTo>
                  <a:lnTo>
                    <a:pt x="20304" y="16145"/>
                  </a:lnTo>
                  <a:lnTo>
                    <a:pt x="20144" y="15894"/>
                  </a:lnTo>
                  <a:lnTo>
                    <a:pt x="19991" y="15416"/>
                  </a:lnTo>
                  <a:lnTo>
                    <a:pt x="19958" y="15078"/>
                  </a:lnTo>
                  <a:lnTo>
                    <a:pt x="19927" y="14823"/>
                  </a:lnTo>
                  <a:lnTo>
                    <a:pt x="19888" y="14647"/>
                  </a:lnTo>
                  <a:lnTo>
                    <a:pt x="19732" y="14102"/>
                  </a:lnTo>
                  <a:lnTo>
                    <a:pt x="19592" y="13641"/>
                  </a:lnTo>
                  <a:lnTo>
                    <a:pt x="19613" y="13386"/>
                  </a:lnTo>
                  <a:lnTo>
                    <a:pt x="19553" y="12708"/>
                  </a:lnTo>
                  <a:lnTo>
                    <a:pt x="19409" y="11711"/>
                  </a:lnTo>
                  <a:lnTo>
                    <a:pt x="19217" y="10880"/>
                  </a:lnTo>
                  <a:lnTo>
                    <a:pt x="18969" y="10276"/>
                  </a:lnTo>
                  <a:lnTo>
                    <a:pt x="18725" y="9684"/>
                  </a:lnTo>
                  <a:lnTo>
                    <a:pt x="18572" y="9272"/>
                  </a:lnTo>
                  <a:cubicBezTo>
                    <a:pt x="18530" y="9314"/>
                    <a:pt x="18481" y="9323"/>
                    <a:pt x="18436" y="9296"/>
                  </a:cubicBezTo>
                  <a:cubicBezTo>
                    <a:pt x="18372" y="9258"/>
                    <a:pt x="18326" y="9157"/>
                    <a:pt x="18319" y="9037"/>
                  </a:cubicBezTo>
                  <a:lnTo>
                    <a:pt x="18247" y="8955"/>
                  </a:lnTo>
                  <a:cubicBezTo>
                    <a:pt x="18222" y="8856"/>
                    <a:pt x="18192" y="8762"/>
                    <a:pt x="18157" y="8672"/>
                  </a:cubicBezTo>
                  <a:cubicBezTo>
                    <a:pt x="18124" y="8586"/>
                    <a:pt x="18087" y="8505"/>
                    <a:pt x="18046" y="8429"/>
                  </a:cubicBezTo>
                  <a:lnTo>
                    <a:pt x="17881" y="8472"/>
                  </a:lnTo>
                  <a:lnTo>
                    <a:pt x="17986" y="8711"/>
                  </a:lnTo>
                  <a:lnTo>
                    <a:pt x="18122" y="9040"/>
                  </a:lnTo>
                  <a:lnTo>
                    <a:pt x="18232" y="9295"/>
                  </a:lnTo>
                  <a:lnTo>
                    <a:pt x="18315" y="9523"/>
                  </a:lnTo>
                  <a:lnTo>
                    <a:pt x="18335" y="9837"/>
                  </a:lnTo>
                  <a:lnTo>
                    <a:pt x="18453" y="9994"/>
                  </a:lnTo>
                  <a:lnTo>
                    <a:pt x="18539" y="10147"/>
                  </a:lnTo>
                  <a:lnTo>
                    <a:pt x="18637" y="10335"/>
                  </a:lnTo>
                  <a:lnTo>
                    <a:pt x="18699" y="10696"/>
                  </a:lnTo>
                  <a:lnTo>
                    <a:pt x="18797" y="10856"/>
                  </a:lnTo>
                  <a:lnTo>
                    <a:pt x="18830" y="10605"/>
                  </a:lnTo>
                  <a:lnTo>
                    <a:pt x="18784" y="10311"/>
                  </a:lnTo>
                  <a:lnTo>
                    <a:pt x="18893" y="10444"/>
                  </a:lnTo>
                  <a:lnTo>
                    <a:pt x="18887" y="10702"/>
                  </a:lnTo>
                  <a:lnTo>
                    <a:pt x="18882" y="10938"/>
                  </a:lnTo>
                  <a:lnTo>
                    <a:pt x="18797" y="11008"/>
                  </a:lnTo>
                  <a:lnTo>
                    <a:pt x="18867" y="11235"/>
                  </a:lnTo>
                  <a:lnTo>
                    <a:pt x="18959" y="11501"/>
                  </a:lnTo>
                  <a:lnTo>
                    <a:pt x="19062" y="11501"/>
                  </a:lnTo>
                  <a:lnTo>
                    <a:pt x="19128" y="11783"/>
                  </a:lnTo>
                  <a:lnTo>
                    <a:pt x="19194" y="12022"/>
                  </a:lnTo>
                  <a:lnTo>
                    <a:pt x="19299" y="12258"/>
                  </a:lnTo>
                  <a:lnTo>
                    <a:pt x="19391" y="12481"/>
                  </a:lnTo>
                  <a:lnTo>
                    <a:pt x="19404" y="12645"/>
                  </a:lnTo>
                  <a:lnTo>
                    <a:pt x="19437" y="12770"/>
                  </a:lnTo>
                  <a:lnTo>
                    <a:pt x="19457" y="12985"/>
                  </a:lnTo>
                  <a:lnTo>
                    <a:pt x="19490" y="13181"/>
                  </a:lnTo>
                  <a:lnTo>
                    <a:pt x="19527" y="13396"/>
                  </a:lnTo>
                  <a:lnTo>
                    <a:pt x="19535" y="13690"/>
                  </a:lnTo>
                  <a:lnTo>
                    <a:pt x="19450" y="13613"/>
                  </a:lnTo>
                  <a:lnTo>
                    <a:pt x="19418" y="13938"/>
                  </a:lnTo>
                  <a:cubicBezTo>
                    <a:pt x="19416" y="13965"/>
                    <a:pt x="19414" y="13992"/>
                    <a:pt x="19412" y="14019"/>
                  </a:cubicBezTo>
                  <a:cubicBezTo>
                    <a:pt x="19411" y="14046"/>
                    <a:pt x="19409" y="14073"/>
                    <a:pt x="19407" y="14099"/>
                  </a:cubicBezTo>
                  <a:lnTo>
                    <a:pt x="19324" y="13888"/>
                  </a:lnTo>
                  <a:lnTo>
                    <a:pt x="19256" y="13900"/>
                  </a:lnTo>
                  <a:cubicBezTo>
                    <a:pt x="19229" y="13884"/>
                    <a:pt x="19204" y="13860"/>
                    <a:pt x="19182" y="13830"/>
                  </a:cubicBezTo>
                  <a:cubicBezTo>
                    <a:pt x="19144" y="13778"/>
                    <a:pt x="19115" y="13709"/>
                    <a:pt x="19099" y="13630"/>
                  </a:cubicBezTo>
                  <a:cubicBezTo>
                    <a:pt x="19074" y="13571"/>
                    <a:pt x="19048" y="13514"/>
                    <a:pt x="19022" y="13457"/>
                  </a:cubicBezTo>
                  <a:cubicBezTo>
                    <a:pt x="18987" y="13383"/>
                    <a:pt x="18951" y="13309"/>
                    <a:pt x="18914" y="13238"/>
                  </a:cubicBezTo>
                  <a:cubicBezTo>
                    <a:pt x="18890" y="13189"/>
                    <a:pt x="18863" y="13141"/>
                    <a:pt x="18836" y="13097"/>
                  </a:cubicBezTo>
                  <a:cubicBezTo>
                    <a:pt x="18804" y="13046"/>
                    <a:pt x="18770" y="12999"/>
                    <a:pt x="18735" y="12957"/>
                  </a:cubicBezTo>
                  <a:lnTo>
                    <a:pt x="18607" y="12862"/>
                  </a:lnTo>
                  <a:lnTo>
                    <a:pt x="18537" y="12655"/>
                  </a:lnTo>
                  <a:lnTo>
                    <a:pt x="18485" y="12443"/>
                  </a:lnTo>
                  <a:lnTo>
                    <a:pt x="18485" y="12232"/>
                  </a:lnTo>
                  <a:lnTo>
                    <a:pt x="18524" y="11844"/>
                  </a:lnTo>
                  <a:lnTo>
                    <a:pt x="18522" y="11374"/>
                  </a:lnTo>
                  <a:lnTo>
                    <a:pt x="18463" y="11103"/>
                  </a:lnTo>
                  <a:lnTo>
                    <a:pt x="18325" y="10880"/>
                  </a:lnTo>
                  <a:lnTo>
                    <a:pt x="18177" y="10554"/>
                  </a:lnTo>
                  <a:lnTo>
                    <a:pt x="18076" y="10495"/>
                  </a:lnTo>
                  <a:lnTo>
                    <a:pt x="17975" y="10495"/>
                  </a:lnTo>
                  <a:lnTo>
                    <a:pt x="17912" y="10531"/>
                  </a:lnTo>
                  <a:lnTo>
                    <a:pt x="17868" y="10778"/>
                  </a:lnTo>
                  <a:lnTo>
                    <a:pt x="17772" y="10789"/>
                  </a:lnTo>
                  <a:lnTo>
                    <a:pt x="17726" y="10624"/>
                  </a:lnTo>
                  <a:lnTo>
                    <a:pt x="17693" y="10412"/>
                  </a:lnTo>
                  <a:lnTo>
                    <a:pt x="17648" y="10178"/>
                  </a:lnTo>
                  <a:lnTo>
                    <a:pt x="17611" y="10088"/>
                  </a:lnTo>
                  <a:lnTo>
                    <a:pt x="17495" y="9991"/>
                  </a:lnTo>
                  <a:lnTo>
                    <a:pt x="17432" y="9874"/>
                  </a:lnTo>
                  <a:lnTo>
                    <a:pt x="17434" y="9725"/>
                  </a:lnTo>
                  <a:lnTo>
                    <a:pt x="17348" y="9467"/>
                  </a:lnTo>
                  <a:lnTo>
                    <a:pt x="17287" y="9251"/>
                  </a:lnTo>
                  <a:lnTo>
                    <a:pt x="17189" y="9133"/>
                  </a:lnTo>
                  <a:lnTo>
                    <a:pt x="17228" y="9309"/>
                  </a:lnTo>
                  <a:lnTo>
                    <a:pt x="17287" y="9508"/>
                  </a:lnTo>
                  <a:lnTo>
                    <a:pt x="17307" y="9659"/>
                  </a:lnTo>
                  <a:lnTo>
                    <a:pt x="17346" y="9929"/>
                  </a:lnTo>
                  <a:lnTo>
                    <a:pt x="17403" y="10239"/>
                  </a:lnTo>
                  <a:lnTo>
                    <a:pt x="17487" y="10525"/>
                  </a:lnTo>
                  <a:lnTo>
                    <a:pt x="17467" y="10678"/>
                  </a:lnTo>
                  <a:lnTo>
                    <a:pt x="17306" y="10380"/>
                  </a:lnTo>
                  <a:lnTo>
                    <a:pt x="17262" y="10267"/>
                  </a:lnTo>
                  <a:cubicBezTo>
                    <a:pt x="17251" y="10247"/>
                    <a:pt x="17241" y="10228"/>
                    <a:pt x="17230" y="10208"/>
                  </a:cubicBezTo>
                  <a:cubicBezTo>
                    <a:pt x="17219" y="10189"/>
                    <a:pt x="17208" y="10169"/>
                    <a:pt x="17197" y="10150"/>
                  </a:cubicBezTo>
                  <a:lnTo>
                    <a:pt x="17074" y="10079"/>
                  </a:lnTo>
                  <a:lnTo>
                    <a:pt x="17044" y="9958"/>
                  </a:lnTo>
                  <a:lnTo>
                    <a:pt x="16952" y="9852"/>
                  </a:lnTo>
                  <a:lnTo>
                    <a:pt x="16830" y="9710"/>
                  </a:lnTo>
                  <a:lnTo>
                    <a:pt x="16714" y="9503"/>
                  </a:lnTo>
                  <a:cubicBezTo>
                    <a:pt x="16693" y="9499"/>
                    <a:pt x="16673" y="9495"/>
                    <a:pt x="16652" y="9491"/>
                  </a:cubicBezTo>
                  <a:cubicBezTo>
                    <a:pt x="16631" y="9487"/>
                    <a:pt x="16610" y="9483"/>
                    <a:pt x="16590" y="9479"/>
                  </a:cubicBezTo>
                  <a:lnTo>
                    <a:pt x="16679" y="9690"/>
                  </a:lnTo>
                  <a:lnTo>
                    <a:pt x="16593" y="9705"/>
                  </a:lnTo>
                  <a:lnTo>
                    <a:pt x="16681" y="9850"/>
                  </a:lnTo>
                  <a:lnTo>
                    <a:pt x="16896" y="10027"/>
                  </a:lnTo>
                  <a:lnTo>
                    <a:pt x="17014" y="10234"/>
                  </a:lnTo>
                  <a:lnTo>
                    <a:pt x="17120" y="10490"/>
                  </a:lnTo>
                  <a:lnTo>
                    <a:pt x="17176" y="10650"/>
                  </a:lnTo>
                  <a:lnTo>
                    <a:pt x="17223" y="10823"/>
                  </a:lnTo>
                  <a:lnTo>
                    <a:pt x="17242" y="10963"/>
                  </a:lnTo>
                  <a:lnTo>
                    <a:pt x="17255" y="11139"/>
                  </a:lnTo>
                  <a:lnTo>
                    <a:pt x="17221" y="11277"/>
                  </a:lnTo>
                  <a:lnTo>
                    <a:pt x="17122" y="11218"/>
                  </a:lnTo>
                  <a:lnTo>
                    <a:pt x="17044" y="11065"/>
                  </a:lnTo>
                  <a:lnTo>
                    <a:pt x="16972" y="10901"/>
                  </a:lnTo>
                  <a:lnTo>
                    <a:pt x="16915" y="10869"/>
                  </a:lnTo>
                  <a:lnTo>
                    <a:pt x="16799" y="10810"/>
                  </a:lnTo>
                  <a:lnTo>
                    <a:pt x="16735" y="10569"/>
                  </a:lnTo>
                  <a:lnTo>
                    <a:pt x="16702" y="10456"/>
                  </a:lnTo>
                  <a:lnTo>
                    <a:pt x="16623" y="10338"/>
                  </a:lnTo>
                  <a:lnTo>
                    <a:pt x="16548" y="10162"/>
                  </a:lnTo>
                  <a:lnTo>
                    <a:pt x="16496" y="9985"/>
                  </a:lnTo>
                  <a:lnTo>
                    <a:pt x="16496" y="9856"/>
                  </a:lnTo>
                  <a:lnTo>
                    <a:pt x="16399" y="9684"/>
                  </a:lnTo>
                  <a:lnTo>
                    <a:pt x="16319" y="9746"/>
                  </a:lnTo>
                  <a:lnTo>
                    <a:pt x="16148" y="9582"/>
                  </a:lnTo>
                  <a:cubicBezTo>
                    <a:pt x="16168" y="9621"/>
                    <a:pt x="16188" y="9660"/>
                    <a:pt x="16208" y="9700"/>
                  </a:cubicBezTo>
                  <a:cubicBezTo>
                    <a:pt x="16228" y="9739"/>
                    <a:pt x="16248" y="9778"/>
                    <a:pt x="16268" y="9817"/>
                  </a:cubicBezTo>
                  <a:lnTo>
                    <a:pt x="16161" y="9785"/>
                  </a:lnTo>
                  <a:lnTo>
                    <a:pt x="16031" y="9605"/>
                  </a:lnTo>
                  <a:lnTo>
                    <a:pt x="15928" y="9436"/>
                  </a:lnTo>
                  <a:lnTo>
                    <a:pt x="15928" y="9271"/>
                  </a:lnTo>
                  <a:lnTo>
                    <a:pt x="16064" y="9294"/>
                  </a:lnTo>
                  <a:lnTo>
                    <a:pt x="15920" y="9071"/>
                  </a:lnTo>
                  <a:lnTo>
                    <a:pt x="15866" y="9021"/>
                  </a:lnTo>
                  <a:lnTo>
                    <a:pt x="15866" y="8880"/>
                  </a:lnTo>
                  <a:cubicBezTo>
                    <a:pt x="15853" y="8850"/>
                    <a:pt x="15840" y="8820"/>
                    <a:pt x="15827" y="8790"/>
                  </a:cubicBezTo>
                  <a:cubicBezTo>
                    <a:pt x="15814" y="8760"/>
                    <a:pt x="15802" y="8730"/>
                    <a:pt x="15789" y="8700"/>
                  </a:cubicBezTo>
                  <a:lnTo>
                    <a:pt x="15699" y="8587"/>
                  </a:lnTo>
                  <a:lnTo>
                    <a:pt x="15800" y="8465"/>
                  </a:lnTo>
                  <a:lnTo>
                    <a:pt x="15955" y="8825"/>
                  </a:lnTo>
                  <a:lnTo>
                    <a:pt x="16018" y="8926"/>
                  </a:lnTo>
                  <a:lnTo>
                    <a:pt x="16064" y="8785"/>
                  </a:lnTo>
                  <a:lnTo>
                    <a:pt x="16025" y="8621"/>
                  </a:lnTo>
                  <a:lnTo>
                    <a:pt x="16110" y="8648"/>
                  </a:lnTo>
                  <a:lnTo>
                    <a:pt x="16224" y="8926"/>
                  </a:lnTo>
                  <a:lnTo>
                    <a:pt x="16327" y="9004"/>
                  </a:lnTo>
                  <a:lnTo>
                    <a:pt x="16507" y="8902"/>
                  </a:lnTo>
                  <a:lnTo>
                    <a:pt x="16625" y="8926"/>
                  </a:lnTo>
                  <a:lnTo>
                    <a:pt x="16756" y="8993"/>
                  </a:lnTo>
                  <a:lnTo>
                    <a:pt x="16815" y="8935"/>
                  </a:lnTo>
                  <a:lnTo>
                    <a:pt x="16815" y="8794"/>
                  </a:lnTo>
                  <a:lnTo>
                    <a:pt x="16917" y="8704"/>
                  </a:lnTo>
                  <a:lnTo>
                    <a:pt x="16989" y="8868"/>
                  </a:lnTo>
                  <a:lnTo>
                    <a:pt x="17083" y="8926"/>
                  </a:lnTo>
                  <a:lnTo>
                    <a:pt x="17192" y="9012"/>
                  </a:lnTo>
                  <a:lnTo>
                    <a:pt x="17004" y="8639"/>
                  </a:lnTo>
                  <a:lnTo>
                    <a:pt x="16796" y="8294"/>
                  </a:lnTo>
                  <a:lnTo>
                    <a:pt x="16703" y="8212"/>
                  </a:lnTo>
                  <a:lnTo>
                    <a:pt x="16690" y="8028"/>
                  </a:lnTo>
                  <a:lnTo>
                    <a:pt x="16653" y="7942"/>
                  </a:lnTo>
                  <a:lnTo>
                    <a:pt x="16554" y="7699"/>
                  </a:lnTo>
                  <a:lnTo>
                    <a:pt x="16495" y="7535"/>
                  </a:lnTo>
                  <a:lnTo>
                    <a:pt x="16397" y="7441"/>
                  </a:lnTo>
                  <a:lnTo>
                    <a:pt x="16208" y="7323"/>
                  </a:lnTo>
                  <a:lnTo>
                    <a:pt x="16078" y="7281"/>
                  </a:lnTo>
                  <a:lnTo>
                    <a:pt x="15916" y="7194"/>
                  </a:lnTo>
                  <a:cubicBezTo>
                    <a:pt x="15898" y="7121"/>
                    <a:pt x="15877" y="7050"/>
                    <a:pt x="15853" y="6983"/>
                  </a:cubicBezTo>
                  <a:cubicBezTo>
                    <a:pt x="15819" y="6886"/>
                    <a:pt x="15778" y="6797"/>
                    <a:pt x="15733" y="6716"/>
                  </a:cubicBezTo>
                  <a:lnTo>
                    <a:pt x="15849" y="6650"/>
                  </a:lnTo>
                  <a:lnTo>
                    <a:pt x="15908" y="6771"/>
                  </a:lnTo>
                  <a:lnTo>
                    <a:pt x="16006" y="6865"/>
                  </a:lnTo>
                  <a:lnTo>
                    <a:pt x="16043" y="6709"/>
                  </a:lnTo>
                  <a:lnTo>
                    <a:pt x="16076" y="6580"/>
                  </a:lnTo>
                  <a:lnTo>
                    <a:pt x="16102" y="6415"/>
                  </a:lnTo>
                  <a:lnTo>
                    <a:pt x="16050" y="6289"/>
                  </a:lnTo>
                  <a:lnTo>
                    <a:pt x="15990" y="6090"/>
                  </a:lnTo>
                  <a:lnTo>
                    <a:pt x="15872" y="5960"/>
                  </a:lnTo>
                  <a:lnTo>
                    <a:pt x="15754" y="5795"/>
                  </a:lnTo>
                  <a:lnTo>
                    <a:pt x="15754" y="5678"/>
                  </a:lnTo>
                  <a:lnTo>
                    <a:pt x="15747" y="5514"/>
                  </a:lnTo>
                  <a:lnTo>
                    <a:pt x="15629" y="5350"/>
                  </a:lnTo>
                  <a:lnTo>
                    <a:pt x="15498" y="5291"/>
                  </a:lnTo>
                  <a:lnTo>
                    <a:pt x="15377" y="5244"/>
                  </a:lnTo>
                  <a:lnTo>
                    <a:pt x="15218" y="5151"/>
                  </a:lnTo>
                  <a:lnTo>
                    <a:pt x="15027" y="5057"/>
                  </a:lnTo>
                  <a:lnTo>
                    <a:pt x="14951" y="5057"/>
                  </a:lnTo>
                  <a:lnTo>
                    <a:pt x="14805" y="4924"/>
                  </a:lnTo>
                  <a:lnTo>
                    <a:pt x="14753" y="4736"/>
                  </a:lnTo>
                  <a:lnTo>
                    <a:pt x="14654" y="4665"/>
                  </a:lnTo>
                  <a:cubicBezTo>
                    <a:pt x="14618" y="4619"/>
                    <a:pt x="14583" y="4567"/>
                    <a:pt x="14551" y="4512"/>
                  </a:cubicBezTo>
                  <a:cubicBezTo>
                    <a:pt x="14509" y="4441"/>
                    <a:pt x="14471" y="4363"/>
                    <a:pt x="14426" y="4297"/>
                  </a:cubicBezTo>
                  <a:cubicBezTo>
                    <a:pt x="14366" y="4207"/>
                    <a:pt x="14296" y="4141"/>
                    <a:pt x="14221" y="4101"/>
                  </a:cubicBezTo>
                  <a:lnTo>
                    <a:pt x="14208" y="4261"/>
                  </a:lnTo>
                  <a:lnTo>
                    <a:pt x="14353" y="4386"/>
                  </a:lnTo>
                  <a:lnTo>
                    <a:pt x="14660" y="4807"/>
                  </a:lnTo>
                  <a:lnTo>
                    <a:pt x="14734" y="4924"/>
                  </a:lnTo>
                  <a:lnTo>
                    <a:pt x="14616" y="5124"/>
                  </a:lnTo>
                  <a:lnTo>
                    <a:pt x="14536" y="5069"/>
                  </a:lnTo>
                  <a:lnTo>
                    <a:pt x="14371" y="5081"/>
                  </a:lnTo>
                  <a:lnTo>
                    <a:pt x="14268" y="5045"/>
                  </a:lnTo>
                  <a:lnTo>
                    <a:pt x="14169" y="4932"/>
                  </a:lnTo>
                  <a:lnTo>
                    <a:pt x="14064" y="4790"/>
                  </a:lnTo>
                  <a:cubicBezTo>
                    <a:pt x="14027" y="4784"/>
                    <a:pt x="13989" y="4773"/>
                    <a:pt x="13953" y="4755"/>
                  </a:cubicBezTo>
                  <a:cubicBezTo>
                    <a:pt x="13881" y="4720"/>
                    <a:pt x="13812" y="4663"/>
                    <a:pt x="13751" y="4586"/>
                  </a:cubicBezTo>
                  <a:lnTo>
                    <a:pt x="13626" y="4586"/>
                  </a:lnTo>
                  <a:lnTo>
                    <a:pt x="13704" y="4815"/>
                  </a:lnTo>
                  <a:lnTo>
                    <a:pt x="13805" y="4877"/>
                  </a:lnTo>
                  <a:lnTo>
                    <a:pt x="13912" y="4978"/>
                  </a:lnTo>
                  <a:lnTo>
                    <a:pt x="14054" y="5110"/>
                  </a:lnTo>
                  <a:lnTo>
                    <a:pt x="14200" y="5122"/>
                  </a:lnTo>
                  <a:lnTo>
                    <a:pt x="14341" y="5193"/>
                  </a:lnTo>
                  <a:lnTo>
                    <a:pt x="14409" y="5310"/>
                  </a:lnTo>
                  <a:lnTo>
                    <a:pt x="14551" y="5401"/>
                  </a:lnTo>
                  <a:lnTo>
                    <a:pt x="14665" y="5526"/>
                  </a:lnTo>
                  <a:lnTo>
                    <a:pt x="14777" y="5585"/>
                  </a:lnTo>
                  <a:lnTo>
                    <a:pt x="14803" y="5443"/>
                  </a:lnTo>
                  <a:lnTo>
                    <a:pt x="14727" y="5307"/>
                  </a:lnTo>
                  <a:lnTo>
                    <a:pt x="14746" y="5201"/>
                  </a:lnTo>
                  <a:lnTo>
                    <a:pt x="14832" y="5178"/>
                  </a:lnTo>
                  <a:lnTo>
                    <a:pt x="14850" y="5345"/>
                  </a:lnTo>
                  <a:lnTo>
                    <a:pt x="15040" y="5345"/>
                  </a:lnTo>
                  <a:lnTo>
                    <a:pt x="15097" y="5473"/>
                  </a:lnTo>
                  <a:lnTo>
                    <a:pt x="15143" y="5638"/>
                  </a:lnTo>
                  <a:lnTo>
                    <a:pt x="15231" y="5795"/>
                  </a:lnTo>
                  <a:lnTo>
                    <a:pt x="15371" y="5771"/>
                  </a:lnTo>
                  <a:lnTo>
                    <a:pt x="15454" y="5747"/>
                  </a:lnTo>
                  <a:lnTo>
                    <a:pt x="15548" y="5771"/>
                  </a:lnTo>
                  <a:lnTo>
                    <a:pt x="15640" y="5912"/>
                  </a:lnTo>
                  <a:lnTo>
                    <a:pt x="15713" y="6050"/>
                  </a:lnTo>
                  <a:lnTo>
                    <a:pt x="15776" y="6107"/>
                  </a:lnTo>
                  <a:lnTo>
                    <a:pt x="15877" y="6262"/>
                  </a:lnTo>
                  <a:lnTo>
                    <a:pt x="15969" y="6317"/>
                  </a:lnTo>
                  <a:lnTo>
                    <a:pt x="16008" y="6454"/>
                  </a:lnTo>
                  <a:lnTo>
                    <a:pt x="15993" y="6635"/>
                  </a:lnTo>
                  <a:lnTo>
                    <a:pt x="15761" y="6583"/>
                  </a:lnTo>
                  <a:lnTo>
                    <a:pt x="15595" y="6548"/>
                  </a:lnTo>
                  <a:lnTo>
                    <a:pt x="15529" y="6594"/>
                  </a:lnTo>
                  <a:cubicBezTo>
                    <a:pt x="15502" y="6606"/>
                    <a:pt x="15480" y="6643"/>
                    <a:pt x="15472" y="6692"/>
                  </a:cubicBezTo>
                  <a:cubicBezTo>
                    <a:pt x="15450" y="6832"/>
                    <a:pt x="15530" y="6954"/>
                    <a:pt x="15604" y="6892"/>
                  </a:cubicBezTo>
                  <a:lnTo>
                    <a:pt x="15660" y="6962"/>
                  </a:lnTo>
                  <a:lnTo>
                    <a:pt x="15750" y="7076"/>
                  </a:lnTo>
                  <a:lnTo>
                    <a:pt x="15770" y="7193"/>
                  </a:lnTo>
                  <a:lnTo>
                    <a:pt x="15750" y="7322"/>
                  </a:lnTo>
                  <a:lnTo>
                    <a:pt x="15647" y="7404"/>
                  </a:lnTo>
                  <a:lnTo>
                    <a:pt x="15496" y="7381"/>
                  </a:lnTo>
                  <a:cubicBezTo>
                    <a:pt x="15439" y="7357"/>
                    <a:pt x="15382" y="7334"/>
                    <a:pt x="15325" y="7310"/>
                  </a:cubicBezTo>
                  <a:cubicBezTo>
                    <a:pt x="15287" y="7294"/>
                    <a:pt x="15249" y="7279"/>
                    <a:pt x="15211" y="7263"/>
                  </a:cubicBezTo>
                  <a:cubicBezTo>
                    <a:pt x="15178" y="7253"/>
                    <a:pt x="15146" y="7237"/>
                    <a:pt x="15115" y="7216"/>
                  </a:cubicBezTo>
                  <a:cubicBezTo>
                    <a:pt x="15055" y="7175"/>
                    <a:pt x="15000" y="7114"/>
                    <a:pt x="14946" y="7051"/>
                  </a:cubicBezTo>
                  <a:cubicBezTo>
                    <a:pt x="14901" y="6998"/>
                    <a:pt x="14856" y="6943"/>
                    <a:pt x="14812" y="6886"/>
                  </a:cubicBezTo>
                  <a:lnTo>
                    <a:pt x="14701" y="6781"/>
                  </a:lnTo>
                  <a:lnTo>
                    <a:pt x="14628" y="6581"/>
                  </a:lnTo>
                  <a:lnTo>
                    <a:pt x="14552" y="6460"/>
                  </a:lnTo>
                  <a:lnTo>
                    <a:pt x="14427" y="6249"/>
                  </a:lnTo>
                  <a:lnTo>
                    <a:pt x="14008" y="5995"/>
                  </a:lnTo>
                  <a:lnTo>
                    <a:pt x="13773" y="5752"/>
                  </a:lnTo>
                  <a:lnTo>
                    <a:pt x="13618" y="5646"/>
                  </a:lnTo>
                  <a:lnTo>
                    <a:pt x="13668" y="5807"/>
                  </a:lnTo>
                  <a:lnTo>
                    <a:pt x="13459" y="5705"/>
                  </a:lnTo>
                  <a:lnTo>
                    <a:pt x="13336" y="5611"/>
                  </a:lnTo>
                  <a:lnTo>
                    <a:pt x="13218" y="5505"/>
                  </a:lnTo>
                  <a:lnTo>
                    <a:pt x="13086" y="5340"/>
                  </a:lnTo>
                  <a:lnTo>
                    <a:pt x="12928" y="5187"/>
                  </a:lnTo>
                  <a:lnTo>
                    <a:pt x="12829" y="5070"/>
                  </a:lnTo>
                  <a:lnTo>
                    <a:pt x="12805" y="4968"/>
                  </a:lnTo>
                  <a:lnTo>
                    <a:pt x="12632" y="4933"/>
                  </a:lnTo>
                  <a:lnTo>
                    <a:pt x="12585" y="4795"/>
                  </a:lnTo>
                  <a:lnTo>
                    <a:pt x="12542" y="4623"/>
                  </a:lnTo>
                  <a:lnTo>
                    <a:pt x="12470" y="4531"/>
                  </a:lnTo>
                  <a:lnTo>
                    <a:pt x="12439" y="4311"/>
                  </a:lnTo>
                  <a:lnTo>
                    <a:pt x="12524" y="4252"/>
                  </a:lnTo>
                  <a:lnTo>
                    <a:pt x="12522" y="4084"/>
                  </a:lnTo>
                  <a:lnTo>
                    <a:pt x="12446" y="4049"/>
                  </a:lnTo>
                  <a:lnTo>
                    <a:pt x="12446" y="3892"/>
                  </a:lnTo>
                  <a:lnTo>
                    <a:pt x="12389" y="3724"/>
                  </a:lnTo>
                  <a:lnTo>
                    <a:pt x="12352" y="3576"/>
                  </a:lnTo>
                  <a:lnTo>
                    <a:pt x="12292" y="3369"/>
                  </a:lnTo>
                  <a:lnTo>
                    <a:pt x="12279" y="3219"/>
                  </a:lnTo>
                  <a:lnTo>
                    <a:pt x="12386" y="3162"/>
                  </a:lnTo>
                  <a:lnTo>
                    <a:pt x="12555" y="3138"/>
                  </a:lnTo>
                  <a:lnTo>
                    <a:pt x="12614" y="3330"/>
                  </a:lnTo>
                  <a:lnTo>
                    <a:pt x="12699" y="3479"/>
                  </a:lnTo>
                  <a:lnTo>
                    <a:pt x="12786" y="3690"/>
                  </a:lnTo>
                  <a:lnTo>
                    <a:pt x="12924" y="3743"/>
                  </a:lnTo>
                  <a:lnTo>
                    <a:pt x="12970" y="3587"/>
                  </a:lnTo>
                  <a:lnTo>
                    <a:pt x="13119" y="3622"/>
                  </a:lnTo>
                  <a:lnTo>
                    <a:pt x="13075" y="3363"/>
                  </a:lnTo>
                  <a:lnTo>
                    <a:pt x="12994" y="3433"/>
                  </a:lnTo>
                  <a:lnTo>
                    <a:pt x="12918" y="3445"/>
                  </a:lnTo>
                  <a:lnTo>
                    <a:pt x="12848" y="3410"/>
                  </a:lnTo>
                  <a:lnTo>
                    <a:pt x="12780" y="3320"/>
                  </a:lnTo>
                  <a:lnTo>
                    <a:pt x="12656" y="3211"/>
                  </a:lnTo>
                  <a:lnTo>
                    <a:pt x="12432" y="3030"/>
                  </a:lnTo>
                  <a:lnTo>
                    <a:pt x="12318" y="3046"/>
                  </a:lnTo>
                  <a:lnTo>
                    <a:pt x="12270" y="2956"/>
                  </a:lnTo>
                  <a:lnTo>
                    <a:pt x="12192" y="2991"/>
                  </a:lnTo>
                  <a:lnTo>
                    <a:pt x="12146" y="3120"/>
                  </a:lnTo>
                  <a:lnTo>
                    <a:pt x="12041" y="3155"/>
                  </a:lnTo>
                  <a:lnTo>
                    <a:pt x="11985" y="3225"/>
                  </a:lnTo>
                  <a:lnTo>
                    <a:pt x="11911" y="3108"/>
                  </a:lnTo>
                  <a:lnTo>
                    <a:pt x="11854" y="2983"/>
                  </a:lnTo>
                  <a:lnTo>
                    <a:pt x="11985" y="2908"/>
                  </a:lnTo>
                  <a:lnTo>
                    <a:pt x="12027" y="2806"/>
                  </a:lnTo>
                  <a:lnTo>
                    <a:pt x="11961" y="2747"/>
                  </a:lnTo>
                  <a:lnTo>
                    <a:pt x="11856" y="2759"/>
                  </a:lnTo>
                  <a:lnTo>
                    <a:pt x="11654" y="2818"/>
                  </a:lnTo>
                  <a:lnTo>
                    <a:pt x="11644" y="2963"/>
                  </a:lnTo>
                  <a:lnTo>
                    <a:pt x="11565" y="2998"/>
                  </a:lnTo>
                  <a:lnTo>
                    <a:pt x="11447" y="2939"/>
                  </a:lnTo>
                  <a:lnTo>
                    <a:pt x="11484" y="2787"/>
                  </a:lnTo>
                  <a:lnTo>
                    <a:pt x="11601" y="2767"/>
                  </a:lnTo>
                  <a:lnTo>
                    <a:pt x="11411" y="2709"/>
                  </a:lnTo>
                  <a:lnTo>
                    <a:pt x="11181" y="2594"/>
                  </a:lnTo>
                  <a:lnTo>
                    <a:pt x="11205" y="2473"/>
                  </a:lnTo>
                  <a:lnTo>
                    <a:pt x="10949" y="2473"/>
                  </a:lnTo>
                  <a:lnTo>
                    <a:pt x="10859" y="2391"/>
                  </a:lnTo>
                  <a:lnTo>
                    <a:pt x="10836" y="2266"/>
                  </a:lnTo>
                  <a:lnTo>
                    <a:pt x="10753" y="2337"/>
                  </a:lnTo>
                  <a:lnTo>
                    <a:pt x="10783" y="2528"/>
                  </a:lnTo>
                  <a:lnTo>
                    <a:pt x="10705" y="2591"/>
                  </a:lnTo>
                  <a:lnTo>
                    <a:pt x="10829" y="2655"/>
                  </a:lnTo>
                  <a:lnTo>
                    <a:pt x="10941" y="2667"/>
                  </a:lnTo>
                  <a:lnTo>
                    <a:pt x="11077" y="2820"/>
                  </a:lnTo>
                  <a:lnTo>
                    <a:pt x="11180" y="2968"/>
                  </a:lnTo>
                  <a:lnTo>
                    <a:pt x="11098" y="3145"/>
                  </a:lnTo>
                  <a:lnTo>
                    <a:pt x="10969" y="3191"/>
                  </a:lnTo>
                  <a:lnTo>
                    <a:pt x="10829" y="3203"/>
                  </a:lnTo>
                  <a:lnTo>
                    <a:pt x="10711" y="3309"/>
                  </a:lnTo>
                  <a:lnTo>
                    <a:pt x="10601" y="3427"/>
                  </a:lnTo>
                  <a:lnTo>
                    <a:pt x="10504" y="3544"/>
                  </a:lnTo>
                  <a:lnTo>
                    <a:pt x="10414" y="3544"/>
                  </a:lnTo>
                  <a:lnTo>
                    <a:pt x="10330" y="3497"/>
                  </a:lnTo>
                  <a:lnTo>
                    <a:pt x="10164" y="3497"/>
                  </a:lnTo>
                  <a:lnTo>
                    <a:pt x="10098" y="3520"/>
                  </a:lnTo>
                  <a:lnTo>
                    <a:pt x="9890" y="3508"/>
                  </a:lnTo>
                  <a:lnTo>
                    <a:pt x="9724" y="3532"/>
                  </a:lnTo>
                  <a:lnTo>
                    <a:pt x="9643" y="3497"/>
                  </a:lnTo>
                  <a:lnTo>
                    <a:pt x="9713" y="3293"/>
                  </a:lnTo>
                  <a:lnTo>
                    <a:pt x="9851" y="3269"/>
                  </a:lnTo>
                  <a:lnTo>
                    <a:pt x="9958" y="3277"/>
                  </a:lnTo>
                  <a:lnTo>
                    <a:pt x="10123" y="3277"/>
                  </a:lnTo>
                  <a:lnTo>
                    <a:pt x="10213" y="3297"/>
                  </a:lnTo>
                  <a:cubicBezTo>
                    <a:pt x="10235" y="3286"/>
                    <a:pt x="10257" y="3274"/>
                    <a:pt x="10278" y="3262"/>
                  </a:cubicBezTo>
                  <a:cubicBezTo>
                    <a:pt x="10331" y="3231"/>
                    <a:pt x="10383" y="3196"/>
                    <a:pt x="10434" y="3156"/>
                  </a:cubicBezTo>
                  <a:lnTo>
                    <a:pt x="10537" y="3073"/>
                  </a:lnTo>
                  <a:cubicBezTo>
                    <a:pt x="10587" y="3061"/>
                    <a:pt x="10635" y="3037"/>
                    <a:pt x="10682" y="3003"/>
                  </a:cubicBezTo>
                  <a:cubicBezTo>
                    <a:pt x="10709" y="2983"/>
                    <a:pt x="10735" y="2960"/>
                    <a:pt x="10760" y="2933"/>
                  </a:cubicBezTo>
                  <a:lnTo>
                    <a:pt x="10845" y="2827"/>
                  </a:lnTo>
                  <a:lnTo>
                    <a:pt x="10603" y="2467"/>
                  </a:lnTo>
                  <a:lnTo>
                    <a:pt x="10462" y="2362"/>
                  </a:lnTo>
                  <a:lnTo>
                    <a:pt x="10412" y="2264"/>
                  </a:lnTo>
                  <a:lnTo>
                    <a:pt x="10265" y="2064"/>
                  </a:lnTo>
                  <a:lnTo>
                    <a:pt x="10161" y="2017"/>
                  </a:lnTo>
                  <a:lnTo>
                    <a:pt x="10195" y="2209"/>
                  </a:lnTo>
                  <a:lnTo>
                    <a:pt x="10183" y="2334"/>
                  </a:lnTo>
                  <a:lnTo>
                    <a:pt x="10112" y="2400"/>
                  </a:lnTo>
                  <a:lnTo>
                    <a:pt x="9985" y="2471"/>
                  </a:lnTo>
                  <a:lnTo>
                    <a:pt x="9919" y="2595"/>
                  </a:lnTo>
                  <a:lnTo>
                    <a:pt x="9851" y="2631"/>
                  </a:lnTo>
                  <a:lnTo>
                    <a:pt x="9762" y="2702"/>
                  </a:lnTo>
                  <a:lnTo>
                    <a:pt x="9586" y="2584"/>
                  </a:lnTo>
                  <a:lnTo>
                    <a:pt x="9620" y="2459"/>
                  </a:lnTo>
                  <a:lnTo>
                    <a:pt x="9672" y="2350"/>
                  </a:lnTo>
                  <a:lnTo>
                    <a:pt x="9681" y="2241"/>
                  </a:lnTo>
                  <a:lnTo>
                    <a:pt x="9726" y="1986"/>
                  </a:lnTo>
                  <a:lnTo>
                    <a:pt x="9713" y="1813"/>
                  </a:lnTo>
                  <a:lnTo>
                    <a:pt x="9842" y="1677"/>
                  </a:lnTo>
                  <a:lnTo>
                    <a:pt x="9919" y="1654"/>
                  </a:lnTo>
                  <a:lnTo>
                    <a:pt x="9974" y="1564"/>
                  </a:lnTo>
                  <a:lnTo>
                    <a:pt x="9839" y="1552"/>
                  </a:lnTo>
                  <a:lnTo>
                    <a:pt x="9736" y="1599"/>
                  </a:lnTo>
                  <a:lnTo>
                    <a:pt x="9642" y="1713"/>
                  </a:lnTo>
                  <a:lnTo>
                    <a:pt x="9638" y="1944"/>
                  </a:lnTo>
                  <a:lnTo>
                    <a:pt x="9619" y="2149"/>
                  </a:lnTo>
                  <a:lnTo>
                    <a:pt x="9597" y="2321"/>
                  </a:lnTo>
                  <a:lnTo>
                    <a:pt x="9507" y="2426"/>
                  </a:lnTo>
                  <a:lnTo>
                    <a:pt x="9470" y="2633"/>
                  </a:lnTo>
                  <a:lnTo>
                    <a:pt x="9387" y="2563"/>
                  </a:lnTo>
                  <a:lnTo>
                    <a:pt x="9420" y="2422"/>
                  </a:lnTo>
                  <a:lnTo>
                    <a:pt x="9414" y="2273"/>
                  </a:lnTo>
                  <a:lnTo>
                    <a:pt x="9317" y="2391"/>
                  </a:lnTo>
                  <a:lnTo>
                    <a:pt x="9256" y="2450"/>
                  </a:lnTo>
                  <a:lnTo>
                    <a:pt x="9144" y="2450"/>
                  </a:lnTo>
                  <a:lnTo>
                    <a:pt x="9026" y="2344"/>
                  </a:lnTo>
                  <a:lnTo>
                    <a:pt x="8960" y="2364"/>
                  </a:lnTo>
                  <a:lnTo>
                    <a:pt x="9052" y="2528"/>
                  </a:lnTo>
                  <a:lnTo>
                    <a:pt x="8986" y="2692"/>
                  </a:lnTo>
                  <a:lnTo>
                    <a:pt x="8866" y="2704"/>
                  </a:lnTo>
                  <a:lnTo>
                    <a:pt x="8737" y="2657"/>
                  </a:lnTo>
                  <a:lnTo>
                    <a:pt x="8588" y="2669"/>
                  </a:lnTo>
                  <a:lnTo>
                    <a:pt x="8708" y="2818"/>
                  </a:lnTo>
                  <a:lnTo>
                    <a:pt x="8704" y="2943"/>
                  </a:lnTo>
                  <a:lnTo>
                    <a:pt x="8619" y="2966"/>
                  </a:lnTo>
                  <a:lnTo>
                    <a:pt x="8490" y="3049"/>
                  </a:lnTo>
                  <a:lnTo>
                    <a:pt x="8317" y="3162"/>
                  </a:lnTo>
                  <a:lnTo>
                    <a:pt x="8223" y="3264"/>
                  </a:lnTo>
                  <a:lnTo>
                    <a:pt x="8190" y="3452"/>
                  </a:lnTo>
                  <a:lnTo>
                    <a:pt x="8125" y="3440"/>
                  </a:lnTo>
                  <a:lnTo>
                    <a:pt x="8047" y="3366"/>
                  </a:lnTo>
                  <a:lnTo>
                    <a:pt x="7916" y="3402"/>
                  </a:lnTo>
                  <a:lnTo>
                    <a:pt x="7870" y="3579"/>
                  </a:lnTo>
                  <a:lnTo>
                    <a:pt x="7830" y="3696"/>
                  </a:lnTo>
                  <a:lnTo>
                    <a:pt x="7706" y="3767"/>
                  </a:lnTo>
                  <a:lnTo>
                    <a:pt x="7588" y="3708"/>
                  </a:lnTo>
                  <a:lnTo>
                    <a:pt x="7518" y="3637"/>
                  </a:lnTo>
                  <a:lnTo>
                    <a:pt x="7374" y="3728"/>
                  </a:lnTo>
                  <a:lnTo>
                    <a:pt x="7276" y="3814"/>
                  </a:lnTo>
                  <a:lnTo>
                    <a:pt x="7250" y="3709"/>
                  </a:lnTo>
                  <a:lnTo>
                    <a:pt x="7132" y="3651"/>
                  </a:lnTo>
                  <a:lnTo>
                    <a:pt x="7044" y="3662"/>
                  </a:lnTo>
                  <a:lnTo>
                    <a:pt x="7031" y="3416"/>
                  </a:lnTo>
                  <a:lnTo>
                    <a:pt x="7130" y="3325"/>
                  </a:lnTo>
                  <a:lnTo>
                    <a:pt x="7056" y="3263"/>
                  </a:lnTo>
                  <a:lnTo>
                    <a:pt x="6974" y="3251"/>
                  </a:lnTo>
                  <a:close/>
                </a:path>
              </a:pathLst>
            </a:custGeom>
            <a:grpFill/>
            <a:ln w="12700" cap="flat">
              <a:noFill/>
              <a:miter lim="400000"/>
            </a:ln>
            <a:effectLst/>
          </p:spPr>
          <p:txBody>
            <a:bodyPr wrap="square" lIns="162559" tIns="162559" rIns="162559" bIns="162559" numCol="1" anchor="ctr">
              <a:noAutofit/>
            </a:bodyPr>
            <a:lstStyle/>
            <a:p>
              <a:pPr defTabSz="609524">
                <a:lnSpc>
                  <a:spcPct val="90000"/>
                </a:lnSpc>
                <a:defRPr sz="8400">
                  <a:solidFill>
                    <a:srgbClr val="070707"/>
                  </a:solidFill>
                  <a:latin typeface="Calibri"/>
                  <a:ea typeface="Calibri"/>
                  <a:cs typeface="Calibri"/>
                  <a:sym typeface="Calibri"/>
                </a:defRPr>
              </a:pPr>
              <a:endParaRPr sz="11200"/>
            </a:p>
          </p:txBody>
        </p:sp>
        <p:sp>
          <p:nvSpPr>
            <p:cNvPr id="152" name="Shape 4129"/>
            <p:cNvSpPr/>
            <p:nvPr/>
          </p:nvSpPr>
          <p:spPr>
            <a:xfrm>
              <a:off x="6801252" y="2297914"/>
              <a:ext cx="94101" cy="118022"/>
            </a:xfrm>
            <a:custGeom>
              <a:avLst/>
              <a:gdLst/>
              <a:ahLst/>
              <a:cxnLst>
                <a:cxn ang="0">
                  <a:pos x="wd2" y="hd2"/>
                </a:cxn>
                <a:cxn ang="5400000">
                  <a:pos x="wd2" y="hd2"/>
                </a:cxn>
                <a:cxn ang="10800000">
                  <a:pos x="wd2" y="hd2"/>
                </a:cxn>
                <a:cxn ang="16200000">
                  <a:pos x="wd2" y="hd2"/>
                </a:cxn>
              </a:cxnLst>
              <a:rect l="0" t="0" r="r" b="b"/>
              <a:pathLst>
                <a:path w="21180" h="20974" extrusionOk="0">
                  <a:moveTo>
                    <a:pt x="10266" y="844"/>
                  </a:moveTo>
                  <a:lnTo>
                    <a:pt x="7674" y="844"/>
                  </a:lnTo>
                  <a:lnTo>
                    <a:pt x="4819" y="0"/>
                  </a:lnTo>
                  <a:lnTo>
                    <a:pt x="4343" y="2648"/>
                  </a:lnTo>
                  <a:lnTo>
                    <a:pt x="2634" y="3496"/>
                  </a:lnTo>
                  <a:lnTo>
                    <a:pt x="5752" y="6202"/>
                  </a:lnTo>
                  <a:lnTo>
                    <a:pt x="4694" y="7602"/>
                  </a:lnTo>
                  <a:lnTo>
                    <a:pt x="4320" y="9806"/>
                  </a:lnTo>
                  <a:lnTo>
                    <a:pt x="7247" y="11451"/>
                  </a:lnTo>
                  <a:lnTo>
                    <a:pt x="6761" y="13208"/>
                  </a:lnTo>
                  <a:lnTo>
                    <a:pt x="3970" y="12204"/>
                  </a:lnTo>
                  <a:lnTo>
                    <a:pt x="42" y="12204"/>
                  </a:lnTo>
                  <a:lnTo>
                    <a:pt x="0" y="14301"/>
                  </a:lnTo>
                  <a:lnTo>
                    <a:pt x="2309" y="16253"/>
                  </a:lnTo>
                  <a:lnTo>
                    <a:pt x="4721" y="18507"/>
                  </a:lnTo>
                  <a:lnTo>
                    <a:pt x="6812" y="16856"/>
                  </a:lnTo>
                  <a:lnTo>
                    <a:pt x="8832" y="15707"/>
                  </a:lnTo>
                  <a:lnTo>
                    <a:pt x="8816" y="18671"/>
                  </a:lnTo>
                  <a:lnTo>
                    <a:pt x="9961" y="20811"/>
                  </a:lnTo>
                  <a:lnTo>
                    <a:pt x="12927" y="20962"/>
                  </a:lnTo>
                  <a:lnTo>
                    <a:pt x="12355" y="16900"/>
                  </a:lnTo>
                  <a:lnTo>
                    <a:pt x="16744" y="18407"/>
                  </a:lnTo>
                  <a:cubicBezTo>
                    <a:pt x="15981" y="19175"/>
                    <a:pt x="16286" y="20301"/>
                    <a:pt x="17380" y="20755"/>
                  </a:cubicBezTo>
                  <a:cubicBezTo>
                    <a:pt x="19416" y="21600"/>
                    <a:pt x="21600" y="19840"/>
                    <a:pt x="20489" y="18250"/>
                  </a:cubicBezTo>
                  <a:lnTo>
                    <a:pt x="20107" y="16159"/>
                  </a:lnTo>
                  <a:lnTo>
                    <a:pt x="21180" y="14263"/>
                  </a:lnTo>
                  <a:lnTo>
                    <a:pt x="20099" y="10999"/>
                  </a:lnTo>
                  <a:lnTo>
                    <a:pt x="19153" y="8035"/>
                  </a:lnTo>
                  <a:lnTo>
                    <a:pt x="18580" y="6177"/>
                  </a:lnTo>
                  <a:cubicBezTo>
                    <a:pt x="18217" y="5416"/>
                    <a:pt x="17705" y="4704"/>
                    <a:pt x="17062" y="4068"/>
                  </a:cubicBezTo>
                  <a:cubicBezTo>
                    <a:pt x="16337" y="3351"/>
                    <a:pt x="15456" y="2741"/>
                    <a:pt x="14461" y="2266"/>
                  </a:cubicBezTo>
                  <a:lnTo>
                    <a:pt x="10266" y="84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3" name="Shape 4130"/>
            <p:cNvSpPr/>
            <p:nvPr/>
          </p:nvSpPr>
          <p:spPr>
            <a:xfrm>
              <a:off x="6966344" y="2226878"/>
              <a:ext cx="32531" cy="15720"/>
            </a:xfrm>
            <a:custGeom>
              <a:avLst/>
              <a:gdLst/>
              <a:ahLst/>
              <a:cxnLst>
                <a:cxn ang="0">
                  <a:pos x="wd2" y="hd2"/>
                </a:cxn>
                <a:cxn ang="5400000">
                  <a:pos x="wd2" y="hd2"/>
                </a:cxn>
                <a:cxn ang="10800000">
                  <a:pos x="wd2" y="hd2"/>
                </a:cxn>
                <a:cxn ang="16200000">
                  <a:pos x="wd2" y="hd2"/>
                </a:cxn>
              </a:cxnLst>
              <a:rect l="0" t="0" r="r" b="b"/>
              <a:pathLst>
                <a:path w="21600" h="21600" extrusionOk="0">
                  <a:moveTo>
                    <a:pt x="7776" y="999"/>
                  </a:moveTo>
                  <a:lnTo>
                    <a:pt x="16031" y="2988"/>
                  </a:lnTo>
                  <a:lnTo>
                    <a:pt x="21600" y="17424"/>
                  </a:lnTo>
                  <a:lnTo>
                    <a:pt x="13178" y="21600"/>
                  </a:lnTo>
                  <a:lnTo>
                    <a:pt x="5321" y="12716"/>
                  </a:lnTo>
                  <a:lnTo>
                    <a:pt x="0" y="0"/>
                  </a:lnTo>
                  <a:lnTo>
                    <a:pt x="7776" y="999"/>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4" name="Shape 4131"/>
            <p:cNvSpPr/>
            <p:nvPr/>
          </p:nvSpPr>
          <p:spPr>
            <a:xfrm>
              <a:off x="6932010" y="2265789"/>
              <a:ext cx="37907" cy="24864"/>
            </a:xfrm>
            <a:custGeom>
              <a:avLst/>
              <a:gdLst/>
              <a:ahLst/>
              <a:cxnLst>
                <a:cxn ang="0">
                  <a:pos x="wd2" y="hd2"/>
                </a:cxn>
                <a:cxn ang="5400000">
                  <a:pos x="wd2" y="hd2"/>
                </a:cxn>
                <a:cxn ang="10800000">
                  <a:pos x="wd2" y="hd2"/>
                </a:cxn>
                <a:cxn ang="16200000">
                  <a:pos x="wd2" y="hd2"/>
                </a:cxn>
              </a:cxnLst>
              <a:rect l="0" t="0" r="r" b="b"/>
              <a:pathLst>
                <a:path w="21600" h="21600" extrusionOk="0">
                  <a:moveTo>
                    <a:pt x="4898" y="0"/>
                  </a:moveTo>
                  <a:lnTo>
                    <a:pt x="10252" y="4850"/>
                  </a:lnTo>
                  <a:lnTo>
                    <a:pt x="21600" y="13527"/>
                  </a:lnTo>
                  <a:lnTo>
                    <a:pt x="17432" y="21600"/>
                  </a:lnTo>
                  <a:lnTo>
                    <a:pt x="12804" y="18684"/>
                  </a:lnTo>
                  <a:lnTo>
                    <a:pt x="7529" y="18684"/>
                  </a:lnTo>
                  <a:lnTo>
                    <a:pt x="3200" y="14264"/>
                  </a:lnTo>
                  <a:lnTo>
                    <a:pt x="0" y="6164"/>
                  </a:lnTo>
                  <a:lnTo>
                    <a:pt x="489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5" name="Shape 4132"/>
            <p:cNvSpPr/>
            <p:nvPr/>
          </p:nvSpPr>
          <p:spPr>
            <a:xfrm>
              <a:off x="6941307" y="2028720"/>
              <a:ext cx="36015" cy="2036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543" y="10415"/>
                  </a:lnTo>
                  <a:lnTo>
                    <a:pt x="11409" y="21600"/>
                  </a:lnTo>
                  <a:lnTo>
                    <a:pt x="21600" y="19952"/>
                  </a:lnTo>
                  <a:lnTo>
                    <a:pt x="14185" y="6837"/>
                  </a:lnTo>
                  <a:lnTo>
                    <a:pt x="7404" y="2044"/>
                  </a:lnTo>
                  <a:lnTo>
                    <a:pt x="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6" name="Shape 4133"/>
            <p:cNvSpPr/>
            <p:nvPr/>
          </p:nvSpPr>
          <p:spPr>
            <a:xfrm>
              <a:off x="6698133" y="2200926"/>
              <a:ext cx="20226" cy="175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7239" y="6531"/>
                  </a:lnTo>
                  <a:lnTo>
                    <a:pt x="21600" y="21600"/>
                  </a:lnTo>
                  <a:lnTo>
                    <a:pt x="7563" y="17418"/>
                  </a:lnTo>
                  <a:lnTo>
                    <a:pt x="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7" name="Shape 4134"/>
            <p:cNvSpPr/>
            <p:nvPr/>
          </p:nvSpPr>
          <p:spPr>
            <a:xfrm>
              <a:off x="6374406" y="2011359"/>
              <a:ext cx="141560" cy="70822"/>
            </a:xfrm>
            <a:custGeom>
              <a:avLst/>
              <a:gdLst/>
              <a:ahLst/>
              <a:cxnLst>
                <a:cxn ang="0">
                  <a:pos x="wd2" y="hd2"/>
                </a:cxn>
                <a:cxn ang="5400000">
                  <a:pos x="wd2" y="hd2"/>
                </a:cxn>
                <a:cxn ang="10800000">
                  <a:pos x="wd2" y="hd2"/>
                </a:cxn>
                <a:cxn ang="16200000">
                  <a:pos x="wd2" y="hd2"/>
                </a:cxn>
              </a:cxnLst>
              <a:rect l="0" t="0" r="r" b="b"/>
              <a:pathLst>
                <a:path w="21600" h="21600" extrusionOk="0">
                  <a:moveTo>
                    <a:pt x="2449" y="2836"/>
                  </a:moveTo>
                  <a:lnTo>
                    <a:pt x="4638" y="3611"/>
                  </a:lnTo>
                  <a:lnTo>
                    <a:pt x="7047" y="6139"/>
                  </a:lnTo>
                  <a:lnTo>
                    <a:pt x="8502" y="8873"/>
                  </a:lnTo>
                  <a:lnTo>
                    <a:pt x="9483" y="6470"/>
                  </a:lnTo>
                  <a:lnTo>
                    <a:pt x="10000" y="2333"/>
                  </a:lnTo>
                  <a:lnTo>
                    <a:pt x="11639" y="0"/>
                  </a:lnTo>
                  <a:lnTo>
                    <a:pt x="14954" y="71"/>
                  </a:lnTo>
                  <a:lnTo>
                    <a:pt x="16717" y="3714"/>
                  </a:lnTo>
                  <a:lnTo>
                    <a:pt x="13709" y="4575"/>
                  </a:lnTo>
                  <a:lnTo>
                    <a:pt x="14825" y="6806"/>
                  </a:lnTo>
                  <a:lnTo>
                    <a:pt x="12296" y="8099"/>
                  </a:lnTo>
                  <a:lnTo>
                    <a:pt x="14021" y="10405"/>
                  </a:lnTo>
                  <a:lnTo>
                    <a:pt x="17207" y="9123"/>
                  </a:lnTo>
                  <a:lnTo>
                    <a:pt x="20312" y="7571"/>
                  </a:lnTo>
                  <a:lnTo>
                    <a:pt x="21600" y="9619"/>
                  </a:lnTo>
                  <a:lnTo>
                    <a:pt x="19837" y="11925"/>
                  </a:lnTo>
                  <a:lnTo>
                    <a:pt x="18295" y="13368"/>
                  </a:lnTo>
                  <a:lnTo>
                    <a:pt x="16624" y="14995"/>
                  </a:lnTo>
                  <a:lnTo>
                    <a:pt x="14043" y="15685"/>
                  </a:lnTo>
                  <a:lnTo>
                    <a:pt x="14905" y="18864"/>
                  </a:lnTo>
                  <a:lnTo>
                    <a:pt x="11886" y="20576"/>
                  </a:lnTo>
                  <a:lnTo>
                    <a:pt x="10216" y="21600"/>
                  </a:lnTo>
                  <a:lnTo>
                    <a:pt x="7973" y="21600"/>
                  </a:lnTo>
                  <a:lnTo>
                    <a:pt x="7251" y="16612"/>
                  </a:lnTo>
                  <a:lnTo>
                    <a:pt x="5245" y="15750"/>
                  </a:lnTo>
                  <a:lnTo>
                    <a:pt x="4232" y="13261"/>
                  </a:lnTo>
                  <a:lnTo>
                    <a:pt x="1267" y="14036"/>
                  </a:lnTo>
                  <a:lnTo>
                    <a:pt x="1135" y="11473"/>
                  </a:lnTo>
                  <a:lnTo>
                    <a:pt x="1577" y="9156"/>
                  </a:lnTo>
                  <a:lnTo>
                    <a:pt x="171" y="8391"/>
                  </a:lnTo>
                  <a:lnTo>
                    <a:pt x="0" y="5470"/>
                  </a:lnTo>
                  <a:lnTo>
                    <a:pt x="2449" y="283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8" name="Shape 4135"/>
            <p:cNvSpPr/>
            <p:nvPr/>
          </p:nvSpPr>
          <p:spPr>
            <a:xfrm>
              <a:off x="6209390" y="1944922"/>
              <a:ext cx="99799" cy="39788"/>
            </a:xfrm>
            <a:custGeom>
              <a:avLst/>
              <a:gdLst/>
              <a:ahLst/>
              <a:cxnLst>
                <a:cxn ang="0">
                  <a:pos x="wd2" y="hd2"/>
                </a:cxn>
                <a:cxn ang="5400000">
                  <a:pos x="wd2" y="hd2"/>
                </a:cxn>
                <a:cxn ang="10800000">
                  <a:pos x="wd2" y="hd2"/>
                </a:cxn>
                <a:cxn ang="16200000">
                  <a:pos x="wd2" y="hd2"/>
                </a:cxn>
              </a:cxnLst>
              <a:rect l="0" t="0" r="r" b="b"/>
              <a:pathLst>
                <a:path w="21600" h="21600" extrusionOk="0">
                  <a:moveTo>
                    <a:pt x="8108" y="1841"/>
                  </a:moveTo>
                  <a:lnTo>
                    <a:pt x="11219" y="0"/>
                  </a:lnTo>
                  <a:lnTo>
                    <a:pt x="12693" y="2920"/>
                  </a:lnTo>
                  <a:lnTo>
                    <a:pt x="15002" y="7025"/>
                  </a:lnTo>
                  <a:lnTo>
                    <a:pt x="17984" y="6564"/>
                  </a:lnTo>
                  <a:lnTo>
                    <a:pt x="20370" y="7178"/>
                  </a:lnTo>
                  <a:lnTo>
                    <a:pt x="21592" y="11781"/>
                  </a:lnTo>
                  <a:lnTo>
                    <a:pt x="20377" y="16536"/>
                  </a:lnTo>
                  <a:lnTo>
                    <a:pt x="21600" y="20967"/>
                  </a:lnTo>
                  <a:lnTo>
                    <a:pt x="18320" y="21600"/>
                  </a:lnTo>
                  <a:lnTo>
                    <a:pt x="15874" y="18991"/>
                  </a:lnTo>
                  <a:lnTo>
                    <a:pt x="13304" y="18531"/>
                  </a:lnTo>
                  <a:lnTo>
                    <a:pt x="13366" y="13775"/>
                  </a:lnTo>
                  <a:lnTo>
                    <a:pt x="10805" y="13793"/>
                  </a:lnTo>
                  <a:lnTo>
                    <a:pt x="9589" y="17629"/>
                  </a:lnTo>
                  <a:lnTo>
                    <a:pt x="7203" y="17936"/>
                  </a:lnTo>
                  <a:lnTo>
                    <a:pt x="4443" y="20698"/>
                  </a:lnTo>
                  <a:lnTo>
                    <a:pt x="4471" y="15980"/>
                  </a:lnTo>
                  <a:lnTo>
                    <a:pt x="5077" y="11088"/>
                  </a:lnTo>
                  <a:lnTo>
                    <a:pt x="0" y="11088"/>
                  </a:lnTo>
                  <a:lnTo>
                    <a:pt x="1197" y="3322"/>
                  </a:lnTo>
                  <a:lnTo>
                    <a:pt x="3832" y="1039"/>
                  </a:lnTo>
                  <a:lnTo>
                    <a:pt x="5591" y="6390"/>
                  </a:lnTo>
                  <a:lnTo>
                    <a:pt x="8108" y="1841"/>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9" name="Shape 4136"/>
            <p:cNvSpPr/>
            <p:nvPr/>
          </p:nvSpPr>
          <p:spPr>
            <a:xfrm>
              <a:off x="5990335" y="1904726"/>
              <a:ext cx="98616" cy="53446"/>
            </a:xfrm>
            <a:custGeom>
              <a:avLst/>
              <a:gdLst/>
              <a:ahLst/>
              <a:cxnLst>
                <a:cxn ang="0">
                  <a:pos x="wd2" y="hd2"/>
                </a:cxn>
                <a:cxn ang="5400000">
                  <a:pos x="wd2" y="hd2"/>
                </a:cxn>
                <a:cxn ang="10800000">
                  <a:pos x="wd2" y="hd2"/>
                </a:cxn>
                <a:cxn ang="16200000">
                  <a:pos x="wd2" y="hd2"/>
                </a:cxn>
              </a:cxnLst>
              <a:rect l="0" t="0" r="r" b="b"/>
              <a:pathLst>
                <a:path w="21600" h="21600" extrusionOk="0">
                  <a:moveTo>
                    <a:pt x="11598" y="3226"/>
                  </a:moveTo>
                  <a:lnTo>
                    <a:pt x="13655" y="5410"/>
                  </a:lnTo>
                  <a:lnTo>
                    <a:pt x="16478" y="8622"/>
                  </a:lnTo>
                  <a:lnTo>
                    <a:pt x="18327" y="5996"/>
                  </a:lnTo>
                  <a:lnTo>
                    <a:pt x="20857" y="7022"/>
                  </a:lnTo>
                  <a:lnTo>
                    <a:pt x="21600" y="12391"/>
                  </a:lnTo>
                  <a:lnTo>
                    <a:pt x="18938" y="14662"/>
                  </a:lnTo>
                  <a:lnTo>
                    <a:pt x="19124" y="19672"/>
                  </a:lnTo>
                  <a:lnTo>
                    <a:pt x="16540" y="21600"/>
                  </a:lnTo>
                  <a:lnTo>
                    <a:pt x="14133" y="19544"/>
                  </a:lnTo>
                  <a:lnTo>
                    <a:pt x="12834" y="16474"/>
                  </a:lnTo>
                  <a:lnTo>
                    <a:pt x="11162" y="13734"/>
                  </a:lnTo>
                  <a:lnTo>
                    <a:pt x="8028" y="8479"/>
                  </a:lnTo>
                  <a:lnTo>
                    <a:pt x="6001" y="11749"/>
                  </a:lnTo>
                  <a:lnTo>
                    <a:pt x="2356" y="11749"/>
                  </a:lnTo>
                  <a:lnTo>
                    <a:pt x="262" y="8665"/>
                  </a:lnTo>
                  <a:lnTo>
                    <a:pt x="0" y="4897"/>
                  </a:lnTo>
                  <a:lnTo>
                    <a:pt x="4482" y="2384"/>
                  </a:lnTo>
                  <a:lnTo>
                    <a:pt x="5906" y="0"/>
                  </a:lnTo>
                  <a:lnTo>
                    <a:pt x="8629" y="878"/>
                  </a:lnTo>
                  <a:lnTo>
                    <a:pt x="9527" y="5373"/>
                  </a:lnTo>
                  <a:lnTo>
                    <a:pt x="11598" y="322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0" name="Shape 4137"/>
            <p:cNvSpPr/>
            <p:nvPr/>
          </p:nvSpPr>
          <p:spPr>
            <a:xfrm>
              <a:off x="5723070" y="1978590"/>
              <a:ext cx="53680" cy="39831"/>
            </a:xfrm>
            <a:custGeom>
              <a:avLst/>
              <a:gdLst/>
              <a:ahLst/>
              <a:cxnLst>
                <a:cxn ang="0">
                  <a:pos x="wd2" y="hd2"/>
                </a:cxn>
                <a:cxn ang="5400000">
                  <a:pos x="wd2" y="hd2"/>
                </a:cxn>
                <a:cxn ang="10800000">
                  <a:pos x="wd2" y="hd2"/>
                </a:cxn>
                <a:cxn ang="16200000">
                  <a:pos x="wd2" y="hd2"/>
                </a:cxn>
              </a:cxnLst>
              <a:rect l="0" t="0" r="r" b="b"/>
              <a:pathLst>
                <a:path w="21600" h="21600" extrusionOk="0">
                  <a:moveTo>
                    <a:pt x="20237" y="0"/>
                  </a:moveTo>
                  <a:lnTo>
                    <a:pt x="10984" y="172"/>
                  </a:lnTo>
                  <a:lnTo>
                    <a:pt x="3381" y="1772"/>
                  </a:lnTo>
                  <a:lnTo>
                    <a:pt x="4897" y="8630"/>
                  </a:lnTo>
                  <a:lnTo>
                    <a:pt x="1644" y="12271"/>
                  </a:lnTo>
                  <a:lnTo>
                    <a:pt x="0" y="18536"/>
                  </a:lnTo>
                  <a:lnTo>
                    <a:pt x="4912" y="21600"/>
                  </a:lnTo>
                  <a:lnTo>
                    <a:pt x="10939" y="17022"/>
                  </a:lnTo>
                  <a:lnTo>
                    <a:pt x="16851" y="13650"/>
                  </a:lnTo>
                  <a:lnTo>
                    <a:pt x="21600" y="7998"/>
                  </a:lnTo>
                  <a:lnTo>
                    <a:pt x="20237"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1" name="Shape 4138"/>
            <p:cNvSpPr/>
            <p:nvPr/>
          </p:nvSpPr>
          <p:spPr>
            <a:xfrm>
              <a:off x="5696562" y="2024202"/>
              <a:ext cx="38365" cy="19713"/>
            </a:xfrm>
            <a:custGeom>
              <a:avLst/>
              <a:gdLst/>
              <a:ahLst/>
              <a:cxnLst>
                <a:cxn ang="0">
                  <a:pos x="wd2" y="hd2"/>
                </a:cxn>
                <a:cxn ang="5400000">
                  <a:pos x="wd2" y="hd2"/>
                </a:cxn>
                <a:cxn ang="10800000">
                  <a:pos x="wd2" y="hd2"/>
                </a:cxn>
                <a:cxn ang="16200000">
                  <a:pos x="wd2" y="hd2"/>
                </a:cxn>
              </a:cxnLst>
              <a:rect l="0" t="0" r="r" b="b"/>
              <a:pathLst>
                <a:path w="21600" h="21600" extrusionOk="0">
                  <a:moveTo>
                    <a:pt x="10682" y="304"/>
                  </a:moveTo>
                  <a:lnTo>
                    <a:pt x="3918" y="3868"/>
                  </a:lnTo>
                  <a:lnTo>
                    <a:pt x="0" y="9563"/>
                  </a:lnTo>
                  <a:lnTo>
                    <a:pt x="1470" y="18816"/>
                  </a:lnTo>
                  <a:lnTo>
                    <a:pt x="6166" y="21600"/>
                  </a:lnTo>
                  <a:lnTo>
                    <a:pt x="14598" y="13241"/>
                  </a:lnTo>
                  <a:lnTo>
                    <a:pt x="21600" y="7047"/>
                  </a:lnTo>
                  <a:lnTo>
                    <a:pt x="18557" y="0"/>
                  </a:lnTo>
                  <a:lnTo>
                    <a:pt x="10682" y="30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2" name="Shape 4139"/>
            <p:cNvSpPr/>
            <p:nvPr/>
          </p:nvSpPr>
          <p:spPr>
            <a:xfrm>
              <a:off x="5684218" y="1981770"/>
              <a:ext cx="39015" cy="25707"/>
            </a:xfrm>
            <a:custGeom>
              <a:avLst/>
              <a:gdLst/>
              <a:ahLst/>
              <a:cxnLst>
                <a:cxn ang="0">
                  <a:pos x="wd2" y="hd2"/>
                </a:cxn>
                <a:cxn ang="5400000">
                  <a:pos x="wd2" y="hd2"/>
                </a:cxn>
                <a:cxn ang="10800000">
                  <a:pos x="wd2" y="hd2"/>
                </a:cxn>
                <a:cxn ang="16200000">
                  <a:pos x="wd2" y="hd2"/>
                </a:cxn>
              </a:cxnLst>
              <a:rect l="0" t="0" r="r" b="b"/>
              <a:pathLst>
                <a:path w="21600" h="21600" extrusionOk="0">
                  <a:moveTo>
                    <a:pt x="9436" y="0"/>
                  </a:moveTo>
                  <a:lnTo>
                    <a:pt x="5445" y="6706"/>
                  </a:lnTo>
                  <a:lnTo>
                    <a:pt x="0" y="13317"/>
                  </a:lnTo>
                  <a:lnTo>
                    <a:pt x="1676" y="21600"/>
                  </a:lnTo>
                  <a:lnTo>
                    <a:pt x="9416" y="19225"/>
                  </a:lnTo>
                  <a:lnTo>
                    <a:pt x="16925" y="15663"/>
                  </a:lnTo>
                  <a:lnTo>
                    <a:pt x="21600" y="6401"/>
                  </a:lnTo>
                  <a:lnTo>
                    <a:pt x="14597" y="5005"/>
                  </a:lnTo>
                  <a:lnTo>
                    <a:pt x="9436"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3" name="Shape 4140"/>
            <p:cNvSpPr/>
            <p:nvPr/>
          </p:nvSpPr>
          <p:spPr>
            <a:xfrm>
              <a:off x="6129108" y="1850361"/>
              <a:ext cx="13570" cy="24564"/>
            </a:xfrm>
            <a:custGeom>
              <a:avLst/>
              <a:gdLst/>
              <a:ahLst/>
              <a:cxnLst>
                <a:cxn ang="0">
                  <a:pos x="wd2" y="hd2"/>
                </a:cxn>
                <a:cxn ang="5400000">
                  <a:pos x="wd2" y="hd2"/>
                </a:cxn>
                <a:cxn ang="10800000">
                  <a:pos x="wd2" y="hd2"/>
                </a:cxn>
                <a:cxn ang="16200000">
                  <a:pos x="wd2" y="hd2"/>
                </a:cxn>
              </a:cxnLst>
              <a:rect l="0" t="0" r="r" b="b"/>
              <a:pathLst>
                <a:path w="21600" h="21600" extrusionOk="0">
                  <a:moveTo>
                    <a:pt x="6188" y="0"/>
                  </a:moveTo>
                  <a:lnTo>
                    <a:pt x="0" y="11338"/>
                  </a:lnTo>
                  <a:lnTo>
                    <a:pt x="14062" y="21600"/>
                  </a:lnTo>
                  <a:lnTo>
                    <a:pt x="21600" y="10385"/>
                  </a:lnTo>
                  <a:lnTo>
                    <a:pt x="618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4" name="Shape 4141"/>
            <p:cNvSpPr/>
            <p:nvPr/>
          </p:nvSpPr>
          <p:spPr>
            <a:xfrm>
              <a:off x="5541950" y="2225949"/>
              <a:ext cx="35773" cy="32041"/>
            </a:xfrm>
            <a:custGeom>
              <a:avLst/>
              <a:gdLst/>
              <a:ahLst/>
              <a:cxnLst>
                <a:cxn ang="0">
                  <a:pos x="wd2" y="hd2"/>
                </a:cxn>
                <a:cxn ang="5400000">
                  <a:pos x="wd2" y="hd2"/>
                </a:cxn>
                <a:cxn ang="10800000">
                  <a:pos x="wd2" y="hd2"/>
                </a:cxn>
                <a:cxn ang="16200000">
                  <a:pos x="wd2" y="hd2"/>
                </a:cxn>
              </a:cxnLst>
              <a:rect l="0" t="0" r="r" b="b"/>
              <a:pathLst>
                <a:path w="21600" h="21600" extrusionOk="0">
                  <a:moveTo>
                    <a:pt x="16290" y="2206"/>
                  </a:moveTo>
                  <a:lnTo>
                    <a:pt x="21600" y="7730"/>
                  </a:lnTo>
                  <a:lnTo>
                    <a:pt x="19740" y="16457"/>
                  </a:lnTo>
                  <a:lnTo>
                    <a:pt x="13790" y="21600"/>
                  </a:lnTo>
                  <a:lnTo>
                    <a:pt x="2574" y="13289"/>
                  </a:lnTo>
                  <a:lnTo>
                    <a:pt x="0" y="4928"/>
                  </a:lnTo>
                  <a:lnTo>
                    <a:pt x="11167" y="0"/>
                  </a:lnTo>
                  <a:lnTo>
                    <a:pt x="16290" y="220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5" name="Shape 4142"/>
            <p:cNvSpPr/>
            <p:nvPr/>
          </p:nvSpPr>
          <p:spPr>
            <a:xfrm>
              <a:off x="6063292" y="2155601"/>
              <a:ext cx="776139" cy="538141"/>
            </a:xfrm>
            <a:custGeom>
              <a:avLst/>
              <a:gdLst/>
              <a:ahLst/>
              <a:cxnLst>
                <a:cxn ang="0">
                  <a:pos x="wd2" y="hd2"/>
                </a:cxn>
                <a:cxn ang="5400000">
                  <a:pos x="wd2" y="hd2"/>
                </a:cxn>
                <a:cxn ang="10800000">
                  <a:pos x="wd2" y="hd2"/>
                </a:cxn>
                <a:cxn ang="16200000">
                  <a:pos x="wd2" y="hd2"/>
                </a:cxn>
              </a:cxnLst>
              <a:rect l="0" t="0" r="r" b="b"/>
              <a:pathLst>
                <a:path w="21600" h="21600" extrusionOk="0">
                  <a:moveTo>
                    <a:pt x="5455" y="4385"/>
                  </a:moveTo>
                  <a:lnTo>
                    <a:pt x="4472" y="4411"/>
                  </a:lnTo>
                  <a:lnTo>
                    <a:pt x="3992" y="4496"/>
                  </a:lnTo>
                  <a:lnTo>
                    <a:pt x="3545" y="5108"/>
                  </a:lnTo>
                  <a:lnTo>
                    <a:pt x="3512" y="5585"/>
                  </a:lnTo>
                  <a:lnTo>
                    <a:pt x="3157" y="5595"/>
                  </a:lnTo>
                  <a:lnTo>
                    <a:pt x="2556" y="6377"/>
                  </a:lnTo>
                  <a:lnTo>
                    <a:pt x="2234" y="6807"/>
                  </a:lnTo>
                  <a:lnTo>
                    <a:pt x="1976" y="7544"/>
                  </a:lnTo>
                  <a:lnTo>
                    <a:pt x="1979" y="8270"/>
                  </a:lnTo>
                  <a:lnTo>
                    <a:pt x="2073" y="9040"/>
                  </a:lnTo>
                  <a:lnTo>
                    <a:pt x="2292" y="9198"/>
                  </a:lnTo>
                  <a:lnTo>
                    <a:pt x="2425" y="9685"/>
                  </a:lnTo>
                  <a:lnTo>
                    <a:pt x="2606" y="9969"/>
                  </a:lnTo>
                  <a:lnTo>
                    <a:pt x="2809" y="10262"/>
                  </a:lnTo>
                  <a:lnTo>
                    <a:pt x="3224" y="10329"/>
                  </a:lnTo>
                  <a:lnTo>
                    <a:pt x="3452" y="10228"/>
                  </a:lnTo>
                  <a:lnTo>
                    <a:pt x="3771" y="10238"/>
                  </a:lnTo>
                  <a:lnTo>
                    <a:pt x="3582" y="10771"/>
                  </a:lnTo>
                  <a:lnTo>
                    <a:pt x="3207" y="11483"/>
                  </a:lnTo>
                  <a:lnTo>
                    <a:pt x="2791" y="11619"/>
                  </a:lnTo>
                  <a:lnTo>
                    <a:pt x="2240" y="11381"/>
                  </a:lnTo>
                  <a:lnTo>
                    <a:pt x="2697" y="10963"/>
                  </a:lnTo>
                  <a:lnTo>
                    <a:pt x="2556" y="10498"/>
                  </a:lnTo>
                  <a:lnTo>
                    <a:pt x="2242" y="9919"/>
                  </a:lnTo>
                  <a:lnTo>
                    <a:pt x="1724" y="9488"/>
                  </a:lnTo>
                  <a:lnTo>
                    <a:pt x="1531" y="10112"/>
                  </a:lnTo>
                  <a:lnTo>
                    <a:pt x="1700" y="10382"/>
                  </a:lnTo>
                  <a:lnTo>
                    <a:pt x="1928" y="10847"/>
                  </a:lnTo>
                  <a:lnTo>
                    <a:pt x="1834" y="11334"/>
                  </a:lnTo>
                  <a:lnTo>
                    <a:pt x="1810" y="11911"/>
                  </a:lnTo>
                  <a:lnTo>
                    <a:pt x="2068" y="12114"/>
                  </a:lnTo>
                  <a:lnTo>
                    <a:pt x="2178" y="12510"/>
                  </a:lnTo>
                  <a:lnTo>
                    <a:pt x="1991" y="12734"/>
                  </a:lnTo>
                  <a:lnTo>
                    <a:pt x="1669" y="12768"/>
                  </a:lnTo>
                  <a:lnTo>
                    <a:pt x="1551" y="11629"/>
                  </a:lnTo>
                  <a:lnTo>
                    <a:pt x="1105" y="11495"/>
                  </a:lnTo>
                  <a:lnTo>
                    <a:pt x="863" y="11833"/>
                  </a:lnTo>
                  <a:lnTo>
                    <a:pt x="428" y="11809"/>
                  </a:lnTo>
                  <a:lnTo>
                    <a:pt x="444" y="10906"/>
                  </a:lnTo>
                  <a:lnTo>
                    <a:pt x="314" y="10373"/>
                  </a:lnTo>
                  <a:lnTo>
                    <a:pt x="23" y="10305"/>
                  </a:lnTo>
                  <a:lnTo>
                    <a:pt x="84" y="11072"/>
                  </a:lnTo>
                  <a:lnTo>
                    <a:pt x="164" y="11604"/>
                  </a:lnTo>
                  <a:lnTo>
                    <a:pt x="188" y="12215"/>
                  </a:lnTo>
                  <a:lnTo>
                    <a:pt x="141" y="12778"/>
                  </a:lnTo>
                  <a:lnTo>
                    <a:pt x="47" y="13175"/>
                  </a:lnTo>
                  <a:lnTo>
                    <a:pt x="0" y="13515"/>
                  </a:lnTo>
                  <a:lnTo>
                    <a:pt x="306" y="13651"/>
                  </a:lnTo>
                  <a:lnTo>
                    <a:pt x="391" y="13076"/>
                  </a:lnTo>
                  <a:lnTo>
                    <a:pt x="769" y="12861"/>
                  </a:lnTo>
                  <a:lnTo>
                    <a:pt x="957" y="13382"/>
                  </a:lnTo>
                  <a:lnTo>
                    <a:pt x="1333" y="13775"/>
                  </a:lnTo>
                  <a:lnTo>
                    <a:pt x="1585" y="13911"/>
                  </a:lnTo>
                  <a:lnTo>
                    <a:pt x="1741" y="13505"/>
                  </a:lnTo>
                  <a:lnTo>
                    <a:pt x="2013" y="13958"/>
                  </a:lnTo>
                  <a:lnTo>
                    <a:pt x="2516" y="14058"/>
                  </a:lnTo>
                  <a:lnTo>
                    <a:pt x="2696" y="13494"/>
                  </a:lnTo>
                  <a:lnTo>
                    <a:pt x="2485" y="12861"/>
                  </a:lnTo>
                  <a:lnTo>
                    <a:pt x="2422" y="12432"/>
                  </a:lnTo>
                  <a:lnTo>
                    <a:pt x="2822" y="12308"/>
                  </a:lnTo>
                  <a:lnTo>
                    <a:pt x="2893" y="12818"/>
                  </a:lnTo>
                  <a:cubicBezTo>
                    <a:pt x="2695" y="13095"/>
                    <a:pt x="2706" y="13557"/>
                    <a:pt x="2917" y="13814"/>
                  </a:cubicBezTo>
                  <a:cubicBezTo>
                    <a:pt x="3063" y="13993"/>
                    <a:pt x="3272" y="14016"/>
                    <a:pt x="3435" y="13871"/>
                  </a:cubicBezTo>
                  <a:lnTo>
                    <a:pt x="3898" y="13905"/>
                  </a:lnTo>
                  <a:lnTo>
                    <a:pt x="4157" y="14041"/>
                  </a:lnTo>
                  <a:cubicBezTo>
                    <a:pt x="4345" y="14008"/>
                    <a:pt x="4534" y="13981"/>
                    <a:pt x="4723" y="13962"/>
                  </a:cubicBezTo>
                  <a:cubicBezTo>
                    <a:pt x="4883" y="13945"/>
                    <a:pt x="5042" y="13934"/>
                    <a:pt x="5203" y="13928"/>
                  </a:cubicBezTo>
                  <a:lnTo>
                    <a:pt x="5493" y="13803"/>
                  </a:lnTo>
                  <a:lnTo>
                    <a:pt x="5752" y="13248"/>
                  </a:lnTo>
                  <a:lnTo>
                    <a:pt x="5587" y="12216"/>
                  </a:lnTo>
                  <a:lnTo>
                    <a:pt x="5218" y="12250"/>
                  </a:lnTo>
                  <a:cubicBezTo>
                    <a:pt x="5045" y="12150"/>
                    <a:pt x="4851" y="12150"/>
                    <a:pt x="4678" y="12250"/>
                  </a:cubicBezTo>
                  <a:cubicBezTo>
                    <a:pt x="4514" y="12345"/>
                    <a:pt x="4380" y="12522"/>
                    <a:pt x="4301" y="12748"/>
                  </a:cubicBezTo>
                  <a:lnTo>
                    <a:pt x="3971" y="12816"/>
                  </a:lnTo>
                  <a:lnTo>
                    <a:pt x="3492" y="12681"/>
                  </a:lnTo>
                  <a:lnTo>
                    <a:pt x="3516" y="12216"/>
                  </a:lnTo>
                  <a:lnTo>
                    <a:pt x="3830" y="12092"/>
                  </a:lnTo>
                  <a:lnTo>
                    <a:pt x="4190" y="12126"/>
                  </a:lnTo>
                  <a:lnTo>
                    <a:pt x="4612" y="11921"/>
                  </a:lnTo>
                  <a:lnTo>
                    <a:pt x="5130" y="11548"/>
                  </a:lnTo>
                  <a:lnTo>
                    <a:pt x="5538" y="11719"/>
                  </a:lnTo>
                  <a:lnTo>
                    <a:pt x="5781" y="11347"/>
                  </a:lnTo>
                  <a:lnTo>
                    <a:pt x="5757" y="10950"/>
                  </a:lnTo>
                  <a:lnTo>
                    <a:pt x="5474" y="10520"/>
                  </a:lnTo>
                  <a:lnTo>
                    <a:pt x="5545" y="10078"/>
                  </a:lnTo>
                  <a:lnTo>
                    <a:pt x="5686" y="9569"/>
                  </a:lnTo>
                  <a:lnTo>
                    <a:pt x="5773" y="9070"/>
                  </a:lnTo>
                  <a:lnTo>
                    <a:pt x="5639" y="8469"/>
                  </a:lnTo>
                  <a:lnTo>
                    <a:pt x="5835" y="7692"/>
                  </a:lnTo>
                  <a:lnTo>
                    <a:pt x="5874" y="7125"/>
                  </a:lnTo>
                  <a:lnTo>
                    <a:pt x="5898" y="6467"/>
                  </a:lnTo>
                  <a:lnTo>
                    <a:pt x="6055" y="6094"/>
                  </a:lnTo>
                  <a:lnTo>
                    <a:pt x="6243" y="7171"/>
                  </a:lnTo>
                  <a:lnTo>
                    <a:pt x="6627" y="7205"/>
                  </a:lnTo>
                  <a:lnTo>
                    <a:pt x="6769" y="7534"/>
                  </a:lnTo>
                  <a:lnTo>
                    <a:pt x="6446" y="7941"/>
                  </a:lnTo>
                  <a:lnTo>
                    <a:pt x="6360" y="8406"/>
                  </a:lnTo>
                  <a:lnTo>
                    <a:pt x="6061" y="9324"/>
                  </a:lnTo>
                  <a:lnTo>
                    <a:pt x="6454" y="9494"/>
                  </a:lnTo>
                  <a:lnTo>
                    <a:pt x="6501" y="9845"/>
                  </a:lnTo>
                  <a:lnTo>
                    <a:pt x="6643" y="10262"/>
                  </a:lnTo>
                  <a:lnTo>
                    <a:pt x="6869" y="10431"/>
                  </a:lnTo>
                  <a:lnTo>
                    <a:pt x="7199" y="10805"/>
                  </a:lnTo>
                  <a:cubicBezTo>
                    <a:pt x="7319" y="10894"/>
                    <a:pt x="7445" y="10962"/>
                    <a:pt x="7576" y="11008"/>
                  </a:cubicBezTo>
                  <a:cubicBezTo>
                    <a:pt x="7740" y="11066"/>
                    <a:pt x="7910" y="11089"/>
                    <a:pt x="8079" y="11076"/>
                  </a:cubicBezTo>
                  <a:cubicBezTo>
                    <a:pt x="8180" y="10950"/>
                    <a:pt x="8282" y="10826"/>
                    <a:pt x="8385" y="10703"/>
                  </a:cubicBezTo>
                  <a:cubicBezTo>
                    <a:pt x="8537" y="10522"/>
                    <a:pt x="8692" y="10344"/>
                    <a:pt x="8848" y="10170"/>
                  </a:cubicBezTo>
                  <a:cubicBezTo>
                    <a:pt x="9056" y="10000"/>
                    <a:pt x="9309" y="9987"/>
                    <a:pt x="9524" y="10136"/>
                  </a:cubicBezTo>
                  <a:cubicBezTo>
                    <a:pt x="9653" y="10225"/>
                    <a:pt x="9759" y="10367"/>
                    <a:pt x="9831" y="10545"/>
                  </a:cubicBezTo>
                  <a:lnTo>
                    <a:pt x="10562" y="11156"/>
                  </a:lnTo>
                  <a:lnTo>
                    <a:pt x="10939" y="11575"/>
                  </a:lnTo>
                  <a:lnTo>
                    <a:pt x="11173" y="11869"/>
                  </a:lnTo>
                  <a:lnTo>
                    <a:pt x="11668" y="12527"/>
                  </a:lnTo>
                  <a:lnTo>
                    <a:pt x="11809" y="12866"/>
                  </a:lnTo>
                  <a:lnTo>
                    <a:pt x="12130" y="13385"/>
                  </a:lnTo>
                  <a:lnTo>
                    <a:pt x="12743" y="13521"/>
                  </a:lnTo>
                  <a:lnTo>
                    <a:pt x="12789" y="12670"/>
                  </a:lnTo>
                  <a:lnTo>
                    <a:pt x="12976" y="13124"/>
                  </a:lnTo>
                  <a:lnTo>
                    <a:pt x="13300" y="13380"/>
                  </a:lnTo>
                  <a:lnTo>
                    <a:pt x="13091" y="13707"/>
                  </a:lnTo>
                  <a:lnTo>
                    <a:pt x="13529" y="14077"/>
                  </a:lnTo>
                  <a:lnTo>
                    <a:pt x="14080" y="14236"/>
                  </a:lnTo>
                  <a:lnTo>
                    <a:pt x="14692" y="14678"/>
                  </a:lnTo>
                  <a:lnTo>
                    <a:pt x="14967" y="15064"/>
                  </a:lnTo>
                  <a:lnTo>
                    <a:pt x="14742" y="15356"/>
                  </a:lnTo>
                  <a:cubicBezTo>
                    <a:pt x="14636" y="15162"/>
                    <a:pt x="14437" y="15146"/>
                    <a:pt x="14318" y="15322"/>
                  </a:cubicBezTo>
                  <a:cubicBezTo>
                    <a:pt x="14192" y="15507"/>
                    <a:pt x="14214" y="15805"/>
                    <a:pt x="14334" y="16014"/>
                  </a:cubicBezTo>
                  <a:cubicBezTo>
                    <a:pt x="14459" y="16233"/>
                    <a:pt x="14659" y="16317"/>
                    <a:pt x="14821" y="16477"/>
                  </a:cubicBezTo>
                  <a:cubicBezTo>
                    <a:pt x="14992" y="16646"/>
                    <a:pt x="15117" y="16894"/>
                    <a:pt x="15175" y="17180"/>
                  </a:cubicBezTo>
                  <a:lnTo>
                    <a:pt x="15545" y="17848"/>
                  </a:lnTo>
                  <a:lnTo>
                    <a:pt x="16056" y="18257"/>
                  </a:lnTo>
                  <a:lnTo>
                    <a:pt x="16488" y="18620"/>
                  </a:lnTo>
                  <a:lnTo>
                    <a:pt x="17344" y="19017"/>
                  </a:lnTo>
                  <a:lnTo>
                    <a:pt x="17565" y="19686"/>
                  </a:lnTo>
                  <a:lnTo>
                    <a:pt x="17776" y="19924"/>
                  </a:lnTo>
                  <a:cubicBezTo>
                    <a:pt x="17877" y="19983"/>
                    <a:pt x="17976" y="20047"/>
                    <a:pt x="18073" y="20116"/>
                  </a:cubicBezTo>
                  <a:cubicBezTo>
                    <a:pt x="18211" y="20212"/>
                    <a:pt x="18344" y="20318"/>
                    <a:pt x="18475" y="20433"/>
                  </a:cubicBezTo>
                  <a:lnTo>
                    <a:pt x="18843" y="20727"/>
                  </a:lnTo>
                  <a:cubicBezTo>
                    <a:pt x="19008" y="20916"/>
                    <a:pt x="19184" y="21083"/>
                    <a:pt x="19370" y="21226"/>
                  </a:cubicBezTo>
                  <a:cubicBezTo>
                    <a:pt x="19573" y="21381"/>
                    <a:pt x="19786" y="21507"/>
                    <a:pt x="20006" y="21600"/>
                  </a:cubicBezTo>
                  <a:lnTo>
                    <a:pt x="20217" y="21329"/>
                  </a:lnTo>
                  <a:cubicBezTo>
                    <a:pt x="20232" y="21155"/>
                    <a:pt x="20310" y="21005"/>
                    <a:pt x="20421" y="20934"/>
                  </a:cubicBezTo>
                  <a:cubicBezTo>
                    <a:pt x="20556" y="20847"/>
                    <a:pt x="20708" y="20895"/>
                    <a:pt x="20853" y="20934"/>
                  </a:cubicBezTo>
                  <a:cubicBezTo>
                    <a:pt x="21009" y="20976"/>
                    <a:pt x="21166" y="21006"/>
                    <a:pt x="21325" y="21024"/>
                  </a:cubicBezTo>
                  <a:lnTo>
                    <a:pt x="21600" y="20832"/>
                  </a:lnTo>
                  <a:lnTo>
                    <a:pt x="21600" y="20196"/>
                  </a:lnTo>
                  <a:lnTo>
                    <a:pt x="21529" y="19901"/>
                  </a:lnTo>
                  <a:lnTo>
                    <a:pt x="21396" y="19494"/>
                  </a:lnTo>
                  <a:lnTo>
                    <a:pt x="21122" y="18883"/>
                  </a:lnTo>
                  <a:lnTo>
                    <a:pt x="20697" y="18284"/>
                  </a:lnTo>
                  <a:lnTo>
                    <a:pt x="20462" y="17843"/>
                  </a:lnTo>
                  <a:lnTo>
                    <a:pt x="20351" y="17105"/>
                  </a:lnTo>
                  <a:lnTo>
                    <a:pt x="20092" y="16188"/>
                  </a:lnTo>
                  <a:lnTo>
                    <a:pt x="19550" y="15781"/>
                  </a:lnTo>
                  <a:lnTo>
                    <a:pt x="19056" y="15102"/>
                  </a:lnTo>
                  <a:lnTo>
                    <a:pt x="19103" y="14614"/>
                  </a:lnTo>
                  <a:lnTo>
                    <a:pt x="19378" y="14082"/>
                  </a:lnTo>
                  <a:lnTo>
                    <a:pt x="19520" y="13539"/>
                  </a:lnTo>
                  <a:lnTo>
                    <a:pt x="19339" y="12845"/>
                  </a:lnTo>
                  <a:lnTo>
                    <a:pt x="19425" y="12302"/>
                  </a:lnTo>
                  <a:cubicBezTo>
                    <a:pt x="19354" y="12106"/>
                    <a:pt x="19267" y="11924"/>
                    <a:pt x="19166" y="11757"/>
                  </a:cubicBezTo>
                  <a:cubicBezTo>
                    <a:pt x="19038" y="11546"/>
                    <a:pt x="18890" y="11362"/>
                    <a:pt x="18725" y="11213"/>
                  </a:cubicBezTo>
                  <a:cubicBezTo>
                    <a:pt x="18709" y="10836"/>
                    <a:pt x="18715" y="10457"/>
                    <a:pt x="18742" y="10081"/>
                  </a:cubicBezTo>
                  <a:cubicBezTo>
                    <a:pt x="18778" y="9593"/>
                    <a:pt x="18850" y="9109"/>
                    <a:pt x="18844" y="8618"/>
                  </a:cubicBezTo>
                  <a:cubicBezTo>
                    <a:pt x="18840" y="8191"/>
                    <a:pt x="18776" y="7766"/>
                    <a:pt x="18632" y="7393"/>
                  </a:cubicBezTo>
                  <a:cubicBezTo>
                    <a:pt x="18466" y="6963"/>
                    <a:pt x="18202" y="6628"/>
                    <a:pt x="17886" y="6443"/>
                  </a:cubicBezTo>
                  <a:lnTo>
                    <a:pt x="17218" y="5830"/>
                  </a:lnTo>
                  <a:lnTo>
                    <a:pt x="17030" y="5628"/>
                  </a:lnTo>
                  <a:lnTo>
                    <a:pt x="16513" y="5379"/>
                  </a:lnTo>
                  <a:lnTo>
                    <a:pt x="16208" y="5209"/>
                  </a:lnTo>
                  <a:lnTo>
                    <a:pt x="15862" y="4869"/>
                  </a:lnTo>
                  <a:lnTo>
                    <a:pt x="15516" y="4632"/>
                  </a:lnTo>
                  <a:lnTo>
                    <a:pt x="15304" y="3986"/>
                  </a:lnTo>
                  <a:lnTo>
                    <a:pt x="14889" y="3727"/>
                  </a:lnTo>
                  <a:lnTo>
                    <a:pt x="14606" y="3168"/>
                  </a:lnTo>
                  <a:lnTo>
                    <a:pt x="14215" y="2823"/>
                  </a:lnTo>
                  <a:lnTo>
                    <a:pt x="13904" y="2916"/>
                  </a:lnTo>
                  <a:lnTo>
                    <a:pt x="14115" y="3368"/>
                  </a:lnTo>
                  <a:lnTo>
                    <a:pt x="14373" y="3705"/>
                  </a:lnTo>
                  <a:lnTo>
                    <a:pt x="13832" y="3433"/>
                  </a:lnTo>
                  <a:lnTo>
                    <a:pt x="13486" y="3229"/>
                  </a:lnTo>
                  <a:lnTo>
                    <a:pt x="13109" y="3127"/>
                  </a:lnTo>
                  <a:lnTo>
                    <a:pt x="13376" y="2869"/>
                  </a:lnTo>
                  <a:lnTo>
                    <a:pt x="13633" y="2667"/>
                  </a:lnTo>
                  <a:lnTo>
                    <a:pt x="13224" y="2262"/>
                  </a:lnTo>
                  <a:lnTo>
                    <a:pt x="12902" y="2205"/>
                  </a:lnTo>
                  <a:lnTo>
                    <a:pt x="12369" y="2310"/>
                  </a:lnTo>
                  <a:cubicBezTo>
                    <a:pt x="12246" y="2320"/>
                    <a:pt x="12125" y="2273"/>
                    <a:pt x="12024" y="2175"/>
                  </a:cubicBezTo>
                  <a:cubicBezTo>
                    <a:pt x="11913" y="2069"/>
                    <a:pt x="11834" y="1912"/>
                    <a:pt x="11740" y="1777"/>
                  </a:cubicBezTo>
                  <a:cubicBezTo>
                    <a:pt x="11554" y="1508"/>
                    <a:pt x="11315" y="1328"/>
                    <a:pt x="11056" y="1261"/>
                  </a:cubicBezTo>
                  <a:cubicBezTo>
                    <a:pt x="10964" y="1225"/>
                    <a:pt x="10868" y="1298"/>
                    <a:pt x="10836" y="1427"/>
                  </a:cubicBezTo>
                  <a:cubicBezTo>
                    <a:pt x="10791" y="1608"/>
                    <a:pt x="10883" y="1799"/>
                    <a:pt x="11016" y="1802"/>
                  </a:cubicBezTo>
                  <a:lnTo>
                    <a:pt x="10545" y="1702"/>
                  </a:lnTo>
                  <a:lnTo>
                    <a:pt x="10279" y="1238"/>
                  </a:lnTo>
                  <a:lnTo>
                    <a:pt x="9981" y="768"/>
                  </a:lnTo>
                  <a:cubicBezTo>
                    <a:pt x="9877" y="581"/>
                    <a:pt x="9753" y="421"/>
                    <a:pt x="9612" y="294"/>
                  </a:cubicBezTo>
                  <a:cubicBezTo>
                    <a:pt x="9446" y="145"/>
                    <a:pt x="9262" y="45"/>
                    <a:pt x="9069" y="0"/>
                  </a:cubicBezTo>
                  <a:lnTo>
                    <a:pt x="8724" y="38"/>
                  </a:lnTo>
                  <a:lnTo>
                    <a:pt x="8676" y="704"/>
                  </a:lnTo>
                  <a:lnTo>
                    <a:pt x="8559" y="1135"/>
                  </a:lnTo>
                  <a:lnTo>
                    <a:pt x="7961" y="999"/>
                  </a:lnTo>
                  <a:lnTo>
                    <a:pt x="7560" y="933"/>
                  </a:lnTo>
                  <a:lnTo>
                    <a:pt x="7443" y="1306"/>
                  </a:lnTo>
                  <a:lnTo>
                    <a:pt x="7127" y="1309"/>
                  </a:lnTo>
                  <a:lnTo>
                    <a:pt x="6632" y="1751"/>
                  </a:lnTo>
                  <a:lnTo>
                    <a:pt x="6491" y="2171"/>
                  </a:lnTo>
                  <a:lnTo>
                    <a:pt x="6349" y="2646"/>
                  </a:lnTo>
                  <a:lnTo>
                    <a:pt x="6396" y="3143"/>
                  </a:lnTo>
                  <a:lnTo>
                    <a:pt x="6679" y="3404"/>
                  </a:lnTo>
                  <a:lnTo>
                    <a:pt x="6539" y="3969"/>
                  </a:lnTo>
                  <a:lnTo>
                    <a:pt x="6273" y="3957"/>
                  </a:lnTo>
                  <a:lnTo>
                    <a:pt x="6187" y="4296"/>
                  </a:lnTo>
                  <a:lnTo>
                    <a:pt x="6053" y="4782"/>
                  </a:lnTo>
                  <a:lnTo>
                    <a:pt x="6124" y="5338"/>
                  </a:lnTo>
                  <a:lnTo>
                    <a:pt x="5983" y="5717"/>
                  </a:lnTo>
                  <a:lnTo>
                    <a:pt x="5828" y="5062"/>
                  </a:lnTo>
                  <a:lnTo>
                    <a:pt x="5828" y="4723"/>
                  </a:lnTo>
                  <a:lnTo>
                    <a:pt x="5455" y="4385"/>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6" name="Shape 4143"/>
            <p:cNvSpPr/>
            <p:nvPr/>
          </p:nvSpPr>
          <p:spPr>
            <a:xfrm>
              <a:off x="6074117" y="2371457"/>
              <a:ext cx="41402" cy="51855"/>
            </a:xfrm>
            <a:custGeom>
              <a:avLst/>
              <a:gdLst/>
              <a:ahLst/>
              <a:cxnLst>
                <a:cxn ang="0">
                  <a:pos x="wd2" y="hd2"/>
                </a:cxn>
                <a:cxn ang="5400000">
                  <a:pos x="wd2" y="hd2"/>
                </a:cxn>
                <a:cxn ang="10800000">
                  <a:pos x="wd2" y="hd2"/>
                </a:cxn>
                <a:cxn ang="16200000">
                  <a:pos x="wd2" y="hd2"/>
                </a:cxn>
              </a:cxnLst>
              <a:rect l="0" t="0" r="r" b="b"/>
              <a:pathLst>
                <a:path w="21600" h="21600" extrusionOk="0">
                  <a:moveTo>
                    <a:pt x="4554" y="0"/>
                  </a:moveTo>
                  <a:lnTo>
                    <a:pt x="12145" y="2252"/>
                  </a:lnTo>
                  <a:lnTo>
                    <a:pt x="17508" y="4147"/>
                  </a:lnTo>
                  <a:lnTo>
                    <a:pt x="21305" y="11063"/>
                  </a:lnTo>
                  <a:lnTo>
                    <a:pt x="21600" y="19260"/>
                  </a:lnTo>
                  <a:lnTo>
                    <a:pt x="16900" y="20658"/>
                  </a:lnTo>
                  <a:lnTo>
                    <a:pt x="10708" y="21600"/>
                  </a:lnTo>
                  <a:lnTo>
                    <a:pt x="6468" y="17037"/>
                  </a:lnTo>
                  <a:lnTo>
                    <a:pt x="0" y="12815"/>
                  </a:lnTo>
                  <a:lnTo>
                    <a:pt x="1830" y="6252"/>
                  </a:lnTo>
                  <a:lnTo>
                    <a:pt x="576" y="2013"/>
                  </a:lnTo>
                  <a:lnTo>
                    <a:pt x="4554"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7" name="Shape 4144"/>
            <p:cNvSpPr/>
            <p:nvPr/>
          </p:nvSpPr>
          <p:spPr>
            <a:xfrm>
              <a:off x="6108866" y="2347224"/>
              <a:ext cx="15372" cy="24218"/>
            </a:xfrm>
            <a:custGeom>
              <a:avLst/>
              <a:gdLst/>
              <a:ahLst/>
              <a:cxnLst>
                <a:cxn ang="0">
                  <a:pos x="wd2" y="hd2"/>
                </a:cxn>
                <a:cxn ang="5400000">
                  <a:pos x="wd2" y="hd2"/>
                </a:cxn>
                <a:cxn ang="10800000">
                  <a:pos x="wd2" y="hd2"/>
                </a:cxn>
                <a:cxn ang="16200000">
                  <a:pos x="wd2" y="hd2"/>
                </a:cxn>
              </a:cxnLst>
              <a:rect l="0" t="0" r="r" b="b"/>
              <a:pathLst>
                <a:path w="21600" h="21600" extrusionOk="0">
                  <a:moveTo>
                    <a:pt x="7065" y="0"/>
                  </a:moveTo>
                  <a:lnTo>
                    <a:pt x="19230" y="6996"/>
                  </a:lnTo>
                  <a:lnTo>
                    <a:pt x="21600" y="18575"/>
                  </a:lnTo>
                  <a:lnTo>
                    <a:pt x="7846" y="21600"/>
                  </a:lnTo>
                  <a:lnTo>
                    <a:pt x="0" y="15332"/>
                  </a:lnTo>
                  <a:lnTo>
                    <a:pt x="7065"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8" name="Shape 4145"/>
            <p:cNvSpPr/>
            <p:nvPr/>
          </p:nvSpPr>
          <p:spPr>
            <a:xfrm>
              <a:off x="6008671" y="2377224"/>
              <a:ext cx="44007" cy="48718"/>
            </a:xfrm>
            <a:custGeom>
              <a:avLst/>
              <a:gdLst/>
              <a:ahLst/>
              <a:cxnLst>
                <a:cxn ang="0">
                  <a:pos x="wd2" y="hd2"/>
                </a:cxn>
                <a:cxn ang="5400000">
                  <a:pos x="wd2" y="hd2"/>
                </a:cxn>
                <a:cxn ang="10800000">
                  <a:pos x="wd2" y="hd2"/>
                </a:cxn>
                <a:cxn ang="16200000">
                  <a:pos x="wd2" y="hd2"/>
                </a:cxn>
              </a:cxnLst>
              <a:rect l="0" t="0" r="r" b="b"/>
              <a:pathLst>
                <a:path w="21600" h="21600" extrusionOk="0">
                  <a:moveTo>
                    <a:pt x="7034" y="4084"/>
                  </a:moveTo>
                  <a:lnTo>
                    <a:pt x="14037" y="951"/>
                  </a:lnTo>
                  <a:lnTo>
                    <a:pt x="20768" y="0"/>
                  </a:lnTo>
                  <a:lnTo>
                    <a:pt x="21600" y="4466"/>
                  </a:lnTo>
                  <a:lnTo>
                    <a:pt x="21600" y="9462"/>
                  </a:lnTo>
                  <a:lnTo>
                    <a:pt x="18270" y="14709"/>
                  </a:lnTo>
                  <a:lnTo>
                    <a:pt x="11767" y="21600"/>
                  </a:lnTo>
                  <a:lnTo>
                    <a:pt x="5959" y="21600"/>
                  </a:lnTo>
                  <a:lnTo>
                    <a:pt x="4656" y="12656"/>
                  </a:lnTo>
                  <a:lnTo>
                    <a:pt x="987" y="11920"/>
                  </a:lnTo>
                  <a:lnTo>
                    <a:pt x="0" y="7424"/>
                  </a:lnTo>
                  <a:lnTo>
                    <a:pt x="7034" y="408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9" name="Shape 4146"/>
            <p:cNvSpPr/>
            <p:nvPr/>
          </p:nvSpPr>
          <p:spPr>
            <a:xfrm>
              <a:off x="5932308" y="2404516"/>
              <a:ext cx="130717" cy="92579"/>
            </a:xfrm>
            <a:custGeom>
              <a:avLst/>
              <a:gdLst/>
              <a:ahLst/>
              <a:cxnLst>
                <a:cxn ang="0">
                  <a:pos x="wd2" y="hd2"/>
                </a:cxn>
                <a:cxn ang="5400000">
                  <a:pos x="wd2" y="hd2"/>
                </a:cxn>
                <a:cxn ang="10800000">
                  <a:pos x="wd2" y="hd2"/>
                </a:cxn>
                <a:cxn ang="16200000">
                  <a:pos x="wd2" y="hd2"/>
                </a:cxn>
              </a:cxnLst>
              <a:rect l="0" t="0" r="r" b="b"/>
              <a:pathLst>
                <a:path w="21600" h="21600" extrusionOk="0">
                  <a:moveTo>
                    <a:pt x="10135" y="116"/>
                  </a:moveTo>
                  <a:lnTo>
                    <a:pt x="7736" y="0"/>
                  </a:lnTo>
                  <a:lnTo>
                    <a:pt x="5503" y="1867"/>
                  </a:lnTo>
                  <a:lnTo>
                    <a:pt x="3311" y="3631"/>
                  </a:lnTo>
                  <a:lnTo>
                    <a:pt x="0" y="5601"/>
                  </a:lnTo>
                  <a:lnTo>
                    <a:pt x="553" y="8428"/>
                  </a:lnTo>
                  <a:lnTo>
                    <a:pt x="3528" y="11857"/>
                  </a:lnTo>
                  <a:lnTo>
                    <a:pt x="4929" y="13233"/>
                  </a:lnTo>
                  <a:lnTo>
                    <a:pt x="8513" y="9615"/>
                  </a:lnTo>
                  <a:lnTo>
                    <a:pt x="6289" y="14923"/>
                  </a:lnTo>
                  <a:lnTo>
                    <a:pt x="6937" y="17404"/>
                  </a:lnTo>
                  <a:lnTo>
                    <a:pt x="9406" y="17404"/>
                  </a:lnTo>
                  <a:lnTo>
                    <a:pt x="8624" y="20231"/>
                  </a:lnTo>
                  <a:lnTo>
                    <a:pt x="12079" y="21600"/>
                  </a:lnTo>
                  <a:cubicBezTo>
                    <a:pt x="12715" y="21450"/>
                    <a:pt x="13354" y="21318"/>
                    <a:pt x="13994" y="21204"/>
                  </a:cubicBezTo>
                  <a:cubicBezTo>
                    <a:pt x="14954" y="21034"/>
                    <a:pt x="15918" y="20905"/>
                    <a:pt x="16883" y="20817"/>
                  </a:cubicBezTo>
                  <a:cubicBezTo>
                    <a:pt x="17565" y="20989"/>
                    <a:pt x="18268" y="20853"/>
                    <a:pt x="18892" y="20429"/>
                  </a:cubicBezTo>
                  <a:cubicBezTo>
                    <a:pt x="19533" y="19993"/>
                    <a:pt x="20057" y="19276"/>
                    <a:pt x="20386" y="18385"/>
                  </a:cubicBezTo>
                  <a:lnTo>
                    <a:pt x="21600" y="14899"/>
                  </a:lnTo>
                  <a:lnTo>
                    <a:pt x="21180" y="11865"/>
                  </a:lnTo>
                  <a:lnTo>
                    <a:pt x="18798" y="12063"/>
                  </a:lnTo>
                  <a:lnTo>
                    <a:pt x="17958" y="8907"/>
                  </a:lnTo>
                  <a:lnTo>
                    <a:pt x="15762" y="9558"/>
                  </a:lnTo>
                  <a:lnTo>
                    <a:pt x="14689" y="13250"/>
                  </a:lnTo>
                  <a:lnTo>
                    <a:pt x="13714" y="10490"/>
                  </a:lnTo>
                  <a:lnTo>
                    <a:pt x="13159" y="8132"/>
                  </a:lnTo>
                  <a:lnTo>
                    <a:pt x="13585" y="4909"/>
                  </a:lnTo>
                  <a:lnTo>
                    <a:pt x="13445" y="2799"/>
                  </a:lnTo>
                  <a:lnTo>
                    <a:pt x="10836" y="6483"/>
                  </a:lnTo>
                  <a:lnTo>
                    <a:pt x="10001" y="4769"/>
                  </a:lnTo>
                  <a:lnTo>
                    <a:pt x="11116" y="3393"/>
                  </a:lnTo>
                  <a:lnTo>
                    <a:pt x="11945" y="928"/>
                  </a:lnTo>
                  <a:lnTo>
                    <a:pt x="10135" y="11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0" name="Shape 4147"/>
            <p:cNvSpPr/>
            <p:nvPr/>
          </p:nvSpPr>
          <p:spPr>
            <a:xfrm>
              <a:off x="6072163" y="2511196"/>
              <a:ext cx="66059" cy="87283"/>
            </a:xfrm>
            <a:custGeom>
              <a:avLst/>
              <a:gdLst/>
              <a:ahLst/>
              <a:cxnLst>
                <a:cxn ang="0">
                  <a:pos x="wd2" y="hd2"/>
                </a:cxn>
                <a:cxn ang="5400000">
                  <a:pos x="wd2" y="hd2"/>
                </a:cxn>
                <a:cxn ang="10800000">
                  <a:pos x="wd2" y="hd2"/>
                </a:cxn>
                <a:cxn ang="16200000">
                  <a:pos x="wd2" y="hd2"/>
                </a:cxn>
              </a:cxnLst>
              <a:rect l="0" t="0" r="r" b="b"/>
              <a:pathLst>
                <a:path w="21516" h="21281" extrusionOk="0">
                  <a:moveTo>
                    <a:pt x="16062" y="145"/>
                  </a:moveTo>
                  <a:lnTo>
                    <a:pt x="18559" y="1996"/>
                  </a:lnTo>
                  <a:lnTo>
                    <a:pt x="18755" y="4746"/>
                  </a:lnTo>
                  <a:lnTo>
                    <a:pt x="21516" y="7829"/>
                  </a:lnTo>
                  <a:lnTo>
                    <a:pt x="20964" y="11197"/>
                  </a:lnTo>
                  <a:lnTo>
                    <a:pt x="19031" y="14918"/>
                  </a:lnTo>
                  <a:lnTo>
                    <a:pt x="18479" y="18087"/>
                  </a:lnTo>
                  <a:lnTo>
                    <a:pt x="15084" y="20077"/>
                  </a:lnTo>
                  <a:cubicBezTo>
                    <a:pt x="14091" y="20966"/>
                    <a:pt x="12556" y="21409"/>
                    <a:pt x="11023" y="21249"/>
                  </a:cubicBezTo>
                  <a:cubicBezTo>
                    <a:pt x="7381" y="20867"/>
                    <a:pt x="5464" y="17810"/>
                    <a:pt x="7399" y="15469"/>
                  </a:cubicBezTo>
                  <a:lnTo>
                    <a:pt x="1984" y="15469"/>
                  </a:lnTo>
                  <a:lnTo>
                    <a:pt x="10" y="10379"/>
                  </a:lnTo>
                  <a:cubicBezTo>
                    <a:pt x="-84" y="9375"/>
                    <a:pt x="478" y="8398"/>
                    <a:pt x="1518" y="7760"/>
                  </a:cubicBezTo>
                  <a:cubicBezTo>
                    <a:pt x="3296" y="6669"/>
                    <a:pt x="5899" y="6789"/>
                    <a:pt x="7484" y="8036"/>
                  </a:cubicBezTo>
                  <a:cubicBezTo>
                    <a:pt x="7545" y="9180"/>
                    <a:pt x="9290" y="9808"/>
                    <a:pt x="10523" y="9130"/>
                  </a:cubicBezTo>
                  <a:cubicBezTo>
                    <a:pt x="11635" y="8518"/>
                    <a:pt x="11430" y="7310"/>
                    <a:pt x="10799" y="6305"/>
                  </a:cubicBezTo>
                  <a:cubicBezTo>
                    <a:pt x="9787" y="4695"/>
                    <a:pt x="8151" y="3351"/>
                    <a:pt x="6104" y="2446"/>
                  </a:cubicBezTo>
                  <a:cubicBezTo>
                    <a:pt x="6962" y="1800"/>
                    <a:pt x="7958" y="1265"/>
                    <a:pt x="9050" y="862"/>
                  </a:cubicBezTo>
                  <a:cubicBezTo>
                    <a:pt x="11222" y="61"/>
                    <a:pt x="13682" y="-191"/>
                    <a:pt x="16062" y="145"/>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1" name="Shape 4148"/>
            <p:cNvSpPr/>
            <p:nvPr/>
          </p:nvSpPr>
          <p:spPr>
            <a:xfrm>
              <a:off x="5053095" y="2370712"/>
              <a:ext cx="2627966" cy="2467539"/>
            </a:xfrm>
            <a:custGeom>
              <a:avLst/>
              <a:gdLst/>
              <a:ahLst/>
              <a:cxnLst>
                <a:cxn ang="0">
                  <a:pos x="wd2" y="hd2"/>
                </a:cxn>
                <a:cxn ang="5400000">
                  <a:pos x="wd2" y="hd2"/>
                </a:cxn>
                <a:cxn ang="10800000">
                  <a:pos x="wd2" y="hd2"/>
                </a:cxn>
                <a:cxn ang="16200000">
                  <a:pos x="wd2" y="hd2"/>
                </a:cxn>
              </a:cxnLst>
              <a:rect l="0" t="0" r="r" b="b"/>
              <a:pathLst>
                <a:path w="21600" h="21600" extrusionOk="0">
                  <a:moveTo>
                    <a:pt x="6982" y="827"/>
                  </a:moveTo>
                  <a:lnTo>
                    <a:pt x="7131" y="835"/>
                  </a:lnTo>
                  <a:lnTo>
                    <a:pt x="7235" y="824"/>
                  </a:lnTo>
                  <a:lnTo>
                    <a:pt x="7298" y="913"/>
                  </a:lnTo>
                  <a:lnTo>
                    <a:pt x="7325" y="1000"/>
                  </a:lnTo>
                  <a:lnTo>
                    <a:pt x="7441" y="1022"/>
                  </a:lnTo>
                  <a:lnTo>
                    <a:pt x="7487" y="1088"/>
                  </a:lnTo>
                  <a:lnTo>
                    <a:pt x="7527" y="1212"/>
                  </a:lnTo>
                  <a:lnTo>
                    <a:pt x="7603" y="1298"/>
                  </a:lnTo>
                  <a:lnTo>
                    <a:pt x="7603" y="1387"/>
                  </a:lnTo>
                  <a:lnTo>
                    <a:pt x="7656" y="1456"/>
                  </a:lnTo>
                  <a:lnTo>
                    <a:pt x="7774" y="1483"/>
                  </a:lnTo>
                  <a:lnTo>
                    <a:pt x="7846" y="1517"/>
                  </a:lnTo>
                  <a:lnTo>
                    <a:pt x="7900" y="1570"/>
                  </a:lnTo>
                  <a:cubicBezTo>
                    <a:pt x="7875" y="1614"/>
                    <a:pt x="7901" y="1671"/>
                    <a:pt x="7949" y="1678"/>
                  </a:cubicBezTo>
                  <a:cubicBezTo>
                    <a:pt x="8022" y="1689"/>
                    <a:pt x="8065" y="1593"/>
                    <a:pt x="8011" y="1539"/>
                  </a:cubicBezTo>
                  <a:lnTo>
                    <a:pt x="8004" y="1414"/>
                  </a:lnTo>
                  <a:lnTo>
                    <a:pt x="8064" y="1310"/>
                  </a:lnTo>
                  <a:lnTo>
                    <a:pt x="8148" y="1280"/>
                  </a:lnTo>
                  <a:lnTo>
                    <a:pt x="8245" y="1273"/>
                  </a:lnTo>
                  <a:lnTo>
                    <a:pt x="8314" y="1372"/>
                  </a:lnTo>
                  <a:lnTo>
                    <a:pt x="8307" y="1465"/>
                  </a:lnTo>
                  <a:lnTo>
                    <a:pt x="8250" y="1544"/>
                  </a:lnTo>
                  <a:lnTo>
                    <a:pt x="8238" y="1638"/>
                  </a:lnTo>
                  <a:lnTo>
                    <a:pt x="8280" y="1741"/>
                  </a:lnTo>
                  <a:lnTo>
                    <a:pt x="8252" y="1852"/>
                  </a:lnTo>
                  <a:lnTo>
                    <a:pt x="8315" y="2016"/>
                  </a:lnTo>
                  <a:lnTo>
                    <a:pt x="8370" y="2072"/>
                  </a:lnTo>
                  <a:lnTo>
                    <a:pt x="8444" y="2116"/>
                  </a:lnTo>
                  <a:lnTo>
                    <a:pt x="8525" y="2102"/>
                  </a:lnTo>
                  <a:lnTo>
                    <a:pt x="8606" y="2124"/>
                  </a:lnTo>
                  <a:lnTo>
                    <a:pt x="8558" y="2220"/>
                  </a:lnTo>
                  <a:lnTo>
                    <a:pt x="8485" y="2205"/>
                  </a:lnTo>
                  <a:lnTo>
                    <a:pt x="8462" y="2284"/>
                  </a:lnTo>
                  <a:lnTo>
                    <a:pt x="8441" y="2449"/>
                  </a:lnTo>
                  <a:lnTo>
                    <a:pt x="8379" y="2618"/>
                  </a:lnTo>
                  <a:lnTo>
                    <a:pt x="8312" y="2588"/>
                  </a:lnTo>
                  <a:lnTo>
                    <a:pt x="8203" y="2531"/>
                  </a:lnTo>
                  <a:lnTo>
                    <a:pt x="8124" y="2598"/>
                  </a:lnTo>
                  <a:lnTo>
                    <a:pt x="8205" y="2699"/>
                  </a:lnTo>
                  <a:cubicBezTo>
                    <a:pt x="8263" y="2733"/>
                    <a:pt x="8323" y="2760"/>
                    <a:pt x="8386" y="2780"/>
                  </a:cubicBezTo>
                  <a:cubicBezTo>
                    <a:pt x="8432" y="2794"/>
                    <a:pt x="8479" y="2805"/>
                    <a:pt x="8525" y="2795"/>
                  </a:cubicBezTo>
                  <a:cubicBezTo>
                    <a:pt x="8571" y="2785"/>
                    <a:pt x="8611" y="2757"/>
                    <a:pt x="8637" y="2716"/>
                  </a:cubicBezTo>
                  <a:lnTo>
                    <a:pt x="8664" y="2637"/>
                  </a:lnTo>
                  <a:lnTo>
                    <a:pt x="8584" y="2645"/>
                  </a:lnTo>
                  <a:cubicBezTo>
                    <a:pt x="8554" y="2675"/>
                    <a:pt x="8510" y="2681"/>
                    <a:pt x="8473" y="2662"/>
                  </a:cubicBezTo>
                  <a:cubicBezTo>
                    <a:pt x="8359" y="2599"/>
                    <a:pt x="8398" y="2415"/>
                    <a:pt x="8527" y="2412"/>
                  </a:cubicBezTo>
                  <a:lnTo>
                    <a:pt x="8630" y="2449"/>
                  </a:lnTo>
                  <a:lnTo>
                    <a:pt x="8693" y="2335"/>
                  </a:lnTo>
                  <a:lnTo>
                    <a:pt x="8728" y="2264"/>
                  </a:lnTo>
                  <a:lnTo>
                    <a:pt x="8813" y="2264"/>
                  </a:lnTo>
                  <a:lnTo>
                    <a:pt x="8883" y="2328"/>
                  </a:lnTo>
                  <a:lnTo>
                    <a:pt x="8913" y="2180"/>
                  </a:lnTo>
                  <a:lnTo>
                    <a:pt x="8888" y="2034"/>
                  </a:lnTo>
                  <a:lnTo>
                    <a:pt x="8901" y="1920"/>
                  </a:lnTo>
                  <a:lnTo>
                    <a:pt x="8955" y="1834"/>
                  </a:lnTo>
                  <a:cubicBezTo>
                    <a:pt x="8964" y="1773"/>
                    <a:pt x="8971" y="1712"/>
                    <a:pt x="8975" y="1651"/>
                  </a:cubicBezTo>
                  <a:cubicBezTo>
                    <a:pt x="8979" y="1601"/>
                    <a:pt x="8982" y="1552"/>
                    <a:pt x="8982" y="1502"/>
                  </a:cubicBezTo>
                  <a:lnTo>
                    <a:pt x="8975" y="1347"/>
                  </a:lnTo>
                  <a:cubicBezTo>
                    <a:pt x="8984" y="1319"/>
                    <a:pt x="9001" y="1296"/>
                    <a:pt x="9024" y="1280"/>
                  </a:cubicBezTo>
                  <a:cubicBezTo>
                    <a:pt x="9068" y="1251"/>
                    <a:pt x="9123" y="1256"/>
                    <a:pt x="9175" y="1258"/>
                  </a:cubicBezTo>
                  <a:cubicBezTo>
                    <a:pt x="9214" y="1260"/>
                    <a:pt x="9254" y="1260"/>
                    <a:pt x="9293" y="1258"/>
                  </a:cubicBezTo>
                  <a:lnTo>
                    <a:pt x="9383" y="1324"/>
                  </a:lnTo>
                  <a:lnTo>
                    <a:pt x="9342" y="1409"/>
                  </a:lnTo>
                  <a:lnTo>
                    <a:pt x="9274" y="1569"/>
                  </a:lnTo>
                  <a:lnTo>
                    <a:pt x="9178" y="1638"/>
                  </a:lnTo>
                  <a:lnTo>
                    <a:pt x="9194" y="1866"/>
                  </a:lnTo>
                  <a:lnTo>
                    <a:pt x="9194" y="1997"/>
                  </a:lnTo>
                  <a:lnTo>
                    <a:pt x="9264" y="2101"/>
                  </a:lnTo>
                  <a:cubicBezTo>
                    <a:pt x="9307" y="2131"/>
                    <a:pt x="9342" y="2173"/>
                    <a:pt x="9366" y="2222"/>
                  </a:cubicBezTo>
                  <a:cubicBezTo>
                    <a:pt x="9382" y="2255"/>
                    <a:pt x="9393" y="2291"/>
                    <a:pt x="9399" y="2328"/>
                  </a:cubicBezTo>
                  <a:lnTo>
                    <a:pt x="9482" y="2336"/>
                  </a:lnTo>
                  <a:lnTo>
                    <a:pt x="9556" y="2400"/>
                  </a:lnTo>
                  <a:cubicBezTo>
                    <a:pt x="9583" y="2419"/>
                    <a:pt x="9608" y="2443"/>
                    <a:pt x="9630" y="2469"/>
                  </a:cubicBezTo>
                  <a:cubicBezTo>
                    <a:pt x="9660" y="2506"/>
                    <a:pt x="9685" y="2549"/>
                    <a:pt x="9702" y="2595"/>
                  </a:cubicBezTo>
                  <a:cubicBezTo>
                    <a:pt x="9712" y="2619"/>
                    <a:pt x="9722" y="2644"/>
                    <a:pt x="9732" y="2668"/>
                  </a:cubicBezTo>
                  <a:cubicBezTo>
                    <a:pt x="9742" y="2692"/>
                    <a:pt x="9752" y="2716"/>
                    <a:pt x="9762" y="2740"/>
                  </a:cubicBezTo>
                  <a:lnTo>
                    <a:pt x="9811" y="2856"/>
                  </a:lnTo>
                  <a:lnTo>
                    <a:pt x="9887" y="2814"/>
                  </a:lnTo>
                  <a:lnTo>
                    <a:pt x="9859" y="2582"/>
                  </a:lnTo>
                  <a:lnTo>
                    <a:pt x="9928" y="2479"/>
                  </a:lnTo>
                  <a:lnTo>
                    <a:pt x="9921" y="2310"/>
                  </a:lnTo>
                  <a:lnTo>
                    <a:pt x="9875" y="2239"/>
                  </a:lnTo>
                  <a:lnTo>
                    <a:pt x="9712" y="2214"/>
                  </a:lnTo>
                  <a:lnTo>
                    <a:pt x="9622" y="2125"/>
                  </a:lnTo>
                  <a:lnTo>
                    <a:pt x="9548" y="1994"/>
                  </a:lnTo>
                  <a:lnTo>
                    <a:pt x="9500" y="1935"/>
                  </a:lnTo>
                  <a:lnTo>
                    <a:pt x="9451" y="1765"/>
                  </a:lnTo>
                  <a:lnTo>
                    <a:pt x="9437" y="1636"/>
                  </a:lnTo>
                  <a:lnTo>
                    <a:pt x="9444" y="1522"/>
                  </a:lnTo>
                  <a:lnTo>
                    <a:pt x="9505" y="1384"/>
                  </a:lnTo>
                  <a:lnTo>
                    <a:pt x="9539" y="1305"/>
                  </a:lnTo>
                  <a:lnTo>
                    <a:pt x="9644" y="1275"/>
                  </a:lnTo>
                  <a:lnTo>
                    <a:pt x="9776" y="1268"/>
                  </a:lnTo>
                  <a:lnTo>
                    <a:pt x="9843" y="1297"/>
                  </a:lnTo>
                  <a:lnTo>
                    <a:pt x="9987" y="1259"/>
                  </a:lnTo>
                  <a:lnTo>
                    <a:pt x="10085" y="1215"/>
                  </a:lnTo>
                  <a:lnTo>
                    <a:pt x="10208" y="1215"/>
                  </a:lnTo>
                  <a:lnTo>
                    <a:pt x="10317" y="1280"/>
                  </a:lnTo>
                  <a:lnTo>
                    <a:pt x="10446" y="1371"/>
                  </a:lnTo>
                  <a:lnTo>
                    <a:pt x="10527" y="1403"/>
                  </a:lnTo>
                  <a:lnTo>
                    <a:pt x="10673" y="1499"/>
                  </a:lnTo>
                  <a:lnTo>
                    <a:pt x="10750" y="1507"/>
                  </a:lnTo>
                  <a:lnTo>
                    <a:pt x="10903" y="1507"/>
                  </a:lnTo>
                  <a:lnTo>
                    <a:pt x="10965" y="1558"/>
                  </a:lnTo>
                  <a:lnTo>
                    <a:pt x="11043" y="1622"/>
                  </a:lnTo>
                  <a:lnTo>
                    <a:pt x="11141" y="1642"/>
                  </a:lnTo>
                  <a:cubicBezTo>
                    <a:pt x="11167" y="1646"/>
                    <a:pt x="11193" y="1654"/>
                    <a:pt x="11218" y="1664"/>
                  </a:cubicBezTo>
                  <a:cubicBezTo>
                    <a:pt x="11254" y="1680"/>
                    <a:pt x="11287" y="1703"/>
                    <a:pt x="11315" y="1731"/>
                  </a:cubicBezTo>
                  <a:lnTo>
                    <a:pt x="11396" y="1808"/>
                  </a:lnTo>
                  <a:lnTo>
                    <a:pt x="11452" y="1948"/>
                  </a:lnTo>
                  <a:lnTo>
                    <a:pt x="11505" y="2034"/>
                  </a:lnTo>
                  <a:lnTo>
                    <a:pt x="11670" y="2064"/>
                  </a:lnTo>
                  <a:lnTo>
                    <a:pt x="11784" y="2091"/>
                  </a:lnTo>
                  <a:lnTo>
                    <a:pt x="12021" y="2143"/>
                  </a:lnTo>
                  <a:lnTo>
                    <a:pt x="12188" y="2173"/>
                  </a:lnTo>
                  <a:cubicBezTo>
                    <a:pt x="12226" y="2161"/>
                    <a:pt x="12267" y="2168"/>
                    <a:pt x="12299" y="2193"/>
                  </a:cubicBezTo>
                  <a:cubicBezTo>
                    <a:pt x="12345" y="2228"/>
                    <a:pt x="12365" y="2291"/>
                    <a:pt x="12348" y="2348"/>
                  </a:cubicBezTo>
                  <a:lnTo>
                    <a:pt x="12320" y="2499"/>
                  </a:lnTo>
                  <a:lnTo>
                    <a:pt x="12307" y="2647"/>
                  </a:lnTo>
                  <a:lnTo>
                    <a:pt x="12353" y="2763"/>
                  </a:lnTo>
                  <a:lnTo>
                    <a:pt x="12265" y="2812"/>
                  </a:lnTo>
                  <a:cubicBezTo>
                    <a:pt x="12226" y="2799"/>
                    <a:pt x="12189" y="2782"/>
                    <a:pt x="12154" y="2760"/>
                  </a:cubicBezTo>
                  <a:cubicBezTo>
                    <a:pt x="12092" y="2723"/>
                    <a:pt x="12039" y="2672"/>
                    <a:pt x="11996" y="2612"/>
                  </a:cubicBezTo>
                  <a:lnTo>
                    <a:pt x="11906" y="2598"/>
                  </a:lnTo>
                  <a:lnTo>
                    <a:pt x="11869" y="2672"/>
                  </a:lnTo>
                  <a:lnTo>
                    <a:pt x="11943" y="2778"/>
                  </a:lnTo>
                  <a:lnTo>
                    <a:pt x="12073" y="2842"/>
                  </a:lnTo>
                  <a:lnTo>
                    <a:pt x="12196" y="2870"/>
                  </a:lnTo>
                  <a:cubicBezTo>
                    <a:pt x="12252" y="2881"/>
                    <a:pt x="12306" y="2906"/>
                    <a:pt x="12352" y="2941"/>
                  </a:cubicBezTo>
                  <a:cubicBezTo>
                    <a:pt x="12395" y="2975"/>
                    <a:pt x="12431" y="3017"/>
                    <a:pt x="12459" y="3065"/>
                  </a:cubicBezTo>
                  <a:lnTo>
                    <a:pt x="12466" y="3161"/>
                  </a:lnTo>
                  <a:cubicBezTo>
                    <a:pt x="12485" y="3191"/>
                    <a:pt x="12502" y="3222"/>
                    <a:pt x="12517" y="3255"/>
                  </a:cubicBezTo>
                  <a:cubicBezTo>
                    <a:pt x="12534" y="3294"/>
                    <a:pt x="12548" y="3335"/>
                    <a:pt x="12558" y="3378"/>
                  </a:cubicBezTo>
                  <a:lnTo>
                    <a:pt x="12459" y="3479"/>
                  </a:lnTo>
                  <a:lnTo>
                    <a:pt x="12328" y="3383"/>
                  </a:lnTo>
                  <a:lnTo>
                    <a:pt x="12360" y="3497"/>
                  </a:lnTo>
                  <a:lnTo>
                    <a:pt x="12388" y="3606"/>
                  </a:lnTo>
                  <a:lnTo>
                    <a:pt x="12168" y="3614"/>
                  </a:lnTo>
                  <a:lnTo>
                    <a:pt x="11947" y="3586"/>
                  </a:lnTo>
                  <a:lnTo>
                    <a:pt x="11769" y="3586"/>
                  </a:lnTo>
                  <a:lnTo>
                    <a:pt x="11618" y="3490"/>
                  </a:lnTo>
                  <a:cubicBezTo>
                    <a:pt x="11588" y="3446"/>
                    <a:pt x="11548" y="3411"/>
                    <a:pt x="11502" y="3389"/>
                  </a:cubicBezTo>
                  <a:cubicBezTo>
                    <a:pt x="11446" y="3361"/>
                    <a:pt x="11382" y="3353"/>
                    <a:pt x="11321" y="3367"/>
                  </a:cubicBezTo>
                  <a:lnTo>
                    <a:pt x="11148" y="3411"/>
                  </a:lnTo>
                  <a:lnTo>
                    <a:pt x="11080" y="3520"/>
                  </a:lnTo>
                  <a:lnTo>
                    <a:pt x="11173" y="3562"/>
                  </a:lnTo>
                  <a:lnTo>
                    <a:pt x="11173" y="3658"/>
                  </a:lnTo>
                  <a:lnTo>
                    <a:pt x="11041" y="3688"/>
                  </a:lnTo>
                  <a:cubicBezTo>
                    <a:pt x="11002" y="3696"/>
                    <a:pt x="10964" y="3668"/>
                    <a:pt x="10957" y="3626"/>
                  </a:cubicBezTo>
                  <a:cubicBezTo>
                    <a:pt x="10950" y="3580"/>
                    <a:pt x="10984" y="3542"/>
                    <a:pt x="10992" y="3497"/>
                  </a:cubicBezTo>
                  <a:cubicBezTo>
                    <a:pt x="11001" y="3449"/>
                    <a:pt x="10979" y="3400"/>
                    <a:pt x="10939" y="3377"/>
                  </a:cubicBezTo>
                  <a:lnTo>
                    <a:pt x="10871" y="3214"/>
                  </a:lnTo>
                  <a:lnTo>
                    <a:pt x="10927" y="3087"/>
                  </a:lnTo>
                  <a:lnTo>
                    <a:pt x="11099" y="3058"/>
                  </a:lnTo>
                  <a:cubicBezTo>
                    <a:pt x="11143" y="3095"/>
                    <a:pt x="11209" y="3081"/>
                    <a:pt x="11236" y="3028"/>
                  </a:cubicBezTo>
                  <a:cubicBezTo>
                    <a:pt x="11261" y="2979"/>
                    <a:pt x="11242" y="2918"/>
                    <a:pt x="11194" y="2895"/>
                  </a:cubicBezTo>
                  <a:lnTo>
                    <a:pt x="11162" y="2836"/>
                  </a:lnTo>
                  <a:lnTo>
                    <a:pt x="11197" y="2733"/>
                  </a:lnTo>
                  <a:lnTo>
                    <a:pt x="11222" y="2589"/>
                  </a:lnTo>
                  <a:lnTo>
                    <a:pt x="11197" y="2443"/>
                  </a:lnTo>
                  <a:lnTo>
                    <a:pt x="11053" y="2409"/>
                  </a:lnTo>
                  <a:lnTo>
                    <a:pt x="10999" y="2596"/>
                  </a:lnTo>
                  <a:lnTo>
                    <a:pt x="10942" y="2690"/>
                  </a:lnTo>
                  <a:lnTo>
                    <a:pt x="10865" y="2727"/>
                  </a:lnTo>
                  <a:lnTo>
                    <a:pt x="10817" y="2660"/>
                  </a:lnTo>
                  <a:lnTo>
                    <a:pt x="10754" y="2500"/>
                  </a:lnTo>
                  <a:lnTo>
                    <a:pt x="10781" y="2399"/>
                  </a:lnTo>
                  <a:lnTo>
                    <a:pt x="10830" y="2332"/>
                  </a:lnTo>
                  <a:lnTo>
                    <a:pt x="10781" y="2275"/>
                  </a:lnTo>
                  <a:lnTo>
                    <a:pt x="10684" y="2238"/>
                  </a:lnTo>
                  <a:lnTo>
                    <a:pt x="10600" y="2181"/>
                  </a:lnTo>
                  <a:lnTo>
                    <a:pt x="10517" y="2122"/>
                  </a:lnTo>
                  <a:lnTo>
                    <a:pt x="10552" y="2262"/>
                  </a:lnTo>
                  <a:lnTo>
                    <a:pt x="10607" y="2328"/>
                  </a:lnTo>
                  <a:lnTo>
                    <a:pt x="10633" y="2419"/>
                  </a:lnTo>
                  <a:lnTo>
                    <a:pt x="10639" y="2505"/>
                  </a:lnTo>
                  <a:lnTo>
                    <a:pt x="10498" y="2436"/>
                  </a:lnTo>
                  <a:lnTo>
                    <a:pt x="10463" y="2355"/>
                  </a:lnTo>
                  <a:lnTo>
                    <a:pt x="10421" y="2254"/>
                  </a:lnTo>
                  <a:lnTo>
                    <a:pt x="10345" y="2231"/>
                  </a:lnTo>
                  <a:lnTo>
                    <a:pt x="10299" y="2312"/>
                  </a:lnTo>
                  <a:lnTo>
                    <a:pt x="10338" y="2436"/>
                  </a:lnTo>
                  <a:lnTo>
                    <a:pt x="10382" y="2609"/>
                  </a:lnTo>
                  <a:lnTo>
                    <a:pt x="10389" y="2728"/>
                  </a:lnTo>
                  <a:lnTo>
                    <a:pt x="10389" y="2839"/>
                  </a:lnTo>
                  <a:lnTo>
                    <a:pt x="10361" y="2940"/>
                  </a:lnTo>
                  <a:lnTo>
                    <a:pt x="10333" y="3026"/>
                  </a:lnTo>
                  <a:lnTo>
                    <a:pt x="10284" y="3159"/>
                  </a:lnTo>
                  <a:lnTo>
                    <a:pt x="10277" y="3241"/>
                  </a:lnTo>
                  <a:lnTo>
                    <a:pt x="10356" y="3317"/>
                  </a:lnTo>
                  <a:lnTo>
                    <a:pt x="10495" y="3376"/>
                  </a:lnTo>
                  <a:lnTo>
                    <a:pt x="10586" y="3406"/>
                  </a:lnTo>
                  <a:lnTo>
                    <a:pt x="10704" y="3512"/>
                  </a:lnTo>
                  <a:lnTo>
                    <a:pt x="10778" y="3620"/>
                  </a:lnTo>
                  <a:lnTo>
                    <a:pt x="10737" y="3709"/>
                  </a:lnTo>
                  <a:lnTo>
                    <a:pt x="10654" y="3714"/>
                  </a:lnTo>
                  <a:lnTo>
                    <a:pt x="10517" y="3662"/>
                  </a:lnTo>
                  <a:lnTo>
                    <a:pt x="10380" y="3677"/>
                  </a:lnTo>
                  <a:cubicBezTo>
                    <a:pt x="10381" y="3717"/>
                    <a:pt x="10367" y="3755"/>
                    <a:pt x="10343" y="3785"/>
                  </a:cubicBezTo>
                  <a:cubicBezTo>
                    <a:pt x="10311" y="3826"/>
                    <a:pt x="10262" y="3848"/>
                    <a:pt x="10211" y="3845"/>
                  </a:cubicBezTo>
                  <a:lnTo>
                    <a:pt x="10102" y="3793"/>
                  </a:lnTo>
                  <a:lnTo>
                    <a:pt x="9970" y="3800"/>
                  </a:lnTo>
                  <a:cubicBezTo>
                    <a:pt x="9960" y="3762"/>
                    <a:pt x="9953" y="3723"/>
                    <a:pt x="9952" y="3684"/>
                  </a:cubicBezTo>
                  <a:cubicBezTo>
                    <a:pt x="9947" y="3578"/>
                    <a:pt x="9975" y="3473"/>
                    <a:pt x="10031" y="3385"/>
                  </a:cubicBezTo>
                  <a:cubicBezTo>
                    <a:pt x="10030" y="3354"/>
                    <a:pt x="10014" y="3327"/>
                    <a:pt x="9989" y="3313"/>
                  </a:cubicBezTo>
                  <a:cubicBezTo>
                    <a:pt x="9848" y="3235"/>
                    <a:pt x="9741" y="3476"/>
                    <a:pt x="9887" y="3542"/>
                  </a:cubicBezTo>
                  <a:lnTo>
                    <a:pt x="9827" y="3688"/>
                  </a:lnTo>
                  <a:lnTo>
                    <a:pt x="9732" y="3812"/>
                  </a:lnTo>
                  <a:lnTo>
                    <a:pt x="9628" y="3864"/>
                  </a:lnTo>
                  <a:cubicBezTo>
                    <a:pt x="9618" y="3904"/>
                    <a:pt x="9599" y="3942"/>
                    <a:pt x="9575" y="3975"/>
                  </a:cubicBezTo>
                  <a:cubicBezTo>
                    <a:pt x="9539" y="4021"/>
                    <a:pt x="9492" y="4056"/>
                    <a:pt x="9438" y="4074"/>
                  </a:cubicBezTo>
                  <a:cubicBezTo>
                    <a:pt x="9430" y="4101"/>
                    <a:pt x="9420" y="4127"/>
                    <a:pt x="9407" y="4152"/>
                  </a:cubicBezTo>
                  <a:cubicBezTo>
                    <a:pt x="9381" y="4206"/>
                    <a:pt x="9343" y="4252"/>
                    <a:pt x="9298" y="4288"/>
                  </a:cubicBezTo>
                  <a:lnTo>
                    <a:pt x="9263" y="4415"/>
                  </a:lnTo>
                  <a:lnTo>
                    <a:pt x="9187" y="4486"/>
                  </a:lnTo>
                  <a:cubicBezTo>
                    <a:pt x="9179" y="4525"/>
                    <a:pt x="9172" y="4564"/>
                    <a:pt x="9166" y="4602"/>
                  </a:cubicBezTo>
                  <a:cubicBezTo>
                    <a:pt x="9156" y="4659"/>
                    <a:pt x="9148" y="4716"/>
                    <a:pt x="9140" y="4773"/>
                  </a:cubicBezTo>
                  <a:cubicBezTo>
                    <a:pt x="9148" y="4808"/>
                    <a:pt x="9158" y="4842"/>
                    <a:pt x="9168" y="4876"/>
                  </a:cubicBezTo>
                  <a:cubicBezTo>
                    <a:pt x="9180" y="4914"/>
                    <a:pt x="9193" y="4951"/>
                    <a:pt x="9207" y="4988"/>
                  </a:cubicBezTo>
                  <a:cubicBezTo>
                    <a:pt x="9233" y="5010"/>
                    <a:pt x="9256" y="5035"/>
                    <a:pt x="9277" y="5061"/>
                  </a:cubicBezTo>
                  <a:cubicBezTo>
                    <a:pt x="9326" y="5123"/>
                    <a:pt x="9362" y="5194"/>
                    <a:pt x="9384" y="5272"/>
                  </a:cubicBezTo>
                  <a:lnTo>
                    <a:pt x="9452" y="5434"/>
                  </a:lnTo>
                  <a:lnTo>
                    <a:pt x="9547" y="5508"/>
                  </a:lnTo>
                  <a:cubicBezTo>
                    <a:pt x="9551" y="5474"/>
                    <a:pt x="9565" y="5443"/>
                    <a:pt x="9589" y="5419"/>
                  </a:cubicBezTo>
                  <a:cubicBezTo>
                    <a:pt x="9650" y="5357"/>
                    <a:pt x="9747" y="5360"/>
                    <a:pt x="9804" y="5427"/>
                  </a:cubicBezTo>
                  <a:lnTo>
                    <a:pt x="9972" y="5464"/>
                  </a:lnTo>
                  <a:lnTo>
                    <a:pt x="10020" y="5560"/>
                  </a:lnTo>
                  <a:lnTo>
                    <a:pt x="10113" y="5567"/>
                  </a:lnTo>
                  <a:lnTo>
                    <a:pt x="10248" y="5653"/>
                  </a:lnTo>
                  <a:lnTo>
                    <a:pt x="10422" y="5737"/>
                  </a:lnTo>
                  <a:lnTo>
                    <a:pt x="10522" y="5745"/>
                  </a:lnTo>
                  <a:lnTo>
                    <a:pt x="10694" y="5750"/>
                  </a:lnTo>
                  <a:cubicBezTo>
                    <a:pt x="10727" y="5745"/>
                    <a:pt x="10760" y="5748"/>
                    <a:pt x="10792" y="5757"/>
                  </a:cubicBezTo>
                  <a:cubicBezTo>
                    <a:pt x="10842" y="5772"/>
                    <a:pt x="10887" y="5803"/>
                    <a:pt x="10924" y="5841"/>
                  </a:cubicBezTo>
                  <a:cubicBezTo>
                    <a:pt x="10976" y="5894"/>
                    <a:pt x="11014" y="5959"/>
                    <a:pt x="11036" y="6032"/>
                  </a:cubicBezTo>
                  <a:cubicBezTo>
                    <a:pt x="11037" y="6070"/>
                    <a:pt x="11050" y="6106"/>
                    <a:pt x="11073" y="6136"/>
                  </a:cubicBezTo>
                  <a:cubicBezTo>
                    <a:pt x="11105" y="6176"/>
                    <a:pt x="11151" y="6197"/>
                    <a:pt x="11198" y="6215"/>
                  </a:cubicBezTo>
                  <a:cubicBezTo>
                    <a:pt x="11235" y="6228"/>
                    <a:pt x="11272" y="6240"/>
                    <a:pt x="11309" y="6249"/>
                  </a:cubicBezTo>
                  <a:lnTo>
                    <a:pt x="11323" y="6403"/>
                  </a:lnTo>
                  <a:lnTo>
                    <a:pt x="11329" y="6534"/>
                  </a:lnTo>
                  <a:lnTo>
                    <a:pt x="11403" y="6648"/>
                  </a:lnTo>
                  <a:lnTo>
                    <a:pt x="11547" y="6749"/>
                  </a:lnTo>
                  <a:cubicBezTo>
                    <a:pt x="11589" y="6765"/>
                    <a:pt x="11635" y="6760"/>
                    <a:pt x="11672" y="6735"/>
                  </a:cubicBezTo>
                  <a:cubicBezTo>
                    <a:pt x="11760" y="6675"/>
                    <a:pt x="11771" y="6543"/>
                    <a:pt x="11695" y="6467"/>
                  </a:cubicBezTo>
                  <a:cubicBezTo>
                    <a:pt x="11673" y="6413"/>
                    <a:pt x="11648" y="6361"/>
                    <a:pt x="11621" y="6309"/>
                  </a:cubicBezTo>
                  <a:cubicBezTo>
                    <a:pt x="11573" y="6217"/>
                    <a:pt x="11519" y="6128"/>
                    <a:pt x="11458" y="6044"/>
                  </a:cubicBezTo>
                  <a:lnTo>
                    <a:pt x="11458" y="5953"/>
                  </a:lnTo>
                  <a:lnTo>
                    <a:pt x="11505" y="5842"/>
                  </a:lnTo>
                  <a:lnTo>
                    <a:pt x="11491" y="5746"/>
                  </a:lnTo>
                  <a:lnTo>
                    <a:pt x="11394" y="5687"/>
                  </a:lnTo>
                  <a:lnTo>
                    <a:pt x="11255" y="5608"/>
                  </a:lnTo>
                  <a:lnTo>
                    <a:pt x="11234" y="5437"/>
                  </a:lnTo>
                  <a:lnTo>
                    <a:pt x="11292" y="5363"/>
                  </a:lnTo>
                  <a:lnTo>
                    <a:pt x="11359" y="5363"/>
                  </a:lnTo>
                  <a:lnTo>
                    <a:pt x="11442" y="5413"/>
                  </a:lnTo>
                  <a:lnTo>
                    <a:pt x="11484" y="5501"/>
                  </a:lnTo>
                  <a:lnTo>
                    <a:pt x="11496" y="5603"/>
                  </a:lnTo>
                  <a:lnTo>
                    <a:pt x="11546" y="5684"/>
                  </a:lnTo>
                  <a:lnTo>
                    <a:pt x="11602" y="5755"/>
                  </a:lnTo>
                  <a:cubicBezTo>
                    <a:pt x="11632" y="5747"/>
                    <a:pt x="11659" y="5729"/>
                    <a:pt x="11678" y="5703"/>
                  </a:cubicBezTo>
                  <a:cubicBezTo>
                    <a:pt x="11720" y="5647"/>
                    <a:pt x="11720" y="5567"/>
                    <a:pt x="11678" y="5510"/>
                  </a:cubicBezTo>
                  <a:lnTo>
                    <a:pt x="11687" y="5305"/>
                  </a:lnTo>
                  <a:lnTo>
                    <a:pt x="11631" y="5137"/>
                  </a:lnTo>
                  <a:lnTo>
                    <a:pt x="11504" y="5001"/>
                  </a:lnTo>
                  <a:lnTo>
                    <a:pt x="11355" y="4959"/>
                  </a:lnTo>
                  <a:lnTo>
                    <a:pt x="11334" y="4831"/>
                  </a:lnTo>
                  <a:lnTo>
                    <a:pt x="11341" y="4729"/>
                  </a:lnTo>
                  <a:lnTo>
                    <a:pt x="11348" y="4507"/>
                  </a:lnTo>
                  <a:lnTo>
                    <a:pt x="11294" y="4448"/>
                  </a:lnTo>
                  <a:lnTo>
                    <a:pt x="11212" y="4396"/>
                  </a:lnTo>
                  <a:lnTo>
                    <a:pt x="11184" y="4307"/>
                  </a:lnTo>
                  <a:lnTo>
                    <a:pt x="11212" y="4203"/>
                  </a:lnTo>
                  <a:lnTo>
                    <a:pt x="11142" y="4028"/>
                  </a:lnTo>
                  <a:lnTo>
                    <a:pt x="11149" y="3859"/>
                  </a:lnTo>
                  <a:lnTo>
                    <a:pt x="11226" y="3845"/>
                  </a:lnTo>
                  <a:lnTo>
                    <a:pt x="11432" y="3859"/>
                  </a:lnTo>
                  <a:lnTo>
                    <a:pt x="11485" y="3771"/>
                  </a:lnTo>
                  <a:lnTo>
                    <a:pt x="11550" y="3741"/>
                  </a:lnTo>
                  <a:lnTo>
                    <a:pt x="11760" y="3790"/>
                  </a:lnTo>
                  <a:lnTo>
                    <a:pt x="11845" y="3861"/>
                  </a:lnTo>
                  <a:lnTo>
                    <a:pt x="11924" y="3913"/>
                  </a:lnTo>
                  <a:lnTo>
                    <a:pt x="12056" y="3943"/>
                  </a:lnTo>
                  <a:lnTo>
                    <a:pt x="12235" y="3948"/>
                  </a:lnTo>
                  <a:lnTo>
                    <a:pt x="12277" y="4074"/>
                  </a:lnTo>
                  <a:lnTo>
                    <a:pt x="12320" y="4299"/>
                  </a:lnTo>
                  <a:lnTo>
                    <a:pt x="12439" y="4425"/>
                  </a:lnTo>
                  <a:lnTo>
                    <a:pt x="12576" y="4455"/>
                  </a:lnTo>
                  <a:lnTo>
                    <a:pt x="12685" y="4418"/>
                  </a:lnTo>
                  <a:cubicBezTo>
                    <a:pt x="12703" y="4385"/>
                    <a:pt x="12717" y="4350"/>
                    <a:pt x="12727" y="4314"/>
                  </a:cubicBezTo>
                  <a:cubicBezTo>
                    <a:pt x="12750" y="4222"/>
                    <a:pt x="12742" y="4125"/>
                    <a:pt x="12706" y="4039"/>
                  </a:cubicBezTo>
                  <a:lnTo>
                    <a:pt x="12706" y="3894"/>
                  </a:lnTo>
                  <a:lnTo>
                    <a:pt x="12724" y="3822"/>
                  </a:lnTo>
                  <a:lnTo>
                    <a:pt x="12840" y="3889"/>
                  </a:lnTo>
                  <a:lnTo>
                    <a:pt x="12901" y="3933"/>
                  </a:lnTo>
                  <a:cubicBezTo>
                    <a:pt x="12943" y="3970"/>
                    <a:pt x="12987" y="4005"/>
                    <a:pt x="13033" y="4037"/>
                  </a:cubicBezTo>
                  <a:cubicBezTo>
                    <a:pt x="13072" y="4063"/>
                    <a:pt x="13112" y="4088"/>
                    <a:pt x="13153" y="4111"/>
                  </a:cubicBezTo>
                  <a:lnTo>
                    <a:pt x="13279" y="4204"/>
                  </a:lnTo>
                  <a:lnTo>
                    <a:pt x="13409" y="4320"/>
                  </a:lnTo>
                  <a:lnTo>
                    <a:pt x="13497" y="4426"/>
                  </a:lnTo>
                  <a:lnTo>
                    <a:pt x="13646" y="4604"/>
                  </a:lnTo>
                  <a:lnTo>
                    <a:pt x="13736" y="4662"/>
                  </a:lnTo>
                  <a:lnTo>
                    <a:pt x="13914" y="4702"/>
                  </a:lnTo>
                  <a:lnTo>
                    <a:pt x="14011" y="4724"/>
                  </a:lnTo>
                  <a:lnTo>
                    <a:pt x="14211" y="4717"/>
                  </a:lnTo>
                  <a:lnTo>
                    <a:pt x="14343" y="4746"/>
                  </a:lnTo>
                  <a:lnTo>
                    <a:pt x="14331" y="4858"/>
                  </a:lnTo>
                  <a:lnTo>
                    <a:pt x="14487" y="4917"/>
                  </a:lnTo>
                  <a:lnTo>
                    <a:pt x="14563" y="4932"/>
                  </a:lnTo>
                  <a:lnTo>
                    <a:pt x="14665" y="5055"/>
                  </a:lnTo>
                  <a:cubicBezTo>
                    <a:pt x="14686" y="5090"/>
                    <a:pt x="14708" y="5125"/>
                    <a:pt x="14730" y="5159"/>
                  </a:cubicBezTo>
                  <a:cubicBezTo>
                    <a:pt x="14787" y="5245"/>
                    <a:pt x="14849" y="5328"/>
                    <a:pt x="14916" y="5406"/>
                  </a:cubicBezTo>
                  <a:lnTo>
                    <a:pt x="14958" y="5478"/>
                  </a:lnTo>
                  <a:lnTo>
                    <a:pt x="14951" y="5594"/>
                  </a:lnTo>
                  <a:cubicBezTo>
                    <a:pt x="14966" y="5643"/>
                    <a:pt x="15001" y="5682"/>
                    <a:pt x="15046" y="5700"/>
                  </a:cubicBezTo>
                  <a:cubicBezTo>
                    <a:pt x="15081" y="5714"/>
                    <a:pt x="15120" y="5714"/>
                    <a:pt x="15155" y="5700"/>
                  </a:cubicBezTo>
                  <a:lnTo>
                    <a:pt x="15241" y="5610"/>
                  </a:lnTo>
                  <a:lnTo>
                    <a:pt x="15354" y="5635"/>
                  </a:lnTo>
                  <a:lnTo>
                    <a:pt x="15403" y="5723"/>
                  </a:lnTo>
                  <a:lnTo>
                    <a:pt x="15521" y="5750"/>
                  </a:lnTo>
                  <a:lnTo>
                    <a:pt x="15616" y="5755"/>
                  </a:lnTo>
                  <a:lnTo>
                    <a:pt x="15674" y="5874"/>
                  </a:lnTo>
                  <a:lnTo>
                    <a:pt x="15716" y="5943"/>
                  </a:lnTo>
                  <a:lnTo>
                    <a:pt x="15756" y="6020"/>
                  </a:lnTo>
                  <a:lnTo>
                    <a:pt x="15769" y="6098"/>
                  </a:lnTo>
                  <a:lnTo>
                    <a:pt x="15797" y="6229"/>
                  </a:lnTo>
                  <a:lnTo>
                    <a:pt x="15651" y="6288"/>
                  </a:lnTo>
                  <a:lnTo>
                    <a:pt x="15538" y="6288"/>
                  </a:lnTo>
                  <a:lnTo>
                    <a:pt x="15480" y="6363"/>
                  </a:lnTo>
                  <a:lnTo>
                    <a:pt x="15427" y="6491"/>
                  </a:lnTo>
                  <a:lnTo>
                    <a:pt x="15305" y="6481"/>
                  </a:lnTo>
                  <a:lnTo>
                    <a:pt x="15263" y="6414"/>
                  </a:lnTo>
                  <a:cubicBezTo>
                    <a:pt x="15274" y="6398"/>
                    <a:pt x="15284" y="6382"/>
                    <a:pt x="15295" y="6366"/>
                  </a:cubicBezTo>
                  <a:cubicBezTo>
                    <a:pt x="15305" y="6350"/>
                    <a:pt x="15315" y="6334"/>
                    <a:pt x="15326" y="6318"/>
                  </a:cubicBezTo>
                  <a:lnTo>
                    <a:pt x="15136" y="6399"/>
                  </a:lnTo>
                  <a:lnTo>
                    <a:pt x="15055" y="6480"/>
                  </a:lnTo>
                  <a:lnTo>
                    <a:pt x="14951" y="6532"/>
                  </a:lnTo>
                  <a:lnTo>
                    <a:pt x="14820" y="6525"/>
                  </a:lnTo>
                  <a:lnTo>
                    <a:pt x="14820" y="6431"/>
                  </a:lnTo>
                  <a:lnTo>
                    <a:pt x="14799" y="6330"/>
                  </a:lnTo>
                  <a:lnTo>
                    <a:pt x="14780" y="6258"/>
                  </a:lnTo>
                  <a:lnTo>
                    <a:pt x="14780" y="6120"/>
                  </a:lnTo>
                  <a:cubicBezTo>
                    <a:pt x="14775" y="6084"/>
                    <a:pt x="14770" y="6047"/>
                    <a:pt x="14766" y="6011"/>
                  </a:cubicBezTo>
                  <a:cubicBezTo>
                    <a:pt x="14757" y="5930"/>
                    <a:pt x="14751" y="5848"/>
                    <a:pt x="14748" y="5767"/>
                  </a:cubicBezTo>
                  <a:lnTo>
                    <a:pt x="14692" y="5626"/>
                  </a:lnTo>
                  <a:lnTo>
                    <a:pt x="14680" y="5534"/>
                  </a:lnTo>
                  <a:lnTo>
                    <a:pt x="14581" y="5665"/>
                  </a:lnTo>
                  <a:lnTo>
                    <a:pt x="14539" y="5840"/>
                  </a:lnTo>
                  <a:lnTo>
                    <a:pt x="14478" y="5951"/>
                  </a:lnTo>
                  <a:cubicBezTo>
                    <a:pt x="14456" y="5983"/>
                    <a:pt x="14429" y="6010"/>
                    <a:pt x="14397" y="6030"/>
                  </a:cubicBezTo>
                  <a:cubicBezTo>
                    <a:pt x="14341" y="6066"/>
                    <a:pt x="14276" y="6080"/>
                    <a:pt x="14214" y="6102"/>
                  </a:cubicBezTo>
                  <a:cubicBezTo>
                    <a:pt x="14166" y="6118"/>
                    <a:pt x="14120" y="6140"/>
                    <a:pt x="14077" y="6166"/>
                  </a:cubicBezTo>
                  <a:lnTo>
                    <a:pt x="14144" y="6237"/>
                  </a:lnTo>
                  <a:cubicBezTo>
                    <a:pt x="14183" y="6237"/>
                    <a:pt x="14222" y="6242"/>
                    <a:pt x="14260" y="6252"/>
                  </a:cubicBezTo>
                  <a:cubicBezTo>
                    <a:pt x="14308" y="6264"/>
                    <a:pt x="14354" y="6284"/>
                    <a:pt x="14397" y="6311"/>
                  </a:cubicBezTo>
                  <a:lnTo>
                    <a:pt x="14302" y="6422"/>
                  </a:lnTo>
                  <a:lnTo>
                    <a:pt x="14116" y="6399"/>
                  </a:lnTo>
                  <a:lnTo>
                    <a:pt x="14014" y="6392"/>
                  </a:lnTo>
                  <a:lnTo>
                    <a:pt x="13938" y="6311"/>
                  </a:lnTo>
                  <a:lnTo>
                    <a:pt x="13796" y="6355"/>
                  </a:lnTo>
                  <a:lnTo>
                    <a:pt x="13720" y="6390"/>
                  </a:lnTo>
                  <a:lnTo>
                    <a:pt x="13666" y="6473"/>
                  </a:lnTo>
                  <a:lnTo>
                    <a:pt x="13648" y="6629"/>
                  </a:lnTo>
                  <a:cubicBezTo>
                    <a:pt x="13623" y="6645"/>
                    <a:pt x="13599" y="6664"/>
                    <a:pt x="13579" y="6686"/>
                  </a:cubicBezTo>
                  <a:cubicBezTo>
                    <a:pt x="13547" y="6718"/>
                    <a:pt x="13521" y="6757"/>
                    <a:pt x="13502" y="6799"/>
                  </a:cubicBezTo>
                  <a:lnTo>
                    <a:pt x="13471" y="6886"/>
                  </a:lnTo>
                  <a:lnTo>
                    <a:pt x="13598" y="6791"/>
                  </a:lnTo>
                  <a:lnTo>
                    <a:pt x="13761" y="6628"/>
                  </a:lnTo>
                  <a:lnTo>
                    <a:pt x="13863" y="6539"/>
                  </a:lnTo>
                  <a:lnTo>
                    <a:pt x="14007" y="6524"/>
                  </a:lnTo>
                  <a:cubicBezTo>
                    <a:pt x="14032" y="6528"/>
                    <a:pt x="14056" y="6540"/>
                    <a:pt x="14076" y="6557"/>
                  </a:cubicBezTo>
                  <a:cubicBezTo>
                    <a:pt x="14122" y="6595"/>
                    <a:pt x="14143" y="6659"/>
                    <a:pt x="14130" y="6720"/>
                  </a:cubicBezTo>
                  <a:lnTo>
                    <a:pt x="14220" y="6892"/>
                  </a:lnTo>
                  <a:lnTo>
                    <a:pt x="14227" y="6989"/>
                  </a:lnTo>
                  <a:cubicBezTo>
                    <a:pt x="14208" y="7016"/>
                    <a:pt x="14211" y="7055"/>
                    <a:pt x="14234" y="7079"/>
                  </a:cubicBezTo>
                  <a:cubicBezTo>
                    <a:pt x="14303" y="7152"/>
                    <a:pt x="14415" y="7066"/>
                    <a:pt x="14371" y="6973"/>
                  </a:cubicBezTo>
                  <a:lnTo>
                    <a:pt x="14498" y="6973"/>
                  </a:lnTo>
                  <a:lnTo>
                    <a:pt x="14700" y="7015"/>
                  </a:lnTo>
                  <a:lnTo>
                    <a:pt x="14697" y="6827"/>
                  </a:lnTo>
                  <a:lnTo>
                    <a:pt x="14739" y="6696"/>
                  </a:lnTo>
                  <a:lnTo>
                    <a:pt x="14818" y="6696"/>
                  </a:lnTo>
                  <a:lnTo>
                    <a:pt x="14882" y="6777"/>
                  </a:lnTo>
                  <a:lnTo>
                    <a:pt x="14965" y="6878"/>
                  </a:lnTo>
                  <a:cubicBezTo>
                    <a:pt x="15005" y="6910"/>
                    <a:pt x="15027" y="6961"/>
                    <a:pt x="15025" y="7013"/>
                  </a:cubicBezTo>
                  <a:cubicBezTo>
                    <a:pt x="15023" y="7087"/>
                    <a:pt x="14976" y="7152"/>
                    <a:pt x="14909" y="7172"/>
                  </a:cubicBezTo>
                  <a:lnTo>
                    <a:pt x="14863" y="7275"/>
                  </a:lnTo>
                  <a:lnTo>
                    <a:pt x="14759" y="7388"/>
                  </a:lnTo>
                  <a:lnTo>
                    <a:pt x="14713" y="7589"/>
                  </a:lnTo>
                  <a:lnTo>
                    <a:pt x="14646" y="7618"/>
                  </a:lnTo>
                  <a:lnTo>
                    <a:pt x="14597" y="7756"/>
                  </a:lnTo>
                  <a:cubicBezTo>
                    <a:pt x="14605" y="7815"/>
                    <a:pt x="14590" y="7873"/>
                    <a:pt x="14556" y="7919"/>
                  </a:cubicBezTo>
                  <a:cubicBezTo>
                    <a:pt x="14517" y="7972"/>
                    <a:pt x="14457" y="8003"/>
                    <a:pt x="14394" y="8003"/>
                  </a:cubicBezTo>
                  <a:cubicBezTo>
                    <a:pt x="14339" y="8054"/>
                    <a:pt x="14257" y="8049"/>
                    <a:pt x="14208" y="7993"/>
                  </a:cubicBezTo>
                  <a:cubicBezTo>
                    <a:pt x="14161" y="7939"/>
                    <a:pt x="14161" y="7855"/>
                    <a:pt x="14208" y="7801"/>
                  </a:cubicBezTo>
                  <a:cubicBezTo>
                    <a:pt x="14245" y="7760"/>
                    <a:pt x="14270" y="7709"/>
                    <a:pt x="14278" y="7653"/>
                  </a:cubicBezTo>
                  <a:cubicBezTo>
                    <a:pt x="14287" y="7592"/>
                    <a:pt x="14276" y="7530"/>
                    <a:pt x="14248" y="7477"/>
                  </a:cubicBezTo>
                  <a:lnTo>
                    <a:pt x="14129" y="7739"/>
                  </a:lnTo>
                  <a:cubicBezTo>
                    <a:pt x="14099" y="7772"/>
                    <a:pt x="14069" y="7805"/>
                    <a:pt x="14038" y="7838"/>
                  </a:cubicBezTo>
                  <a:cubicBezTo>
                    <a:pt x="13983" y="7899"/>
                    <a:pt x="13927" y="7960"/>
                    <a:pt x="13874" y="8023"/>
                  </a:cubicBezTo>
                  <a:cubicBezTo>
                    <a:pt x="13811" y="8097"/>
                    <a:pt x="13750" y="8173"/>
                    <a:pt x="13692" y="8251"/>
                  </a:cubicBezTo>
                  <a:cubicBezTo>
                    <a:pt x="13674" y="8300"/>
                    <a:pt x="13662" y="8353"/>
                    <a:pt x="13658" y="8406"/>
                  </a:cubicBezTo>
                  <a:cubicBezTo>
                    <a:pt x="13652" y="8468"/>
                    <a:pt x="13657" y="8531"/>
                    <a:pt x="13671" y="8591"/>
                  </a:cubicBezTo>
                  <a:lnTo>
                    <a:pt x="13815" y="8608"/>
                  </a:lnTo>
                  <a:cubicBezTo>
                    <a:pt x="13848" y="8648"/>
                    <a:pt x="13863" y="8702"/>
                    <a:pt x="13854" y="8754"/>
                  </a:cubicBezTo>
                  <a:cubicBezTo>
                    <a:pt x="13842" y="8831"/>
                    <a:pt x="13785" y="8890"/>
                    <a:pt x="13713" y="8902"/>
                  </a:cubicBezTo>
                  <a:cubicBezTo>
                    <a:pt x="13663" y="8907"/>
                    <a:pt x="13617" y="8928"/>
                    <a:pt x="13578" y="8961"/>
                  </a:cubicBezTo>
                  <a:cubicBezTo>
                    <a:pt x="13521" y="9010"/>
                    <a:pt x="13486" y="9080"/>
                    <a:pt x="13457" y="9151"/>
                  </a:cubicBezTo>
                  <a:cubicBezTo>
                    <a:pt x="13436" y="9205"/>
                    <a:pt x="13417" y="9261"/>
                    <a:pt x="13390" y="9312"/>
                  </a:cubicBezTo>
                  <a:cubicBezTo>
                    <a:pt x="13361" y="9365"/>
                    <a:pt x="13323" y="9412"/>
                    <a:pt x="13290" y="9462"/>
                  </a:cubicBezTo>
                  <a:cubicBezTo>
                    <a:pt x="13253" y="9518"/>
                    <a:pt x="13221" y="9578"/>
                    <a:pt x="13195" y="9641"/>
                  </a:cubicBezTo>
                  <a:lnTo>
                    <a:pt x="13153" y="9816"/>
                  </a:lnTo>
                  <a:lnTo>
                    <a:pt x="13113" y="10014"/>
                  </a:lnTo>
                  <a:lnTo>
                    <a:pt x="13227" y="10272"/>
                  </a:lnTo>
                  <a:lnTo>
                    <a:pt x="13282" y="10524"/>
                  </a:lnTo>
                  <a:lnTo>
                    <a:pt x="13227" y="10658"/>
                  </a:lnTo>
                  <a:cubicBezTo>
                    <a:pt x="13128" y="10708"/>
                    <a:pt x="13040" y="10780"/>
                    <a:pt x="12969" y="10870"/>
                  </a:cubicBezTo>
                  <a:cubicBezTo>
                    <a:pt x="12918" y="10934"/>
                    <a:pt x="12878" y="11005"/>
                    <a:pt x="12834" y="11075"/>
                  </a:cubicBezTo>
                  <a:cubicBezTo>
                    <a:pt x="12768" y="11180"/>
                    <a:pt x="12696" y="11282"/>
                    <a:pt x="12646" y="11397"/>
                  </a:cubicBezTo>
                  <a:cubicBezTo>
                    <a:pt x="12614" y="11470"/>
                    <a:pt x="12591" y="11550"/>
                    <a:pt x="12537" y="11607"/>
                  </a:cubicBezTo>
                  <a:cubicBezTo>
                    <a:pt x="12460" y="11689"/>
                    <a:pt x="12338" y="11706"/>
                    <a:pt x="12270" y="11797"/>
                  </a:cubicBezTo>
                  <a:cubicBezTo>
                    <a:pt x="12214" y="11872"/>
                    <a:pt x="12209" y="11977"/>
                    <a:pt x="12258" y="12057"/>
                  </a:cubicBezTo>
                  <a:lnTo>
                    <a:pt x="12300" y="12215"/>
                  </a:lnTo>
                  <a:lnTo>
                    <a:pt x="12404" y="12462"/>
                  </a:lnTo>
                  <a:lnTo>
                    <a:pt x="12515" y="12738"/>
                  </a:lnTo>
                  <a:cubicBezTo>
                    <a:pt x="12556" y="12789"/>
                    <a:pt x="12589" y="12847"/>
                    <a:pt x="12613" y="12909"/>
                  </a:cubicBezTo>
                  <a:cubicBezTo>
                    <a:pt x="12652" y="13010"/>
                    <a:pt x="12665" y="13119"/>
                    <a:pt x="12662" y="13228"/>
                  </a:cubicBezTo>
                  <a:cubicBezTo>
                    <a:pt x="12659" y="13331"/>
                    <a:pt x="12641" y="13436"/>
                    <a:pt x="12587" y="13522"/>
                  </a:cubicBezTo>
                  <a:cubicBezTo>
                    <a:pt x="12538" y="13603"/>
                    <a:pt x="12461" y="13661"/>
                    <a:pt x="12374" y="13685"/>
                  </a:cubicBezTo>
                  <a:cubicBezTo>
                    <a:pt x="12357" y="13669"/>
                    <a:pt x="12345" y="13649"/>
                    <a:pt x="12339" y="13626"/>
                  </a:cubicBezTo>
                  <a:cubicBezTo>
                    <a:pt x="12321" y="13557"/>
                    <a:pt x="12355" y="13485"/>
                    <a:pt x="12418" y="13461"/>
                  </a:cubicBezTo>
                  <a:cubicBezTo>
                    <a:pt x="12408" y="13436"/>
                    <a:pt x="12396" y="13412"/>
                    <a:pt x="12384" y="13389"/>
                  </a:cubicBezTo>
                  <a:cubicBezTo>
                    <a:pt x="12346" y="13322"/>
                    <a:pt x="12297" y="13263"/>
                    <a:pt x="12240" y="13214"/>
                  </a:cubicBezTo>
                  <a:lnTo>
                    <a:pt x="12143" y="13081"/>
                  </a:lnTo>
                  <a:cubicBezTo>
                    <a:pt x="12128" y="13006"/>
                    <a:pt x="12114" y="12931"/>
                    <a:pt x="12101" y="12856"/>
                  </a:cubicBezTo>
                  <a:cubicBezTo>
                    <a:pt x="12089" y="12787"/>
                    <a:pt x="12076" y="12716"/>
                    <a:pt x="12043" y="12656"/>
                  </a:cubicBezTo>
                  <a:cubicBezTo>
                    <a:pt x="11992" y="12563"/>
                    <a:pt x="11903" y="12506"/>
                    <a:pt x="11804" y="12487"/>
                  </a:cubicBezTo>
                  <a:cubicBezTo>
                    <a:pt x="11728" y="12473"/>
                    <a:pt x="11650" y="12483"/>
                    <a:pt x="11578" y="12515"/>
                  </a:cubicBezTo>
                  <a:cubicBezTo>
                    <a:pt x="11541" y="12556"/>
                    <a:pt x="11487" y="12576"/>
                    <a:pt x="11433" y="12566"/>
                  </a:cubicBezTo>
                  <a:cubicBezTo>
                    <a:pt x="11359" y="12553"/>
                    <a:pt x="11303" y="12489"/>
                    <a:pt x="11294" y="12410"/>
                  </a:cubicBezTo>
                  <a:lnTo>
                    <a:pt x="11069" y="12447"/>
                  </a:lnTo>
                  <a:lnTo>
                    <a:pt x="10769" y="12485"/>
                  </a:lnTo>
                  <a:cubicBezTo>
                    <a:pt x="10692" y="12422"/>
                    <a:pt x="10581" y="12447"/>
                    <a:pt x="10533" y="12536"/>
                  </a:cubicBezTo>
                  <a:cubicBezTo>
                    <a:pt x="10477" y="12642"/>
                    <a:pt x="10535" y="12774"/>
                    <a:pt x="10647" y="12796"/>
                  </a:cubicBezTo>
                  <a:cubicBezTo>
                    <a:pt x="10640" y="12843"/>
                    <a:pt x="10601" y="12878"/>
                    <a:pt x="10556" y="12878"/>
                  </a:cubicBezTo>
                  <a:cubicBezTo>
                    <a:pt x="10517" y="12877"/>
                    <a:pt x="10484" y="12849"/>
                    <a:pt x="10448" y="12833"/>
                  </a:cubicBezTo>
                  <a:cubicBezTo>
                    <a:pt x="10387" y="12806"/>
                    <a:pt x="10318" y="12811"/>
                    <a:pt x="10262" y="12848"/>
                  </a:cubicBezTo>
                  <a:lnTo>
                    <a:pt x="9890" y="12736"/>
                  </a:lnTo>
                  <a:lnTo>
                    <a:pt x="9698" y="12744"/>
                  </a:lnTo>
                  <a:lnTo>
                    <a:pt x="9561" y="12781"/>
                  </a:lnTo>
                  <a:cubicBezTo>
                    <a:pt x="9511" y="12813"/>
                    <a:pt x="9459" y="12842"/>
                    <a:pt x="9405" y="12868"/>
                  </a:cubicBezTo>
                  <a:cubicBezTo>
                    <a:pt x="9327" y="12905"/>
                    <a:pt x="9245" y="12935"/>
                    <a:pt x="9161" y="12957"/>
                  </a:cubicBezTo>
                  <a:cubicBezTo>
                    <a:pt x="9135" y="12986"/>
                    <a:pt x="9104" y="13011"/>
                    <a:pt x="9071" y="13031"/>
                  </a:cubicBezTo>
                  <a:cubicBezTo>
                    <a:pt x="8994" y="13076"/>
                    <a:pt x="8903" y="13092"/>
                    <a:pt x="8837" y="13154"/>
                  </a:cubicBezTo>
                  <a:cubicBezTo>
                    <a:pt x="8802" y="13187"/>
                    <a:pt x="8777" y="13230"/>
                    <a:pt x="8765" y="13278"/>
                  </a:cubicBezTo>
                  <a:cubicBezTo>
                    <a:pt x="8753" y="13328"/>
                    <a:pt x="8742" y="13379"/>
                    <a:pt x="8730" y="13429"/>
                  </a:cubicBezTo>
                  <a:cubicBezTo>
                    <a:pt x="8716" y="13488"/>
                    <a:pt x="8701" y="13548"/>
                    <a:pt x="8686" y="13607"/>
                  </a:cubicBezTo>
                  <a:lnTo>
                    <a:pt x="8681" y="13783"/>
                  </a:lnTo>
                  <a:cubicBezTo>
                    <a:pt x="8682" y="13874"/>
                    <a:pt x="8671" y="13964"/>
                    <a:pt x="8649" y="14052"/>
                  </a:cubicBezTo>
                  <a:cubicBezTo>
                    <a:pt x="8626" y="14140"/>
                    <a:pt x="8593" y="14224"/>
                    <a:pt x="8549" y="14302"/>
                  </a:cubicBezTo>
                  <a:cubicBezTo>
                    <a:pt x="8561" y="14389"/>
                    <a:pt x="8581" y="14474"/>
                    <a:pt x="8607" y="14557"/>
                  </a:cubicBezTo>
                  <a:cubicBezTo>
                    <a:pt x="8651" y="14698"/>
                    <a:pt x="8715" y="14833"/>
                    <a:pt x="8795" y="14955"/>
                  </a:cubicBezTo>
                  <a:lnTo>
                    <a:pt x="8872" y="15104"/>
                  </a:lnTo>
                  <a:lnTo>
                    <a:pt x="8990" y="15311"/>
                  </a:lnTo>
                  <a:cubicBezTo>
                    <a:pt x="9060" y="15309"/>
                    <a:pt x="9128" y="15325"/>
                    <a:pt x="9192" y="15356"/>
                  </a:cubicBezTo>
                  <a:cubicBezTo>
                    <a:pt x="9236" y="15378"/>
                    <a:pt x="9277" y="15408"/>
                    <a:pt x="9322" y="15430"/>
                  </a:cubicBezTo>
                  <a:cubicBezTo>
                    <a:pt x="9377" y="15457"/>
                    <a:pt x="9437" y="15472"/>
                    <a:pt x="9498" y="15479"/>
                  </a:cubicBezTo>
                  <a:cubicBezTo>
                    <a:pt x="9657" y="15497"/>
                    <a:pt x="9815" y="15460"/>
                    <a:pt x="9969" y="15415"/>
                  </a:cubicBezTo>
                  <a:cubicBezTo>
                    <a:pt x="10055" y="15390"/>
                    <a:pt x="10140" y="15363"/>
                    <a:pt x="10224" y="15333"/>
                  </a:cubicBezTo>
                  <a:cubicBezTo>
                    <a:pt x="10255" y="15283"/>
                    <a:pt x="10280" y="15230"/>
                    <a:pt x="10298" y="15173"/>
                  </a:cubicBezTo>
                  <a:cubicBezTo>
                    <a:pt x="10323" y="15097"/>
                    <a:pt x="10335" y="15016"/>
                    <a:pt x="10333" y="14936"/>
                  </a:cubicBezTo>
                  <a:lnTo>
                    <a:pt x="10419" y="14730"/>
                  </a:lnTo>
                  <a:lnTo>
                    <a:pt x="10705" y="14612"/>
                  </a:lnTo>
                  <a:lnTo>
                    <a:pt x="10907" y="14582"/>
                  </a:lnTo>
                  <a:lnTo>
                    <a:pt x="11139" y="14560"/>
                  </a:lnTo>
                  <a:lnTo>
                    <a:pt x="11290" y="14604"/>
                  </a:lnTo>
                  <a:lnTo>
                    <a:pt x="11318" y="14728"/>
                  </a:lnTo>
                  <a:cubicBezTo>
                    <a:pt x="11308" y="14764"/>
                    <a:pt x="11292" y="14798"/>
                    <a:pt x="11272" y="14828"/>
                  </a:cubicBezTo>
                  <a:cubicBezTo>
                    <a:pt x="11236" y="14881"/>
                    <a:pt x="11187" y="14922"/>
                    <a:pt x="11130" y="14947"/>
                  </a:cubicBezTo>
                  <a:cubicBezTo>
                    <a:pt x="11128" y="15011"/>
                    <a:pt x="11128" y="15075"/>
                    <a:pt x="11130" y="15139"/>
                  </a:cubicBezTo>
                  <a:cubicBezTo>
                    <a:pt x="11132" y="15208"/>
                    <a:pt x="11137" y="15278"/>
                    <a:pt x="11119" y="15344"/>
                  </a:cubicBezTo>
                  <a:cubicBezTo>
                    <a:pt x="11101" y="15410"/>
                    <a:pt x="11062" y="15466"/>
                    <a:pt x="11009" y="15505"/>
                  </a:cubicBezTo>
                  <a:cubicBezTo>
                    <a:pt x="11037" y="15517"/>
                    <a:pt x="11060" y="15540"/>
                    <a:pt x="11072" y="15569"/>
                  </a:cubicBezTo>
                  <a:cubicBezTo>
                    <a:pt x="11115" y="15670"/>
                    <a:pt x="11039" y="15782"/>
                    <a:pt x="10935" y="15772"/>
                  </a:cubicBezTo>
                  <a:cubicBezTo>
                    <a:pt x="10909" y="15783"/>
                    <a:pt x="10889" y="15807"/>
                    <a:pt x="10882" y="15836"/>
                  </a:cubicBezTo>
                  <a:cubicBezTo>
                    <a:pt x="10871" y="15877"/>
                    <a:pt x="10886" y="15921"/>
                    <a:pt x="10916" y="15949"/>
                  </a:cubicBezTo>
                  <a:cubicBezTo>
                    <a:pt x="10994" y="16022"/>
                    <a:pt x="11116" y="15982"/>
                    <a:pt x="11142" y="15875"/>
                  </a:cubicBezTo>
                  <a:lnTo>
                    <a:pt x="11369" y="15757"/>
                  </a:lnTo>
                  <a:cubicBezTo>
                    <a:pt x="11387" y="15722"/>
                    <a:pt x="11410" y="15692"/>
                    <a:pt x="11439" y="15668"/>
                  </a:cubicBezTo>
                  <a:cubicBezTo>
                    <a:pt x="11497" y="15617"/>
                    <a:pt x="11572" y="15593"/>
                    <a:pt x="11647" y="15601"/>
                  </a:cubicBezTo>
                  <a:cubicBezTo>
                    <a:pt x="11673" y="15627"/>
                    <a:pt x="11685" y="15663"/>
                    <a:pt x="11682" y="15700"/>
                  </a:cubicBezTo>
                  <a:cubicBezTo>
                    <a:pt x="11679" y="15738"/>
                    <a:pt x="11662" y="15770"/>
                    <a:pt x="11634" y="15789"/>
                  </a:cubicBezTo>
                  <a:cubicBezTo>
                    <a:pt x="11584" y="15823"/>
                    <a:pt x="11514" y="15805"/>
                    <a:pt x="11487" y="15742"/>
                  </a:cubicBezTo>
                  <a:lnTo>
                    <a:pt x="11471" y="15865"/>
                  </a:lnTo>
                  <a:lnTo>
                    <a:pt x="11715" y="15865"/>
                  </a:lnTo>
                  <a:lnTo>
                    <a:pt x="11945" y="15842"/>
                  </a:lnTo>
                  <a:lnTo>
                    <a:pt x="12161" y="15860"/>
                  </a:lnTo>
                  <a:lnTo>
                    <a:pt x="12272" y="15949"/>
                  </a:lnTo>
                  <a:cubicBezTo>
                    <a:pt x="12282" y="15999"/>
                    <a:pt x="12277" y="16052"/>
                    <a:pt x="12259" y="16099"/>
                  </a:cubicBezTo>
                  <a:cubicBezTo>
                    <a:pt x="12238" y="16156"/>
                    <a:pt x="12199" y="16203"/>
                    <a:pt x="12150" y="16233"/>
                  </a:cubicBezTo>
                  <a:lnTo>
                    <a:pt x="12124" y="16495"/>
                  </a:lnTo>
                  <a:lnTo>
                    <a:pt x="12150" y="16676"/>
                  </a:lnTo>
                  <a:lnTo>
                    <a:pt x="12166" y="16791"/>
                  </a:lnTo>
                  <a:lnTo>
                    <a:pt x="12236" y="16910"/>
                  </a:lnTo>
                  <a:lnTo>
                    <a:pt x="12340" y="17004"/>
                  </a:lnTo>
                  <a:lnTo>
                    <a:pt x="12530" y="17140"/>
                  </a:lnTo>
                  <a:lnTo>
                    <a:pt x="12662" y="17184"/>
                  </a:lnTo>
                  <a:cubicBezTo>
                    <a:pt x="12691" y="17185"/>
                    <a:pt x="12720" y="17183"/>
                    <a:pt x="12748" y="17177"/>
                  </a:cubicBezTo>
                  <a:cubicBezTo>
                    <a:pt x="12813" y="17164"/>
                    <a:pt x="12873" y="17133"/>
                    <a:pt x="12924" y="17088"/>
                  </a:cubicBezTo>
                  <a:cubicBezTo>
                    <a:pt x="12961" y="17031"/>
                    <a:pt x="13014" y="16988"/>
                    <a:pt x="13075" y="16965"/>
                  </a:cubicBezTo>
                  <a:cubicBezTo>
                    <a:pt x="13126" y="16945"/>
                    <a:pt x="13182" y="16940"/>
                    <a:pt x="13235" y="16950"/>
                  </a:cubicBezTo>
                  <a:cubicBezTo>
                    <a:pt x="13325" y="16961"/>
                    <a:pt x="13415" y="16973"/>
                    <a:pt x="13505" y="16987"/>
                  </a:cubicBezTo>
                  <a:cubicBezTo>
                    <a:pt x="13590" y="17000"/>
                    <a:pt x="13675" y="17014"/>
                    <a:pt x="13760" y="17029"/>
                  </a:cubicBezTo>
                  <a:cubicBezTo>
                    <a:pt x="13780" y="17020"/>
                    <a:pt x="13800" y="17008"/>
                    <a:pt x="13818" y="16994"/>
                  </a:cubicBezTo>
                  <a:cubicBezTo>
                    <a:pt x="13861" y="16962"/>
                    <a:pt x="13896" y="16918"/>
                    <a:pt x="13920" y="16868"/>
                  </a:cubicBezTo>
                  <a:cubicBezTo>
                    <a:pt x="13958" y="16829"/>
                    <a:pt x="13988" y="16782"/>
                    <a:pt x="14008" y="16730"/>
                  </a:cubicBezTo>
                  <a:cubicBezTo>
                    <a:pt x="14027" y="16682"/>
                    <a:pt x="14036" y="16630"/>
                    <a:pt x="14036" y="16577"/>
                  </a:cubicBezTo>
                  <a:lnTo>
                    <a:pt x="14105" y="16446"/>
                  </a:lnTo>
                  <a:lnTo>
                    <a:pt x="14184" y="16355"/>
                  </a:lnTo>
                  <a:lnTo>
                    <a:pt x="14303" y="16315"/>
                  </a:lnTo>
                  <a:lnTo>
                    <a:pt x="14386" y="16229"/>
                  </a:lnTo>
                  <a:lnTo>
                    <a:pt x="14463" y="16155"/>
                  </a:lnTo>
                  <a:lnTo>
                    <a:pt x="14572" y="16091"/>
                  </a:lnTo>
                  <a:lnTo>
                    <a:pt x="14694" y="16026"/>
                  </a:lnTo>
                  <a:lnTo>
                    <a:pt x="14775" y="15863"/>
                  </a:lnTo>
                  <a:lnTo>
                    <a:pt x="14865" y="15780"/>
                  </a:lnTo>
                  <a:lnTo>
                    <a:pt x="15009" y="15717"/>
                  </a:lnTo>
                  <a:lnTo>
                    <a:pt x="15065" y="15847"/>
                  </a:lnTo>
                  <a:lnTo>
                    <a:pt x="14965" y="15940"/>
                  </a:lnTo>
                  <a:cubicBezTo>
                    <a:pt x="14932" y="15958"/>
                    <a:pt x="14915" y="15998"/>
                    <a:pt x="14924" y="16036"/>
                  </a:cubicBezTo>
                  <a:cubicBezTo>
                    <a:pt x="14946" y="16129"/>
                    <a:pt x="15067" y="16139"/>
                    <a:pt x="15103" y="16051"/>
                  </a:cubicBezTo>
                  <a:lnTo>
                    <a:pt x="15193" y="15920"/>
                  </a:lnTo>
                  <a:lnTo>
                    <a:pt x="15214" y="15722"/>
                  </a:lnTo>
                  <a:cubicBezTo>
                    <a:pt x="15240" y="15695"/>
                    <a:pt x="15275" y="15682"/>
                    <a:pt x="15311" y="15686"/>
                  </a:cubicBezTo>
                  <a:cubicBezTo>
                    <a:pt x="15369" y="15692"/>
                    <a:pt x="15415" y="15740"/>
                    <a:pt x="15472" y="15750"/>
                  </a:cubicBezTo>
                  <a:cubicBezTo>
                    <a:pt x="15522" y="15759"/>
                    <a:pt x="15573" y="15736"/>
                    <a:pt x="15622" y="15750"/>
                  </a:cubicBezTo>
                  <a:cubicBezTo>
                    <a:pt x="15665" y="15761"/>
                    <a:pt x="15697" y="15796"/>
                    <a:pt x="15708" y="15841"/>
                  </a:cubicBezTo>
                  <a:lnTo>
                    <a:pt x="15897" y="15759"/>
                  </a:lnTo>
                  <a:cubicBezTo>
                    <a:pt x="15912" y="15738"/>
                    <a:pt x="15931" y="15720"/>
                    <a:pt x="15952" y="15705"/>
                  </a:cubicBezTo>
                  <a:cubicBezTo>
                    <a:pt x="16001" y="15671"/>
                    <a:pt x="16061" y="15658"/>
                    <a:pt x="16119" y="15668"/>
                  </a:cubicBezTo>
                  <a:cubicBezTo>
                    <a:pt x="16169" y="15681"/>
                    <a:pt x="16221" y="15683"/>
                    <a:pt x="16273" y="15676"/>
                  </a:cubicBezTo>
                  <a:cubicBezTo>
                    <a:pt x="16322" y="15668"/>
                    <a:pt x="16370" y="15652"/>
                    <a:pt x="16414" y="15626"/>
                  </a:cubicBezTo>
                  <a:cubicBezTo>
                    <a:pt x="16471" y="15600"/>
                    <a:pt x="16522" y="15564"/>
                    <a:pt x="16568" y="15520"/>
                  </a:cubicBezTo>
                  <a:cubicBezTo>
                    <a:pt x="16610" y="15478"/>
                    <a:pt x="16646" y="15430"/>
                    <a:pt x="16674" y="15376"/>
                  </a:cubicBezTo>
                  <a:cubicBezTo>
                    <a:pt x="16701" y="15337"/>
                    <a:pt x="16735" y="15305"/>
                    <a:pt x="16774" y="15280"/>
                  </a:cubicBezTo>
                  <a:cubicBezTo>
                    <a:pt x="16825" y="15248"/>
                    <a:pt x="16882" y="15230"/>
                    <a:pt x="16941" y="15228"/>
                  </a:cubicBezTo>
                  <a:lnTo>
                    <a:pt x="16912" y="15376"/>
                  </a:lnTo>
                  <a:lnTo>
                    <a:pt x="17051" y="15371"/>
                  </a:lnTo>
                  <a:lnTo>
                    <a:pt x="17222" y="15364"/>
                  </a:lnTo>
                  <a:lnTo>
                    <a:pt x="17277" y="15457"/>
                  </a:lnTo>
                  <a:lnTo>
                    <a:pt x="17382" y="15457"/>
                  </a:lnTo>
                  <a:lnTo>
                    <a:pt x="17563" y="15484"/>
                  </a:lnTo>
                  <a:cubicBezTo>
                    <a:pt x="17620" y="15517"/>
                    <a:pt x="17682" y="15541"/>
                    <a:pt x="17745" y="15558"/>
                  </a:cubicBezTo>
                  <a:cubicBezTo>
                    <a:pt x="17822" y="15578"/>
                    <a:pt x="17901" y="15585"/>
                    <a:pt x="17980" y="15580"/>
                  </a:cubicBezTo>
                  <a:cubicBezTo>
                    <a:pt x="18020" y="15573"/>
                    <a:pt x="18059" y="15561"/>
                    <a:pt x="18096" y="15543"/>
                  </a:cubicBezTo>
                  <a:cubicBezTo>
                    <a:pt x="18150" y="15518"/>
                    <a:pt x="18199" y="15483"/>
                    <a:pt x="18251" y="15454"/>
                  </a:cubicBezTo>
                  <a:cubicBezTo>
                    <a:pt x="18310" y="15421"/>
                    <a:pt x="18373" y="15396"/>
                    <a:pt x="18437" y="15378"/>
                  </a:cubicBezTo>
                  <a:cubicBezTo>
                    <a:pt x="18482" y="15358"/>
                    <a:pt x="18526" y="15337"/>
                    <a:pt x="18569" y="15316"/>
                  </a:cubicBezTo>
                  <a:cubicBezTo>
                    <a:pt x="18610" y="15296"/>
                    <a:pt x="18651" y="15275"/>
                    <a:pt x="18694" y="15261"/>
                  </a:cubicBezTo>
                  <a:cubicBezTo>
                    <a:pt x="18742" y="15247"/>
                    <a:pt x="18791" y="15242"/>
                    <a:pt x="18840" y="15246"/>
                  </a:cubicBezTo>
                  <a:lnTo>
                    <a:pt x="18942" y="15232"/>
                  </a:lnTo>
                  <a:lnTo>
                    <a:pt x="19062" y="15343"/>
                  </a:lnTo>
                  <a:lnTo>
                    <a:pt x="19037" y="15464"/>
                  </a:lnTo>
                  <a:lnTo>
                    <a:pt x="19096" y="15522"/>
                  </a:lnTo>
                  <a:lnTo>
                    <a:pt x="19177" y="15535"/>
                  </a:lnTo>
                  <a:cubicBezTo>
                    <a:pt x="19178" y="15563"/>
                    <a:pt x="19179" y="15591"/>
                    <a:pt x="19180" y="15619"/>
                  </a:cubicBezTo>
                  <a:cubicBezTo>
                    <a:pt x="19180" y="15657"/>
                    <a:pt x="19180" y="15696"/>
                    <a:pt x="19180" y="15735"/>
                  </a:cubicBezTo>
                  <a:cubicBezTo>
                    <a:pt x="19210" y="15759"/>
                    <a:pt x="19244" y="15776"/>
                    <a:pt x="19281" y="15784"/>
                  </a:cubicBezTo>
                  <a:cubicBezTo>
                    <a:pt x="19315" y="15791"/>
                    <a:pt x="19350" y="15791"/>
                    <a:pt x="19383" y="15784"/>
                  </a:cubicBezTo>
                  <a:lnTo>
                    <a:pt x="19461" y="15703"/>
                  </a:lnTo>
                  <a:lnTo>
                    <a:pt x="19622" y="15601"/>
                  </a:lnTo>
                  <a:lnTo>
                    <a:pt x="19682" y="15557"/>
                  </a:lnTo>
                  <a:lnTo>
                    <a:pt x="19823" y="15461"/>
                  </a:lnTo>
                  <a:lnTo>
                    <a:pt x="19946" y="15414"/>
                  </a:lnTo>
                  <a:lnTo>
                    <a:pt x="20087" y="15436"/>
                  </a:lnTo>
                  <a:lnTo>
                    <a:pt x="20392" y="15113"/>
                  </a:lnTo>
                  <a:cubicBezTo>
                    <a:pt x="20433" y="15083"/>
                    <a:pt x="20473" y="15051"/>
                    <a:pt x="20510" y="15016"/>
                  </a:cubicBezTo>
                  <a:cubicBezTo>
                    <a:pt x="20554" y="14975"/>
                    <a:pt x="20595" y="14931"/>
                    <a:pt x="20633" y="14883"/>
                  </a:cubicBezTo>
                  <a:cubicBezTo>
                    <a:pt x="20671" y="14828"/>
                    <a:pt x="20703" y="14769"/>
                    <a:pt x="20731" y="14708"/>
                  </a:cubicBezTo>
                  <a:cubicBezTo>
                    <a:pt x="20760" y="14642"/>
                    <a:pt x="20782" y="14573"/>
                    <a:pt x="20798" y="14502"/>
                  </a:cubicBezTo>
                  <a:lnTo>
                    <a:pt x="20854" y="14369"/>
                  </a:lnTo>
                  <a:lnTo>
                    <a:pt x="21220" y="14097"/>
                  </a:lnTo>
                  <a:lnTo>
                    <a:pt x="21600" y="13667"/>
                  </a:lnTo>
                  <a:cubicBezTo>
                    <a:pt x="20995" y="15418"/>
                    <a:pt x="20065" y="17021"/>
                    <a:pt x="18866" y="18381"/>
                  </a:cubicBezTo>
                  <a:cubicBezTo>
                    <a:pt x="17655" y="19753"/>
                    <a:pt x="16194" y="20848"/>
                    <a:pt x="14574" y="21600"/>
                  </a:cubicBezTo>
                  <a:lnTo>
                    <a:pt x="14750" y="20991"/>
                  </a:lnTo>
                  <a:lnTo>
                    <a:pt x="14599" y="20978"/>
                  </a:lnTo>
                  <a:lnTo>
                    <a:pt x="14486" y="20965"/>
                  </a:lnTo>
                  <a:lnTo>
                    <a:pt x="14417" y="20987"/>
                  </a:lnTo>
                  <a:lnTo>
                    <a:pt x="14284" y="21002"/>
                  </a:lnTo>
                  <a:lnTo>
                    <a:pt x="14142" y="21022"/>
                  </a:lnTo>
                  <a:cubicBezTo>
                    <a:pt x="14098" y="21025"/>
                    <a:pt x="14053" y="21027"/>
                    <a:pt x="14008" y="21029"/>
                  </a:cubicBezTo>
                  <a:cubicBezTo>
                    <a:pt x="13951" y="21032"/>
                    <a:pt x="13895" y="21035"/>
                    <a:pt x="13838" y="21037"/>
                  </a:cubicBezTo>
                  <a:lnTo>
                    <a:pt x="13664" y="21022"/>
                  </a:lnTo>
                  <a:lnTo>
                    <a:pt x="13606" y="20927"/>
                  </a:lnTo>
                  <a:lnTo>
                    <a:pt x="13627" y="20853"/>
                  </a:lnTo>
                  <a:lnTo>
                    <a:pt x="13627" y="20782"/>
                  </a:lnTo>
                  <a:cubicBezTo>
                    <a:pt x="13595" y="20753"/>
                    <a:pt x="13563" y="20725"/>
                    <a:pt x="13532" y="20695"/>
                  </a:cubicBezTo>
                  <a:cubicBezTo>
                    <a:pt x="13497" y="20661"/>
                    <a:pt x="13462" y="20627"/>
                    <a:pt x="13428" y="20591"/>
                  </a:cubicBezTo>
                  <a:lnTo>
                    <a:pt x="13262" y="20421"/>
                  </a:lnTo>
                  <a:lnTo>
                    <a:pt x="13165" y="20251"/>
                  </a:lnTo>
                  <a:lnTo>
                    <a:pt x="13097" y="20206"/>
                  </a:lnTo>
                  <a:lnTo>
                    <a:pt x="12974" y="20132"/>
                  </a:lnTo>
                  <a:lnTo>
                    <a:pt x="12851" y="20147"/>
                  </a:lnTo>
                  <a:lnTo>
                    <a:pt x="12679" y="20118"/>
                  </a:lnTo>
                  <a:lnTo>
                    <a:pt x="12675" y="20031"/>
                  </a:lnTo>
                  <a:lnTo>
                    <a:pt x="12730" y="19989"/>
                  </a:lnTo>
                  <a:lnTo>
                    <a:pt x="12668" y="19829"/>
                  </a:lnTo>
                  <a:lnTo>
                    <a:pt x="12668" y="19747"/>
                  </a:lnTo>
                  <a:lnTo>
                    <a:pt x="12772" y="19680"/>
                  </a:lnTo>
                  <a:lnTo>
                    <a:pt x="12881" y="19598"/>
                  </a:lnTo>
                  <a:lnTo>
                    <a:pt x="12969" y="19517"/>
                  </a:lnTo>
                  <a:lnTo>
                    <a:pt x="12869" y="19465"/>
                  </a:lnTo>
                  <a:lnTo>
                    <a:pt x="12831" y="19350"/>
                  </a:lnTo>
                  <a:lnTo>
                    <a:pt x="12879" y="19115"/>
                  </a:lnTo>
                  <a:lnTo>
                    <a:pt x="12946" y="19011"/>
                  </a:lnTo>
                  <a:lnTo>
                    <a:pt x="12995" y="18937"/>
                  </a:lnTo>
                  <a:lnTo>
                    <a:pt x="13009" y="18841"/>
                  </a:lnTo>
                  <a:cubicBezTo>
                    <a:pt x="13038" y="18804"/>
                    <a:pt x="13071" y="18771"/>
                    <a:pt x="13108" y="18742"/>
                  </a:cubicBezTo>
                  <a:cubicBezTo>
                    <a:pt x="13140" y="18717"/>
                    <a:pt x="13175" y="18696"/>
                    <a:pt x="13212" y="18678"/>
                  </a:cubicBezTo>
                  <a:lnTo>
                    <a:pt x="13399" y="18498"/>
                  </a:lnTo>
                  <a:lnTo>
                    <a:pt x="13532" y="18261"/>
                  </a:lnTo>
                  <a:lnTo>
                    <a:pt x="13641" y="18101"/>
                  </a:lnTo>
                  <a:lnTo>
                    <a:pt x="13641" y="18005"/>
                  </a:lnTo>
                  <a:lnTo>
                    <a:pt x="13634" y="17908"/>
                  </a:lnTo>
                  <a:lnTo>
                    <a:pt x="13648" y="17834"/>
                  </a:lnTo>
                  <a:lnTo>
                    <a:pt x="13661" y="17694"/>
                  </a:lnTo>
                  <a:lnTo>
                    <a:pt x="13654" y="17501"/>
                  </a:lnTo>
                  <a:cubicBezTo>
                    <a:pt x="13611" y="17467"/>
                    <a:pt x="13568" y="17434"/>
                    <a:pt x="13525" y="17400"/>
                  </a:cubicBezTo>
                  <a:cubicBezTo>
                    <a:pt x="13480" y="17366"/>
                    <a:pt x="13435" y="17332"/>
                    <a:pt x="13390" y="17299"/>
                  </a:cubicBezTo>
                  <a:lnTo>
                    <a:pt x="13335" y="17173"/>
                  </a:lnTo>
                  <a:lnTo>
                    <a:pt x="13154" y="17136"/>
                  </a:lnTo>
                  <a:lnTo>
                    <a:pt x="13110" y="17213"/>
                  </a:lnTo>
                  <a:lnTo>
                    <a:pt x="13008" y="17257"/>
                  </a:lnTo>
                  <a:lnTo>
                    <a:pt x="13002" y="17382"/>
                  </a:lnTo>
                  <a:lnTo>
                    <a:pt x="12925" y="17476"/>
                  </a:lnTo>
                  <a:lnTo>
                    <a:pt x="12807" y="17491"/>
                  </a:lnTo>
                  <a:lnTo>
                    <a:pt x="12693" y="17491"/>
                  </a:lnTo>
                  <a:cubicBezTo>
                    <a:pt x="12657" y="17497"/>
                    <a:pt x="12619" y="17499"/>
                    <a:pt x="12582" y="17498"/>
                  </a:cubicBezTo>
                  <a:cubicBezTo>
                    <a:pt x="12512" y="17497"/>
                    <a:pt x="12442" y="17484"/>
                    <a:pt x="12376" y="17461"/>
                  </a:cubicBezTo>
                  <a:lnTo>
                    <a:pt x="12230" y="17439"/>
                  </a:lnTo>
                  <a:lnTo>
                    <a:pt x="12087" y="17417"/>
                  </a:lnTo>
                  <a:lnTo>
                    <a:pt x="12040" y="17293"/>
                  </a:lnTo>
                  <a:lnTo>
                    <a:pt x="11943" y="17278"/>
                  </a:lnTo>
                  <a:lnTo>
                    <a:pt x="11832" y="17271"/>
                  </a:lnTo>
                  <a:lnTo>
                    <a:pt x="11684" y="17240"/>
                  </a:lnTo>
                  <a:lnTo>
                    <a:pt x="11594" y="17210"/>
                  </a:lnTo>
                  <a:lnTo>
                    <a:pt x="11536" y="17052"/>
                  </a:lnTo>
                  <a:lnTo>
                    <a:pt x="11497" y="16966"/>
                  </a:lnTo>
                  <a:lnTo>
                    <a:pt x="11294" y="16770"/>
                  </a:lnTo>
                  <a:lnTo>
                    <a:pt x="11162" y="16667"/>
                  </a:lnTo>
                  <a:lnTo>
                    <a:pt x="11021" y="16602"/>
                  </a:lnTo>
                  <a:lnTo>
                    <a:pt x="10879" y="16600"/>
                  </a:lnTo>
                  <a:lnTo>
                    <a:pt x="10582" y="16570"/>
                  </a:lnTo>
                  <a:lnTo>
                    <a:pt x="10482" y="16514"/>
                  </a:lnTo>
                  <a:lnTo>
                    <a:pt x="10260" y="16484"/>
                  </a:lnTo>
                  <a:lnTo>
                    <a:pt x="10018" y="16462"/>
                  </a:lnTo>
                  <a:lnTo>
                    <a:pt x="9851" y="16380"/>
                  </a:lnTo>
                  <a:lnTo>
                    <a:pt x="9740" y="16247"/>
                  </a:lnTo>
                  <a:lnTo>
                    <a:pt x="9629" y="16158"/>
                  </a:lnTo>
                  <a:lnTo>
                    <a:pt x="9471" y="16064"/>
                  </a:lnTo>
                  <a:lnTo>
                    <a:pt x="9348" y="16026"/>
                  </a:lnTo>
                  <a:lnTo>
                    <a:pt x="9086" y="16026"/>
                  </a:lnTo>
                  <a:cubicBezTo>
                    <a:pt x="9018" y="16049"/>
                    <a:pt x="8949" y="16069"/>
                    <a:pt x="8880" y="16086"/>
                  </a:cubicBezTo>
                  <a:cubicBezTo>
                    <a:pt x="8816" y="16101"/>
                    <a:pt x="8752" y="16113"/>
                    <a:pt x="8687" y="16123"/>
                  </a:cubicBezTo>
                  <a:cubicBezTo>
                    <a:pt x="8651" y="16123"/>
                    <a:pt x="8616" y="16116"/>
                    <a:pt x="8583" y="16100"/>
                  </a:cubicBezTo>
                  <a:cubicBezTo>
                    <a:pt x="8545" y="16082"/>
                    <a:pt x="8511" y="16054"/>
                    <a:pt x="8486" y="16019"/>
                  </a:cubicBezTo>
                  <a:lnTo>
                    <a:pt x="8304" y="15945"/>
                  </a:lnTo>
                  <a:lnTo>
                    <a:pt x="8244" y="15908"/>
                  </a:lnTo>
                  <a:lnTo>
                    <a:pt x="8146" y="15901"/>
                  </a:lnTo>
                  <a:lnTo>
                    <a:pt x="8051" y="15856"/>
                  </a:lnTo>
                  <a:lnTo>
                    <a:pt x="7947" y="15797"/>
                  </a:lnTo>
                  <a:lnTo>
                    <a:pt x="7787" y="15715"/>
                  </a:lnTo>
                  <a:lnTo>
                    <a:pt x="7692" y="15678"/>
                  </a:lnTo>
                  <a:cubicBezTo>
                    <a:pt x="7650" y="15669"/>
                    <a:pt x="7610" y="15652"/>
                    <a:pt x="7574" y="15627"/>
                  </a:cubicBezTo>
                  <a:cubicBezTo>
                    <a:pt x="7513" y="15584"/>
                    <a:pt x="7467" y="15522"/>
                    <a:pt x="7442" y="15449"/>
                  </a:cubicBezTo>
                  <a:lnTo>
                    <a:pt x="7244" y="15434"/>
                  </a:lnTo>
                  <a:lnTo>
                    <a:pt x="7026" y="15332"/>
                  </a:lnTo>
                  <a:lnTo>
                    <a:pt x="6917" y="15226"/>
                  </a:lnTo>
                  <a:lnTo>
                    <a:pt x="6773" y="15092"/>
                  </a:lnTo>
                  <a:lnTo>
                    <a:pt x="6718" y="14996"/>
                  </a:lnTo>
                  <a:lnTo>
                    <a:pt x="6704" y="14803"/>
                  </a:lnTo>
                  <a:lnTo>
                    <a:pt x="6765" y="14736"/>
                  </a:lnTo>
                  <a:lnTo>
                    <a:pt x="6751" y="14628"/>
                  </a:lnTo>
                  <a:lnTo>
                    <a:pt x="6668" y="14423"/>
                  </a:lnTo>
                  <a:lnTo>
                    <a:pt x="6454" y="14101"/>
                  </a:lnTo>
                  <a:lnTo>
                    <a:pt x="6341" y="13946"/>
                  </a:lnTo>
                  <a:lnTo>
                    <a:pt x="6275" y="13847"/>
                  </a:lnTo>
                  <a:lnTo>
                    <a:pt x="6185" y="13760"/>
                  </a:lnTo>
                  <a:lnTo>
                    <a:pt x="6101" y="13671"/>
                  </a:lnTo>
                  <a:lnTo>
                    <a:pt x="6020" y="13597"/>
                  </a:lnTo>
                  <a:lnTo>
                    <a:pt x="5987" y="13530"/>
                  </a:lnTo>
                  <a:lnTo>
                    <a:pt x="5988" y="13389"/>
                  </a:lnTo>
                  <a:lnTo>
                    <a:pt x="5974" y="13290"/>
                  </a:lnTo>
                  <a:lnTo>
                    <a:pt x="5856" y="13186"/>
                  </a:lnTo>
                  <a:cubicBezTo>
                    <a:pt x="5819" y="13118"/>
                    <a:pt x="5779" y="13052"/>
                    <a:pt x="5736" y="12989"/>
                  </a:cubicBezTo>
                  <a:cubicBezTo>
                    <a:pt x="5704" y="12942"/>
                    <a:pt x="5670" y="12897"/>
                    <a:pt x="5635" y="12853"/>
                  </a:cubicBezTo>
                  <a:lnTo>
                    <a:pt x="5558" y="12742"/>
                  </a:lnTo>
                  <a:lnTo>
                    <a:pt x="5449" y="12628"/>
                  </a:lnTo>
                  <a:cubicBezTo>
                    <a:pt x="5397" y="12606"/>
                    <a:pt x="5362" y="12554"/>
                    <a:pt x="5359" y="12495"/>
                  </a:cubicBezTo>
                  <a:cubicBezTo>
                    <a:pt x="5355" y="12444"/>
                    <a:pt x="5377" y="12395"/>
                    <a:pt x="5415" y="12364"/>
                  </a:cubicBezTo>
                  <a:lnTo>
                    <a:pt x="5394" y="12119"/>
                  </a:lnTo>
                  <a:lnTo>
                    <a:pt x="5325" y="11968"/>
                  </a:lnTo>
                  <a:lnTo>
                    <a:pt x="5166" y="11822"/>
                  </a:lnTo>
                  <a:lnTo>
                    <a:pt x="5013" y="11755"/>
                  </a:lnTo>
                  <a:lnTo>
                    <a:pt x="5012" y="11918"/>
                  </a:lnTo>
                  <a:lnTo>
                    <a:pt x="5039" y="12079"/>
                  </a:lnTo>
                  <a:lnTo>
                    <a:pt x="5109" y="12264"/>
                  </a:lnTo>
                  <a:lnTo>
                    <a:pt x="5150" y="12351"/>
                  </a:lnTo>
                  <a:lnTo>
                    <a:pt x="5247" y="12502"/>
                  </a:lnTo>
                  <a:lnTo>
                    <a:pt x="5321" y="12634"/>
                  </a:lnTo>
                  <a:lnTo>
                    <a:pt x="5314" y="12769"/>
                  </a:lnTo>
                  <a:lnTo>
                    <a:pt x="5389" y="12885"/>
                  </a:lnTo>
                  <a:lnTo>
                    <a:pt x="5472" y="13018"/>
                  </a:lnTo>
                  <a:lnTo>
                    <a:pt x="5565" y="13176"/>
                  </a:lnTo>
                  <a:lnTo>
                    <a:pt x="5577" y="13290"/>
                  </a:lnTo>
                  <a:lnTo>
                    <a:pt x="5639" y="13477"/>
                  </a:lnTo>
                  <a:lnTo>
                    <a:pt x="5667" y="13609"/>
                  </a:lnTo>
                  <a:lnTo>
                    <a:pt x="5667" y="13694"/>
                  </a:lnTo>
                  <a:lnTo>
                    <a:pt x="5774" y="13736"/>
                  </a:lnTo>
                  <a:lnTo>
                    <a:pt x="5875" y="13857"/>
                  </a:lnTo>
                  <a:lnTo>
                    <a:pt x="5943" y="13973"/>
                  </a:lnTo>
                  <a:lnTo>
                    <a:pt x="5943" y="14087"/>
                  </a:lnTo>
                  <a:lnTo>
                    <a:pt x="5875" y="14138"/>
                  </a:lnTo>
                  <a:lnTo>
                    <a:pt x="5725" y="14044"/>
                  </a:lnTo>
                  <a:lnTo>
                    <a:pt x="5598" y="13872"/>
                  </a:lnTo>
                  <a:lnTo>
                    <a:pt x="5544" y="13793"/>
                  </a:lnTo>
                  <a:lnTo>
                    <a:pt x="5454" y="13741"/>
                  </a:lnTo>
                  <a:lnTo>
                    <a:pt x="5352" y="13666"/>
                  </a:lnTo>
                  <a:lnTo>
                    <a:pt x="5296" y="13585"/>
                  </a:lnTo>
                  <a:cubicBezTo>
                    <a:pt x="5309" y="13549"/>
                    <a:pt x="5318" y="13512"/>
                    <a:pt x="5324" y="13474"/>
                  </a:cubicBezTo>
                  <a:cubicBezTo>
                    <a:pt x="5332" y="13417"/>
                    <a:pt x="5332" y="13360"/>
                    <a:pt x="5324" y="13303"/>
                  </a:cubicBezTo>
                  <a:cubicBezTo>
                    <a:pt x="5305" y="13264"/>
                    <a:pt x="5284" y="13226"/>
                    <a:pt x="5261" y="13189"/>
                  </a:cubicBezTo>
                  <a:cubicBezTo>
                    <a:pt x="5223" y="13130"/>
                    <a:pt x="5178" y="13075"/>
                    <a:pt x="5129" y="13026"/>
                  </a:cubicBezTo>
                  <a:lnTo>
                    <a:pt x="4901" y="12863"/>
                  </a:lnTo>
                  <a:lnTo>
                    <a:pt x="4781" y="12722"/>
                  </a:lnTo>
                  <a:lnTo>
                    <a:pt x="4851" y="12663"/>
                  </a:lnTo>
                  <a:lnTo>
                    <a:pt x="5005" y="12678"/>
                  </a:lnTo>
                  <a:lnTo>
                    <a:pt x="5033" y="12515"/>
                  </a:lnTo>
                  <a:cubicBezTo>
                    <a:pt x="5022" y="12432"/>
                    <a:pt x="4988" y="12354"/>
                    <a:pt x="4935" y="12292"/>
                  </a:cubicBezTo>
                  <a:cubicBezTo>
                    <a:pt x="4898" y="12248"/>
                    <a:pt x="4852" y="12213"/>
                    <a:pt x="4801" y="12189"/>
                  </a:cubicBezTo>
                  <a:lnTo>
                    <a:pt x="4715" y="11949"/>
                  </a:lnTo>
                  <a:lnTo>
                    <a:pt x="4662" y="11732"/>
                  </a:lnTo>
                  <a:lnTo>
                    <a:pt x="4648" y="11591"/>
                  </a:lnTo>
                  <a:lnTo>
                    <a:pt x="4627" y="11487"/>
                  </a:lnTo>
                  <a:lnTo>
                    <a:pt x="4586" y="11332"/>
                  </a:lnTo>
                  <a:lnTo>
                    <a:pt x="4532" y="11231"/>
                  </a:lnTo>
                  <a:lnTo>
                    <a:pt x="4469" y="11127"/>
                  </a:lnTo>
                  <a:cubicBezTo>
                    <a:pt x="4455" y="11089"/>
                    <a:pt x="4439" y="11051"/>
                    <a:pt x="4420" y="11016"/>
                  </a:cubicBezTo>
                  <a:cubicBezTo>
                    <a:pt x="4402" y="10980"/>
                    <a:pt x="4380" y="10946"/>
                    <a:pt x="4353" y="10917"/>
                  </a:cubicBezTo>
                  <a:cubicBezTo>
                    <a:pt x="4302" y="10864"/>
                    <a:pt x="4235" y="10834"/>
                    <a:pt x="4169" y="10806"/>
                  </a:cubicBezTo>
                  <a:cubicBezTo>
                    <a:pt x="4118" y="10784"/>
                    <a:pt x="4067" y="10761"/>
                    <a:pt x="4017" y="10739"/>
                  </a:cubicBezTo>
                  <a:lnTo>
                    <a:pt x="4017" y="10628"/>
                  </a:lnTo>
                  <a:cubicBezTo>
                    <a:pt x="4019" y="10594"/>
                    <a:pt x="4020" y="10560"/>
                    <a:pt x="4019" y="10527"/>
                  </a:cubicBezTo>
                  <a:cubicBezTo>
                    <a:pt x="4019" y="10449"/>
                    <a:pt x="4012" y="10373"/>
                    <a:pt x="4001" y="10296"/>
                  </a:cubicBezTo>
                  <a:lnTo>
                    <a:pt x="3910" y="10081"/>
                  </a:lnTo>
                  <a:lnTo>
                    <a:pt x="3815" y="9819"/>
                  </a:lnTo>
                  <a:lnTo>
                    <a:pt x="3821" y="9591"/>
                  </a:lnTo>
                  <a:lnTo>
                    <a:pt x="3843" y="9426"/>
                  </a:lnTo>
                  <a:lnTo>
                    <a:pt x="3805" y="9077"/>
                  </a:lnTo>
                  <a:lnTo>
                    <a:pt x="3761" y="8972"/>
                  </a:lnTo>
                  <a:lnTo>
                    <a:pt x="3858" y="8809"/>
                  </a:lnTo>
                  <a:lnTo>
                    <a:pt x="3886" y="8671"/>
                  </a:lnTo>
                  <a:lnTo>
                    <a:pt x="3900" y="8500"/>
                  </a:lnTo>
                  <a:lnTo>
                    <a:pt x="3933" y="8389"/>
                  </a:lnTo>
                  <a:lnTo>
                    <a:pt x="4014" y="8214"/>
                  </a:lnTo>
                  <a:lnTo>
                    <a:pt x="4056" y="8112"/>
                  </a:lnTo>
                  <a:cubicBezTo>
                    <a:pt x="4089" y="8064"/>
                    <a:pt x="4117" y="8012"/>
                    <a:pt x="4139" y="7956"/>
                  </a:cubicBezTo>
                  <a:cubicBezTo>
                    <a:pt x="4160" y="7903"/>
                    <a:pt x="4176" y="7848"/>
                    <a:pt x="4186" y="7791"/>
                  </a:cubicBezTo>
                  <a:lnTo>
                    <a:pt x="4325" y="7527"/>
                  </a:lnTo>
                  <a:lnTo>
                    <a:pt x="4367" y="7352"/>
                  </a:lnTo>
                  <a:lnTo>
                    <a:pt x="4346" y="7226"/>
                  </a:lnTo>
                  <a:lnTo>
                    <a:pt x="4304" y="7102"/>
                  </a:lnTo>
                  <a:lnTo>
                    <a:pt x="4381" y="6944"/>
                  </a:lnTo>
                  <a:lnTo>
                    <a:pt x="4346" y="6858"/>
                  </a:lnTo>
                  <a:lnTo>
                    <a:pt x="4237" y="6727"/>
                  </a:lnTo>
                  <a:lnTo>
                    <a:pt x="4172" y="6595"/>
                  </a:lnTo>
                  <a:lnTo>
                    <a:pt x="4126" y="6464"/>
                  </a:lnTo>
                  <a:lnTo>
                    <a:pt x="4112" y="6378"/>
                  </a:lnTo>
                  <a:lnTo>
                    <a:pt x="4049" y="6267"/>
                  </a:lnTo>
                  <a:lnTo>
                    <a:pt x="4102" y="6183"/>
                  </a:lnTo>
                  <a:lnTo>
                    <a:pt x="4204" y="6100"/>
                  </a:lnTo>
                  <a:lnTo>
                    <a:pt x="4218" y="6026"/>
                  </a:lnTo>
                  <a:lnTo>
                    <a:pt x="4204" y="5873"/>
                  </a:lnTo>
                  <a:lnTo>
                    <a:pt x="4176" y="5697"/>
                  </a:lnTo>
                  <a:lnTo>
                    <a:pt x="4128" y="5431"/>
                  </a:lnTo>
                  <a:lnTo>
                    <a:pt x="4116" y="5359"/>
                  </a:lnTo>
                  <a:lnTo>
                    <a:pt x="4165" y="5250"/>
                  </a:lnTo>
                  <a:lnTo>
                    <a:pt x="4206" y="5043"/>
                  </a:lnTo>
                  <a:lnTo>
                    <a:pt x="4074" y="5013"/>
                  </a:lnTo>
                  <a:cubicBezTo>
                    <a:pt x="4031" y="5035"/>
                    <a:pt x="3981" y="5026"/>
                    <a:pt x="3947" y="4991"/>
                  </a:cubicBezTo>
                  <a:cubicBezTo>
                    <a:pt x="3897" y="4941"/>
                    <a:pt x="3897" y="4856"/>
                    <a:pt x="3947" y="4806"/>
                  </a:cubicBezTo>
                  <a:lnTo>
                    <a:pt x="3972" y="4719"/>
                  </a:lnTo>
                  <a:lnTo>
                    <a:pt x="4013" y="4535"/>
                  </a:lnTo>
                  <a:lnTo>
                    <a:pt x="3965" y="4446"/>
                  </a:lnTo>
                  <a:cubicBezTo>
                    <a:pt x="3975" y="4384"/>
                    <a:pt x="3981" y="4320"/>
                    <a:pt x="3981" y="4256"/>
                  </a:cubicBezTo>
                  <a:cubicBezTo>
                    <a:pt x="3981" y="4197"/>
                    <a:pt x="3976" y="4137"/>
                    <a:pt x="3967" y="4078"/>
                  </a:cubicBezTo>
                  <a:cubicBezTo>
                    <a:pt x="3978" y="4040"/>
                    <a:pt x="3987" y="4002"/>
                    <a:pt x="3992" y="3962"/>
                  </a:cubicBezTo>
                  <a:cubicBezTo>
                    <a:pt x="3998" y="3922"/>
                    <a:pt x="4000" y="3882"/>
                    <a:pt x="3999" y="3841"/>
                  </a:cubicBezTo>
                  <a:lnTo>
                    <a:pt x="3951" y="3670"/>
                  </a:lnTo>
                  <a:lnTo>
                    <a:pt x="3932" y="3510"/>
                  </a:lnTo>
                  <a:lnTo>
                    <a:pt x="3925" y="3391"/>
                  </a:lnTo>
                  <a:cubicBezTo>
                    <a:pt x="3885" y="3400"/>
                    <a:pt x="3844" y="3392"/>
                    <a:pt x="3809" y="3369"/>
                  </a:cubicBezTo>
                  <a:cubicBezTo>
                    <a:pt x="3762" y="3338"/>
                    <a:pt x="3733" y="3282"/>
                    <a:pt x="3733" y="3223"/>
                  </a:cubicBezTo>
                  <a:lnTo>
                    <a:pt x="3606" y="3139"/>
                  </a:lnTo>
                  <a:lnTo>
                    <a:pt x="3535" y="3122"/>
                  </a:lnTo>
                  <a:lnTo>
                    <a:pt x="3513" y="3031"/>
                  </a:lnTo>
                  <a:lnTo>
                    <a:pt x="3497" y="2935"/>
                  </a:lnTo>
                  <a:lnTo>
                    <a:pt x="3435" y="2863"/>
                  </a:lnTo>
                  <a:lnTo>
                    <a:pt x="3316" y="2856"/>
                  </a:lnTo>
                  <a:lnTo>
                    <a:pt x="3219" y="2871"/>
                  </a:lnTo>
                  <a:lnTo>
                    <a:pt x="3134" y="2780"/>
                  </a:lnTo>
                  <a:lnTo>
                    <a:pt x="2927" y="2750"/>
                  </a:lnTo>
                  <a:lnTo>
                    <a:pt x="2816" y="2683"/>
                  </a:lnTo>
                  <a:lnTo>
                    <a:pt x="2757" y="2787"/>
                  </a:lnTo>
                  <a:lnTo>
                    <a:pt x="2677" y="2878"/>
                  </a:lnTo>
                  <a:cubicBezTo>
                    <a:pt x="2624" y="2900"/>
                    <a:pt x="2570" y="2922"/>
                    <a:pt x="2517" y="2942"/>
                  </a:cubicBezTo>
                  <a:cubicBezTo>
                    <a:pt x="2470" y="2960"/>
                    <a:pt x="2423" y="2978"/>
                    <a:pt x="2376" y="2994"/>
                  </a:cubicBezTo>
                  <a:lnTo>
                    <a:pt x="2156" y="2979"/>
                  </a:lnTo>
                  <a:lnTo>
                    <a:pt x="2099" y="2906"/>
                  </a:lnTo>
                  <a:lnTo>
                    <a:pt x="2230" y="2775"/>
                  </a:lnTo>
                  <a:cubicBezTo>
                    <a:pt x="2285" y="2773"/>
                    <a:pt x="2340" y="2768"/>
                    <a:pt x="2394" y="2760"/>
                  </a:cubicBezTo>
                  <a:cubicBezTo>
                    <a:pt x="2490" y="2746"/>
                    <a:pt x="2584" y="2722"/>
                    <a:pt x="2675" y="2688"/>
                  </a:cubicBezTo>
                  <a:lnTo>
                    <a:pt x="2901" y="2602"/>
                  </a:lnTo>
                  <a:lnTo>
                    <a:pt x="3019" y="2479"/>
                  </a:lnTo>
                  <a:lnTo>
                    <a:pt x="3112" y="2372"/>
                  </a:lnTo>
                  <a:lnTo>
                    <a:pt x="2898" y="2424"/>
                  </a:lnTo>
                  <a:lnTo>
                    <a:pt x="2783" y="2528"/>
                  </a:lnTo>
                  <a:lnTo>
                    <a:pt x="2697" y="2585"/>
                  </a:lnTo>
                  <a:lnTo>
                    <a:pt x="2479" y="2672"/>
                  </a:lnTo>
                  <a:lnTo>
                    <a:pt x="2258" y="2701"/>
                  </a:lnTo>
                  <a:lnTo>
                    <a:pt x="2121" y="2716"/>
                  </a:lnTo>
                  <a:lnTo>
                    <a:pt x="2054" y="2795"/>
                  </a:lnTo>
                  <a:cubicBezTo>
                    <a:pt x="2021" y="2791"/>
                    <a:pt x="1989" y="2782"/>
                    <a:pt x="1959" y="2768"/>
                  </a:cubicBezTo>
                  <a:cubicBezTo>
                    <a:pt x="1907" y="2743"/>
                    <a:pt x="1861" y="2704"/>
                    <a:pt x="1827" y="2654"/>
                  </a:cubicBezTo>
                  <a:lnTo>
                    <a:pt x="1753" y="2654"/>
                  </a:lnTo>
                  <a:lnTo>
                    <a:pt x="1629" y="2679"/>
                  </a:lnTo>
                  <a:lnTo>
                    <a:pt x="1643" y="2812"/>
                  </a:lnTo>
                  <a:lnTo>
                    <a:pt x="1530" y="2782"/>
                  </a:lnTo>
                  <a:lnTo>
                    <a:pt x="1495" y="2713"/>
                  </a:lnTo>
                  <a:lnTo>
                    <a:pt x="1518" y="2587"/>
                  </a:lnTo>
                  <a:lnTo>
                    <a:pt x="1427" y="2565"/>
                  </a:lnTo>
                  <a:lnTo>
                    <a:pt x="1312" y="2551"/>
                  </a:lnTo>
                  <a:lnTo>
                    <a:pt x="1247" y="2571"/>
                  </a:lnTo>
                  <a:lnTo>
                    <a:pt x="1227" y="2482"/>
                  </a:lnTo>
                  <a:lnTo>
                    <a:pt x="1201" y="2390"/>
                  </a:lnTo>
                  <a:lnTo>
                    <a:pt x="1076" y="2390"/>
                  </a:lnTo>
                  <a:lnTo>
                    <a:pt x="964" y="2360"/>
                  </a:lnTo>
                  <a:lnTo>
                    <a:pt x="812" y="2294"/>
                  </a:lnTo>
                  <a:lnTo>
                    <a:pt x="745" y="2192"/>
                  </a:lnTo>
                  <a:lnTo>
                    <a:pt x="630" y="2185"/>
                  </a:lnTo>
                  <a:lnTo>
                    <a:pt x="593" y="2111"/>
                  </a:lnTo>
                  <a:lnTo>
                    <a:pt x="512" y="2002"/>
                  </a:lnTo>
                  <a:lnTo>
                    <a:pt x="428" y="1869"/>
                  </a:lnTo>
                  <a:lnTo>
                    <a:pt x="373" y="1738"/>
                  </a:lnTo>
                  <a:cubicBezTo>
                    <a:pt x="342" y="1717"/>
                    <a:pt x="313" y="1693"/>
                    <a:pt x="287" y="1666"/>
                  </a:cubicBezTo>
                  <a:cubicBezTo>
                    <a:pt x="248" y="1626"/>
                    <a:pt x="215" y="1580"/>
                    <a:pt x="188" y="1530"/>
                  </a:cubicBezTo>
                  <a:lnTo>
                    <a:pt x="140" y="1443"/>
                  </a:lnTo>
                  <a:lnTo>
                    <a:pt x="135" y="1337"/>
                  </a:lnTo>
                  <a:lnTo>
                    <a:pt x="62" y="1243"/>
                  </a:lnTo>
                  <a:lnTo>
                    <a:pt x="0" y="1191"/>
                  </a:lnTo>
                  <a:lnTo>
                    <a:pt x="0" y="1060"/>
                  </a:lnTo>
                  <a:lnTo>
                    <a:pt x="8" y="972"/>
                  </a:lnTo>
                  <a:lnTo>
                    <a:pt x="15" y="861"/>
                  </a:lnTo>
                  <a:lnTo>
                    <a:pt x="82" y="802"/>
                  </a:lnTo>
                  <a:lnTo>
                    <a:pt x="110" y="601"/>
                  </a:lnTo>
                  <a:lnTo>
                    <a:pt x="75" y="468"/>
                  </a:lnTo>
                  <a:lnTo>
                    <a:pt x="130" y="315"/>
                  </a:lnTo>
                  <a:lnTo>
                    <a:pt x="151" y="134"/>
                  </a:lnTo>
                  <a:lnTo>
                    <a:pt x="268" y="140"/>
                  </a:lnTo>
                  <a:lnTo>
                    <a:pt x="196" y="371"/>
                  </a:lnTo>
                  <a:lnTo>
                    <a:pt x="74" y="1050"/>
                  </a:lnTo>
                  <a:lnTo>
                    <a:pt x="247" y="1332"/>
                  </a:lnTo>
                  <a:lnTo>
                    <a:pt x="293" y="1442"/>
                  </a:lnTo>
                  <a:lnTo>
                    <a:pt x="293" y="1523"/>
                  </a:lnTo>
                  <a:lnTo>
                    <a:pt x="393" y="1652"/>
                  </a:lnTo>
                  <a:lnTo>
                    <a:pt x="485" y="1772"/>
                  </a:lnTo>
                  <a:lnTo>
                    <a:pt x="408" y="1986"/>
                  </a:lnTo>
                  <a:lnTo>
                    <a:pt x="588" y="1927"/>
                  </a:lnTo>
                  <a:lnTo>
                    <a:pt x="671" y="1957"/>
                  </a:lnTo>
                  <a:lnTo>
                    <a:pt x="755" y="2061"/>
                  </a:lnTo>
                  <a:lnTo>
                    <a:pt x="836" y="2124"/>
                  </a:lnTo>
                  <a:lnTo>
                    <a:pt x="924" y="2198"/>
                  </a:lnTo>
                  <a:lnTo>
                    <a:pt x="1083" y="2223"/>
                  </a:lnTo>
                  <a:lnTo>
                    <a:pt x="1187" y="2208"/>
                  </a:lnTo>
                  <a:lnTo>
                    <a:pt x="1236" y="2277"/>
                  </a:lnTo>
                  <a:lnTo>
                    <a:pt x="1424" y="2277"/>
                  </a:lnTo>
                  <a:lnTo>
                    <a:pt x="1470" y="2349"/>
                  </a:lnTo>
                  <a:lnTo>
                    <a:pt x="1642" y="2349"/>
                  </a:lnTo>
                  <a:lnTo>
                    <a:pt x="1730" y="2356"/>
                  </a:lnTo>
                  <a:lnTo>
                    <a:pt x="1872" y="2406"/>
                  </a:lnTo>
                  <a:lnTo>
                    <a:pt x="2099" y="2433"/>
                  </a:lnTo>
                  <a:lnTo>
                    <a:pt x="2229" y="2426"/>
                  </a:lnTo>
                  <a:lnTo>
                    <a:pt x="2303" y="2330"/>
                  </a:lnTo>
                  <a:lnTo>
                    <a:pt x="2288" y="2222"/>
                  </a:lnTo>
                  <a:lnTo>
                    <a:pt x="2212" y="2237"/>
                  </a:lnTo>
                  <a:lnTo>
                    <a:pt x="2198" y="2140"/>
                  </a:lnTo>
                  <a:lnTo>
                    <a:pt x="2121" y="2024"/>
                  </a:lnTo>
                  <a:lnTo>
                    <a:pt x="2052" y="1883"/>
                  </a:lnTo>
                  <a:lnTo>
                    <a:pt x="2200" y="1804"/>
                  </a:lnTo>
                  <a:lnTo>
                    <a:pt x="2326" y="1715"/>
                  </a:lnTo>
                  <a:lnTo>
                    <a:pt x="2228" y="1606"/>
                  </a:lnTo>
                  <a:lnTo>
                    <a:pt x="2230" y="1518"/>
                  </a:lnTo>
                  <a:lnTo>
                    <a:pt x="2269" y="1377"/>
                  </a:lnTo>
                  <a:lnTo>
                    <a:pt x="2166" y="1354"/>
                  </a:lnTo>
                  <a:lnTo>
                    <a:pt x="2035" y="1280"/>
                  </a:lnTo>
                  <a:lnTo>
                    <a:pt x="2038" y="1119"/>
                  </a:lnTo>
                  <a:lnTo>
                    <a:pt x="2244" y="1090"/>
                  </a:lnTo>
                  <a:lnTo>
                    <a:pt x="2262" y="1193"/>
                  </a:lnTo>
                  <a:lnTo>
                    <a:pt x="2318" y="1302"/>
                  </a:lnTo>
                  <a:lnTo>
                    <a:pt x="2431" y="1117"/>
                  </a:lnTo>
                  <a:lnTo>
                    <a:pt x="2594" y="1035"/>
                  </a:lnTo>
                  <a:lnTo>
                    <a:pt x="2753" y="998"/>
                  </a:lnTo>
                  <a:lnTo>
                    <a:pt x="2888" y="998"/>
                  </a:lnTo>
                  <a:lnTo>
                    <a:pt x="2923" y="1065"/>
                  </a:lnTo>
                  <a:lnTo>
                    <a:pt x="3069" y="1072"/>
                  </a:lnTo>
                  <a:lnTo>
                    <a:pt x="3108" y="1149"/>
                  </a:lnTo>
                  <a:lnTo>
                    <a:pt x="3239" y="1082"/>
                  </a:lnTo>
                  <a:lnTo>
                    <a:pt x="3274" y="1018"/>
                  </a:lnTo>
                  <a:lnTo>
                    <a:pt x="3225" y="929"/>
                  </a:lnTo>
                  <a:lnTo>
                    <a:pt x="3135" y="825"/>
                  </a:lnTo>
                  <a:cubicBezTo>
                    <a:pt x="3100" y="795"/>
                    <a:pt x="3075" y="755"/>
                    <a:pt x="3061" y="709"/>
                  </a:cubicBezTo>
                  <a:cubicBezTo>
                    <a:pt x="3045" y="658"/>
                    <a:pt x="3045" y="603"/>
                    <a:pt x="3061" y="551"/>
                  </a:cubicBezTo>
                  <a:lnTo>
                    <a:pt x="3114" y="415"/>
                  </a:lnTo>
                  <a:lnTo>
                    <a:pt x="3174" y="331"/>
                  </a:lnTo>
                  <a:lnTo>
                    <a:pt x="3258" y="299"/>
                  </a:lnTo>
                  <a:lnTo>
                    <a:pt x="3443" y="344"/>
                  </a:lnTo>
                  <a:lnTo>
                    <a:pt x="3508" y="405"/>
                  </a:lnTo>
                  <a:lnTo>
                    <a:pt x="3570" y="469"/>
                  </a:lnTo>
                  <a:lnTo>
                    <a:pt x="3623" y="555"/>
                  </a:lnTo>
                  <a:lnTo>
                    <a:pt x="3566" y="680"/>
                  </a:lnTo>
                  <a:lnTo>
                    <a:pt x="3691" y="725"/>
                  </a:lnTo>
                  <a:lnTo>
                    <a:pt x="3724" y="631"/>
                  </a:lnTo>
                  <a:lnTo>
                    <a:pt x="3749" y="451"/>
                  </a:lnTo>
                  <a:lnTo>
                    <a:pt x="3793" y="340"/>
                  </a:lnTo>
                  <a:lnTo>
                    <a:pt x="3814" y="110"/>
                  </a:lnTo>
                  <a:lnTo>
                    <a:pt x="3868" y="0"/>
                  </a:lnTo>
                  <a:lnTo>
                    <a:pt x="4025" y="31"/>
                  </a:lnTo>
                  <a:lnTo>
                    <a:pt x="4108" y="78"/>
                  </a:lnTo>
                  <a:lnTo>
                    <a:pt x="4156" y="181"/>
                  </a:lnTo>
                  <a:lnTo>
                    <a:pt x="4253" y="151"/>
                  </a:lnTo>
                  <a:lnTo>
                    <a:pt x="4367" y="92"/>
                  </a:lnTo>
                  <a:cubicBezTo>
                    <a:pt x="4405" y="76"/>
                    <a:pt x="4445" y="68"/>
                    <a:pt x="4486" y="70"/>
                  </a:cubicBezTo>
                  <a:cubicBezTo>
                    <a:pt x="4528" y="71"/>
                    <a:pt x="4569" y="83"/>
                    <a:pt x="4606" y="104"/>
                  </a:cubicBezTo>
                  <a:lnTo>
                    <a:pt x="4716" y="162"/>
                  </a:lnTo>
                  <a:lnTo>
                    <a:pt x="4781" y="268"/>
                  </a:lnTo>
                  <a:lnTo>
                    <a:pt x="4875" y="254"/>
                  </a:lnTo>
                  <a:lnTo>
                    <a:pt x="4955" y="313"/>
                  </a:lnTo>
                  <a:lnTo>
                    <a:pt x="4934" y="396"/>
                  </a:lnTo>
                  <a:lnTo>
                    <a:pt x="4969" y="492"/>
                  </a:lnTo>
                  <a:lnTo>
                    <a:pt x="5036" y="567"/>
                  </a:lnTo>
                  <a:lnTo>
                    <a:pt x="4983" y="620"/>
                  </a:lnTo>
                  <a:lnTo>
                    <a:pt x="4970" y="701"/>
                  </a:lnTo>
                  <a:lnTo>
                    <a:pt x="5114" y="798"/>
                  </a:lnTo>
                  <a:lnTo>
                    <a:pt x="5178" y="901"/>
                  </a:lnTo>
                  <a:lnTo>
                    <a:pt x="5280" y="1037"/>
                  </a:lnTo>
                  <a:lnTo>
                    <a:pt x="5361" y="1143"/>
                  </a:lnTo>
                  <a:lnTo>
                    <a:pt x="5403" y="1254"/>
                  </a:lnTo>
                  <a:lnTo>
                    <a:pt x="5445" y="1414"/>
                  </a:lnTo>
                  <a:lnTo>
                    <a:pt x="5552" y="1441"/>
                  </a:lnTo>
                  <a:lnTo>
                    <a:pt x="5552" y="1572"/>
                  </a:lnTo>
                  <a:lnTo>
                    <a:pt x="5628" y="1696"/>
                  </a:lnTo>
                  <a:lnTo>
                    <a:pt x="5741" y="1590"/>
                  </a:lnTo>
                  <a:lnTo>
                    <a:pt x="5864" y="1604"/>
                  </a:lnTo>
                  <a:lnTo>
                    <a:pt x="5906" y="1698"/>
                  </a:lnTo>
                  <a:lnTo>
                    <a:pt x="6031" y="1691"/>
                  </a:lnTo>
                  <a:lnTo>
                    <a:pt x="6147" y="1683"/>
                  </a:lnTo>
                  <a:lnTo>
                    <a:pt x="6221" y="1668"/>
                  </a:lnTo>
                  <a:lnTo>
                    <a:pt x="6284" y="1754"/>
                  </a:lnTo>
                  <a:lnTo>
                    <a:pt x="6357" y="1690"/>
                  </a:lnTo>
                  <a:lnTo>
                    <a:pt x="6413" y="1559"/>
                  </a:lnTo>
                  <a:lnTo>
                    <a:pt x="6465" y="1660"/>
                  </a:lnTo>
                  <a:lnTo>
                    <a:pt x="6417" y="1769"/>
                  </a:lnTo>
                  <a:lnTo>
                    <a:pt x="6412" y="1877"/>
                  </a:lnTo>
                  <a:lnTo>
                    <a:pt x="6481" y="1936"/>
                  </a:lnTo>
                  <a:lnTo>
                    <a:pt x="6563" y="1822"/>
                  </a:lnTo>
                  <a:lnTo>
                    <a:pt x="6625" y="1758"/>
                  </a:lnTo>
                  <a:lnTo>
                    <a:pt x="6669" y="1841"/>
                  </a:lnTo>
                  <a:lnTo>
                    <a:pt x="6625" y="1957"/>
                  </a:lnTo>
                  <a:lnTo>
                    <a:pt x="6731" y="1994"/>
                  </a:lnTo>
                  <a:lnTo>
                    <a:pt x="6807" y="2069"/>
                  </a:lnTo>
                  <a:lnTo>
                    <a:pt x="6890" y="2135"/>
                  </a:lnTo>
                  <a:lnTo>
                    <a:pt x="6978" y="2204"/>
                  </a:lnTo>
                  <a:lnTo>
                    <a:pt x="7027" y="2270"/>
                  </a:lnTo>
                  <a:lnTo>
                    <a:pt x="7091" y="2327"/>
                  </a:lnTo>
                  <a:lnTo>
                    <a:pt x="7170" y="2349"/>
                  </a:lnTo>
                  <a:lnTo>
                    <a:pt x="7165" y="2275"/>
                  </a:lnTo>
                  <a:lnTo>
                    <a:pt x="7110" y="2144"/>
                  </a:lnTo>
                  <a:lnTo>
                    <a:pt x="7296" y="2137"/>
                  </a:lnTo>
                  <a:lnTo>
                    <a:pt x="7472" y="2095"/>
                  </a:lnTo>
                  <a:cubicBezTo>
                    <a:pt x="7497" y="2085"/>
                    <a:pt x="7514" y="2059"/>
                    <a:pt x="7514" y="2031"/>
                  </a:cubicBezTo>
                  <a:cubicBezTo>
                    <a:pt x="7514" y="1939"/>
                    <a:pt x="7398" y="1910"/>
                    <a:pt x="7359" y="1991"/>
                  </a:cubicBezTo>
                  <a:lnTo>
                    <a:pt x="7180" y="1932"/>
                  </a:lnTo>
                  <a:lnTo>
                    <a:pt x="7115" y="1848"/>
                  </a:lnTo>
                  <a:lnTo>
                    <a:pt x="7171" y="1788"/>
                  </a:lnTo>
                  <a:lnTo>
                    <a:pt x="7154" y="1702"/>
                  </a:lnTo>
                  <a:lnTo>
                    <a:pt x="7197" y="1532"/>
                  </a:lnTo>
                  <a:lnTo>
                    <a:pt x="7001" y="1616"/>
                  </a:lnTo>
                  <a:lnTo>
                    <a:pt x="6874" y="1710"/>
                  </a:lnTo>
                  <a:lnTo>
                    <a:pt x="6760" y="1730"/>
                  </a:lnTo>
                  <a:lnTo>
                    <a:pt x="6767" y="1582"/>
                  </a:lnTo>
                  <a:lnTo>
                    <a:pt x="6704" y="1510"/>
                  </a:lnTo>
                  <a:lnTo>
                    <a:pt x="6683" y="1398"/>
                  </a:lnTo>
                  <a:lnTo>
                    <a:pt x="6811" y="1298"/>
                  </a:lnTo>
                  <a:lnTo>
                    <a:pt x="6911" y="1176"/>
                  </a:lnTo>
                  <a:lnTo>
                    <a:pt x="6929" y="1048"/>
                  </a:lnTo>
                  <a:lnTo>
                    <a:pt x="6901" y="918"/>
                  </a:lnTo>
                  <a:lnTo>
                    <a:pt x="6982" y="827"/>
                  </a:lnTo>
                  <a:close/>
                </a:path>
              </a:pathLst>
            </a:custGeom>
            <a:grpFill/>
            <a:ln w="12700" cap="flat">
              <a:noFill/>
              <a:miter lim="400000"/>
            </a:ln>
            <a:effectLst/>
          </p:spPr>
          <p:txBody>
            <a:bodyPr wrap="square" lIns="162559" tIns="162559" rIns="162559" bIns="162559" numCol="1" anchor="ctr">
              <a:noAutofit/>
            </a:bodyPr>
            <a:lstStyle/>
            <a:p>
              <a:pPr defTabSz="609524">
                <a:defRPr sz="8200">
                  <a:solidFill>
                    <a:srgbClr val="070707"/>
                  </a:solidFill>
                  <a:latin typeface="Calibri"/>
                  <a:ea typeface="Calibri"/>
                  <a:cs typeface="Calibri"/>
                  <a:sym typeface="Calibri"/>
                </a:defRPr>
              </a:pPr>
              <a:endParaRPr sz="10933"/>
            </a:p>
          </p:txBody>
        </p:sp>
        <p:sp>
          <p:nvSpPr>
            <p:cNvPr id="172" name="Shape 4149"/>
            <p:cNvSpPr/>
            <p:nvPr/>
          </p:nvSpPr>
          <p:spPr>
            <a:xfrm>
              <a:off x="5133666" y="2251380"/>
              <a:ext cx="32678" cy="29208"/>
            </a:xfrm>
            <a:custGeom>
              <a:avLst/>
              <a:gdLst/>
              <a:ahLst/>
              <a:cxnLst>
                <a:cxn ang="0">
                  <a:pos x="wd2" y="hd2"/>
                </a:cxn>
                <a:cxn ang="5400000">
                  <a:pos x="wd2" y="hd2"/>
                </a:cxn>
                <a:cxn ang="10800000">
                  <a:pos x="wd2" y="hd2"/>
                </a:cxn>
                <a:cxn ang="16200000">
                  <a:pos x="wd2" y="hd2"/>
                </a:cxn>
              </a:cxnLst>
              <a:rect l="0" t="0" r="r" b="b"/>
              <a:pathLst>
                <a:path w="21600" h="21600" extrusionOk="0">
                  <a:moveTo>
                    <a:pt x="8384" y="2101"/>
                  </a:moveTo>
                  <a:lnTo>
                    <a:pt x="0" y="10018"/>
                  </a:lnTo>
                  <a:lnTo>
                    <a:pt x="1924" y="21600"/>
                  </a:lnTo>
                  <a:lnTo>
                    <a:pt x="9832" y="12960"/>
                  </a:lnTo>
                  <a:lnTo>
                    <a:pt x="21600" y="0"/>
                  </a:lnTo>
                  <a:lnTo>
                    <a:pt x="8384" y="2101"/>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3" name="Shape 4150"/>
            <p:cNvSpPr/>
            <p:nvPr/>
          </p:nvSpPr>
          <p:spPr>
            <a:xfrm>
              <a:off x="5220532" y="2514103"/>
              <a:ext cx="16301" cy="19020"/>
            </a:xfrm>
            <a:custGeom>
              <a:avLst/>
              <a:gdLst/>
              <a:ahLst/>
              <a:cxnLst>
                <a:cxn ang="0">
                  <a:pos x="wd2" y="hd2"/>
                </a:cxn>
                <a:cxn ang="5400000">
                  <a:pos x="wd2" y="hd2"/>
                </a:cxn>
                <a:cxn ang="10800000">
                  <a:pos x="wd2" y="hd2"/>
                </a:cxn>
                <a:cxn ang="16200000">
                  <a:pos x="wd2" y="hd2"/>
                </a:cxn>
              </a:cxnLst>
              <a:rect l="0" t="0" r="r" b="b"/>
              <a:pathLst>
                <a:path w="21600" h="21600" extrusionOk="0">
                  <a:moveTo>
                    <a:pt x="14695" y="0"/>
                  </a:moveTo>
                  <a:lnTo>
                    <a:pt x="2150" y="1966"/>
                  </a:lnTo>
                  <a:lnTo>
                    <a:pt x="0" y="14899"/>
                  </a:lnTo>
                  <a:lnTo>
                    <a:pt x="13781" y="21600"/>
                  </a:lnTo>
                  <a:lnTo>
                    <a:pt x="21600" y="8558"/>
                  </a:lnTo>
                  <a:lnTo>
                    <a:pt x="14695"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4" name="Shape 4151"/>
            <p:cNvSpPr/>
            <p:nvPr/>
          </p:nvSpPr>
          <p:spPr>
            <a:xfrm>
              <a:off x="5362663" y="2402070"/>
              <a:ext cx="28224" cy="44616"/>
            </a:xfrm>
            <a:custGeom>
              <a:avLst/>
              <a:gdLst/>
              <a:ahLst/>
              <a:cxnLst>
                <a:cxn ang="0">
                  <a:pos x="wd2" y="hd2"/>
                </a:cxn>
                <a:cxn ang="5400000">
                  <a:pos x="wd2" y="hd2"/>
                </a:cxn>
                <a:cxn ang="10800000">
                  <a:pos x="wd2" y="hd2"/>
                </a:cxn>
                <a:cxn ang="16200000">
                  <a:pos x="wd2" y="hd2"/>
                </a:cxn>
              </a:cxnLst>
              <a:rect l="0" t="0" r="r" b="b"/>
              <a:pathLst>
                <a:path w="21600" h="21600" extrusionOk="0">
                  <a:moveTo>
                    <a:pt x="11311" y="1188"/>
                  </a:moveTo>
                  <a:lnTo>
                    <a:pt x="2903" y="3754"/>
                  </a:lnTo>
                  <a:lnTo>
                    <a:pt x="6906" y="9918"/>
                  </a:lnTo>
                  <a:lnTo>
                    <a:pt x="0" y="19975"/>
                  </a:lnTo>
                  <a:lnTo>
                    <a:pt x="8431" y="21600"/>
                  </a:lnTo>
                  <a:lnTo>
                    <a:pt x="15976" y="18316"/>
                  </a:lnTo>
                  <a:lnTo>
                    <a:pt x="18572" y="10244"/>
                  </a:lnTo>
                  <a:lnTo>
                    <a:pt x="21600" y="5318"/>
                  </a:lnTo>
                  <a:lnTo>
                    <a:pt x="19816" y="0"/>
                  </a:lnTo>
                  <a:lnTo>
                    <a:pt x="11311" y="118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5" name="Shape 4152"/>
            <p:cNvSpPr/>
            <p:nvPr/>
          </p:nvSpPr>
          <p:spPr>
            <a:xfrm>
              <a:off x="5287279" y="2437349"/>
              <a:ext cx="17809" cy="20791"/>
            </a:xfrm>
            <a:custGeom>
              <a:avLst/>
              <a:gdLst/>
              <a:ahLst/>
              <a:cxnLst>
                <a:cxn ang="0">
                  <a:pos x="wd2" y="hd2"/>
                </a:cxn>
                <a:cxn ang="5400000">
                  <a:pos x="wd2" y="hd2"/>
                </a:cxn>
                <a:cxn ang="10800000">
                  <a:pos x="wd2" y="hd2"/>
                </a:cxn>
                <a:cxn ang="16200000">
                  <a:pos x="wd2" y="hd2"/>
                </a:cxn>
              </a:cxnLst>
              <a:rect l="0" t="0" r="r" b="b"/>
              <a:pathLst>
                <a:path w="21600" h="21600" extrusionOk="0">
                  <a:moveTo>
                    <a:pt x="9701" y="0"/>
                  </a:moveTo>
                  <a:lnTo>
                    <a:pt x="2286" y="8809"/>
                  </a:lnTo>
                  <a:lnTo>
                    <a:pt x="0" y="21600"/>
                  </a:lnTo>
                  <a:lnTo>
                    <a:pt x="15560" y="16644"/>
                  </a:lnTo>
                  <a:lnTo>
                    <a:pt x="21600" y="3209"/>
                  </a:lnTo>
                  <a:lnTo>
                    <a:pt x="9701"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6" name="Shape 4153"/>
            <p:cNvSpPr/>
            <p:nvPr/>
          </p:nvSpPr>
          <p:spPr>
            <a:xfrm>
              <a:off x="6161165" y="1918177"/>
              <a:ext cx="11933" cy="20077"/>
            </a:xfrm>
            <a:custGeom>
              <a:avLst/>
              <a:gdLst/>
              <a:ahLst/>
              <a:cxnLst>
                <a:cxn ang="0">
                  <a:pos x="wd2" y="hd2"/>
                </a:cxn>
                <a:cxn ang="5400000">
                  <a:pos x="wd2" y="hd2"/>
                </a:cxn>
                <a:cxn ang="10800000">
                  <a:pos x="wd2" y="hd2"/>
                </a:cxn>
                <a:cxn ang="16200000">
                  <a:pos x="wd2" y="hd2"/>
                </a:cxn>
              </a:cxnLst>
              <a:rect l="0" t="0" r="r" b="b"/>
              <a:pathLst>
                <a:path w="21600" h="21600" extrusionOk="0">
                  <a:moveTo>
                    <a:pt x="17459" y="0"/>
                  </a:moveTo>
                  <a:lnTo>
                    <a:pt x="0" y="7565"/>
                  </a:lnTo>
                  <a:lnTo>
                    <a:pt x="9131" y="21600"/>
                  </a:lnTo>
                  <a:lnTo>
                    <a:pt x="21600" y="15555"/>
                  </a:lnTo>
                  <a:lnTo>
                    <a:pt x="1745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7" name="Shape 4154"/>
            <p:cNvSpPr/>
            <p:nvPr/>
          </p:nvSpPr>
          <p:spPr>
            <a:xfrm>
              <a:off x="6141631" y="1945519"/>
              <a:ext cx="16878" cy="15839"/>
            </a:xfrm>
            <a:custGeom>
              <a:avLst/>
              <a:gdLst/>
              <a:ahLst/>
              <a:cxnLst>
                <a:cxn ang="0">
                  <a:pos x="wd2" y="hd2"/>
                </a:cxn>
                <a:cxn ang="5400000">
                  <a:pos x="wd2" y="hd2"/>
                </a:cxn>
                <a:cxn ang="10800000">
                  <a:pos x="wd2" y="hd2"/>
                </a:cxn>
                <a:cxn ang="16200000">
                  <a:pos x="wd2" y="hd2"/>
                </a:cxn>
              </a:cxnLst>
              <a:rect l="0" t="0" r="r" b="b"/>
              <a:pathLst>
                <a:path w="21600" h="21600" extrusionOk="0">
                  <a:moveTo>
                    <a:pt x="9589" y="0"/>
                  </a:moveTo>
                  <a:lnTo>
                    <a:pt x="0" y="7324"/>
                  </a:lnTo>
                  <a:lnTo>
                    <a:pt x="11835" y="21600"/>
                  </a:lnTo>
                  <a:lnTo>
                    <a:pt x="21600" y="7437"/>
                  </a:lnTo>
                  <a:lnTo>
                    <a:pt x="958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8" name="Shape 4155"/>
            <p:cNvSpPr/>
            <p:nvPr/>
          </p:nvSpPr>
          <p:spPr>
            <a:xfrm>
              <a:off x="6315311" y="2816115"/>
              <a:ext cx="35108" cy="28456"/>
            </a:xfrm>
            <a:custGeom>
              <a:avLst/>
              <a:gdLst/>
              <a:ahLst/>
              <a:cxnLst>
                <a:cxn ang="0">
                  <a:pos x="wd2" y="hd2"/>
                </a:cxn>
                <a:cxn ang="5400000">
                  <a:pos x="wd2" y="hd2"/>
                </a:cxn>
                <a:cxn ang="10800000">
                  <a:pos x="wd2" y="hd2"/>
                </a:cxn>
                <a:cxn ang="16200000">
                  <a:pos x="wd2" y="hd2"/>
                </a:cxn>
              </a:cxnLst>
              <a:rect l="0" t="0" r="r" b="b"/>
              <a:pathLst>
                <a:path w="21600" h="21600" extrusionOk="0">
                  <a:moveTo>
                    <a:pt x="12863" y="1314"/>
                  </a:moveTo>
                  <a:lnTo>
                    <a:pt x="3082" y="0"/>
                  </a:lnTo>
                  <a:lnTo>
                    <a:pt x="0" y="13744"/>
                  </a:lnTo>
                  <a:lnTo>
                    <a:pt x="4388" y="21412"/>
                  </a:lnTo>
                  <a:lnTo>
                    <a:pt x="16385" y="21600"/>
                  </a:lnTo>
                  <a:lnTo>
                    <a:pt x="21600" y="6584"/>
                  </a:lnTo>
                  <a:lnTo>
                    <a:pt x="12863" y="131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9" name="Shape 4156"/>
            <p:cNvSpPr/>
            <p:nvPr/>
          </p:nvSpPr>
          <p:spPr>
            <a:xfrm>
              <a:off x="6374575" y="2819366"/>
              <a:ext cx="22271" cy="38198"/>
            </a:xfrm>
            <a:custGeom>
              <a:avLst/>
              <a:gdLst/>
              <a:ahLst/>
              <a:cxnLst>
                <a:cxn ang="0">
                  <a:pos x="wd2" y="hd2"/>
                </a:cxn>
                <a:cxn ang="5400000">
                  <a:pos x="wd2" y="hd2"/>
                </a:cxn>
                <a:cxn ang="10800000">
                  <a:pos x="wd2" y="hd2"/>
                </a:cxn>
                <a:cxn ang="16200000">
                  <a:pos x="wd2" y="hd2"/>
                </a:cxn>
              </a:cxnLst>
              <a:rect l="0" t="0" r="r" b="b"/>
              <a:pathLst>
                <a:path w="21600" h="21600" extrusionOk="0">
                  <a:moveTo>
                    <a:pt x="10691" y="0"/>
                  </a:moveTo>
                  <a:lnTo>
                    <a:pt x="0" y="3197"/>
                  </a:lnTo>
                  <a:lnTo>
                    <a:pt x="349" y="9792"/>
                  </a:lnTo>
                  <a:lnTo>
                    <a:pt x="3031" y="18244"/>
                  </a:lnTo>
                  <a:lnTo>
                    <a:pt x="15055" y="21600"/>
                  </a:lnTo>
                  <a:lnTo>
                    <a:pt x="21600" y="13149"/>
                  </a:lnTo>
                  <a:lnTo>
                    <a:pt x="17522" y="4680"/>
                  </a:lnTo>
                  <a:lnTo>
                    <a:pt x="10691"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0" name="Shape 4157"/>
            <p:cNvSpPr/>
            <p:nvPr/>
          </p:nvSpPr>
          <p:spPr>
            <a:xfrm>
              <a:off x="6392945" y="2893304"/>
              <a:ext cx="15032" cy="24862"/>
            </a:xfrm>
            <a:custGeom>
              <a:avLst/>
              <a:gdLst/>
              <a:ahLst/>
              <a:cxnLst>
                <a:cxn ang="0">
                  <a:pos x="wd2" y="hd2"/>
                </a:cxn>
                <a:cxn ang="5400000">
                  <a:pos x="wd2" y="hd2"/>
                </a:cxn>
                <a:cxn ang="10800000">
                  <a:pos x="wd2" y="hd2"/>
                </a:cxn>
                <a:cxn ang="16200000">
                  <a:pos x="wd2" y="hd2"/>
                </a:cxn>
              </a:cxnLst>
              <a:rect l="0" t="0" r="r" b="b"/>
              <a:pathLst>
                <a:path w="21600" h="21600" extrusionOk="0">
                  <a:moveTo>
                    <a:pt x="9036" y="0"/>
                  </a:moveTo>
                  <a:lnTo>
                    <a:pt x="0" y="11875"/>
                  </a:lnTo>
                  <a:lnTo>
                    <a:pt x="4136" y="21600"/>
                  </a:lnTo>
                  <a:lnTo>
                    <a:pt x="17945" y="19175"/>
                  </a:lnTo>
                  <a:lnTo>
                    <a:pt x="21600" y="1742"/>
                  </a:lnTo>
                  <a:lnTo>
                    <a:pt x="9036"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1" name="Shape 4158"/>
            <p:cNvSpPr/>
            <p:nvPr/>
          </p:nvSpPr>
          <p:spPr>
            <a:xfrm>
              <a:off x="6558167" y="2819260"/>
              <a:ext cx="16961" cy="27875"/>
            </a:xfrm>
            <a:custGeom>
              <a:avLst/>
              <a:gdLst/>
              <a:ahLst/>
              <a:cxnLst>
                <a:cxn ang="0">
                  <a:pos x="wd2" y="hd2"/>
                </a:cxn>
                <a:cxn ang="5400000">
                  <a:pos x="wd2" y="hd2"/>
                </a:cxn>
                <a:cxn ang="10800000">
                  <a:pos x="wd2" y="hd2"/>
                </a:cxn>
                <a:cxn ang="16200000">
                  <a:pos x="wd2" y="hd2"/>
                </a:cxn>
              </a:cxnLst>
              <a:rect l="0" t="0" r="r" b="b"/>
              <a:pathLst>
                <a:path w="21600" h="21600" extrusionOk="0">
                  <a:moveTo>
                    <a:pt x="11910" y="0"/>
                  </a:moveTo>
                  <a:lnTo>
                    <a:pt x="880" y="2109"/>
                  </a:lnTo>
                  <a:lnTo>
                    <a:pt x="0" y="13088"/>
                  </a:lnTo>
                  <a:lnTo>
                    <a:pt x="7921" y="21600"/>
                  </a:lnTo>
                  <a:lnTo>
                    <a:pt x="21600" y="7612"/>
                  </a:lnTo>
                  <a:lnTo>
                    <a:pt x="1191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2" name="Shape 4159"/>
            <p:cNvSpPr/>
            <p:nvPr/>
          </p:nvSpPr>
          <p:spPr>
            <a:xfrm>
              <a:off x="6573272" y="2777162"/>
              <a:ext cx="17023" cy="18890"/>
            </a:xfrm>
            <a:custGeom>
              <a:avLst/>
              <a:gdLst/>
              <a:ahLst/>
              <a:cxnLst>
                <a:cxn ang="0">
                  <a:pos x="wd2" y="hd2"/>
                </a:cxn>
                <a:cxn ang="5400000">
                  <a:pos x="wd2" y="hd2"/>
                </a:cxn>
                <a:cxn ang="10800000">
                  <a:pos x="wd2" y="hd2"/>
                </a:cxn>
                <a:cxn ang="16200000">
                  <a:pos x="wd2" y="hd2"/>
                </a:cxn>
              </a:cxnLst>
              <a:rect l="0" t="0" r="r" b="b"/>
              <a:pathLst>
                <a:path w="21600" h="21600" extrusionOk="0">
                  <a:moveTo>
                    <a:pt x="3498" y="0"/>
                  </a:moveTo>
                  <a:lnTo>
                    <a:pt x="0" y="9289"/>
                  </a:lnTo>
                  <a:lnTo>
                    <a:pt x="7613" y="17722"/>
                  </a:lnTo>
                  <a:lnTo>
                    <a:pt x="19807" y="21600"/>
                  </a:lnTo>
                  <a:lnTo>
                    <a:pt x="21600" y="4514"/>
                  </a:lnTo>
                  <a:lnTo>
                    <a:pt x="349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3" name="Shape 4160"/>
            <p:cNvSpPr/>
            <p:nvPr/>
          </p:nvSpPr>
          <p:spPr>
            <a:xfrm>
              <a:off x="6471710" y="3952907"/>
              <a:ext cx="307451" cy="96204"/>
            </a:xfrm>
            <a:custGeom>
              <a:avLst/>
              <a:gdLst/>
              <a:ahLst/>
              <a:cxnLst>
                <a:cxn ang="0">
                  <a:pos x="wd2" y="hd2"/>
                </a:cxn>
                <a:cxn ang="5400000">
                  <a:pos x="wd2" y="hd2"/>
                </a:cxn>
                <a:cxn ang="10800000">
                  <a:pos x="wd2" y="hd2"/>
                </a:cxn>
                <a:cxn ang="16200000">
                  <a:pos x="wd2" y="hd2"/>
                </a:cxn>
              </a:cxnLst>
              <a:rect l="0" t="0" r="r" b="b"/>
              <a:pathLst>
                <a:path w="21600" h="20258" extrusionOk="0">
                  <a:moveTo>
                    <a:pt x="0" y="14220"/>
                  </a:moveTo>
                  <a:lnTo>
                    <a:pt x="613" y="10143"/>
                  </a:lnTo>
                  <a:lnTo>
                    <a:pt x="2247" y="6258"/>
                  </a:lnTo>
                  <a:lnTo>
                    <a:pt x="3538" y="5398"/>
                  </a:lnTo>
                  <a:lnTo>
                    <a:pt x="5022" y="3450"/>
                  </a:lnTo>
                  <a:lnTo>
                    <a:pt x="6054" y="2255"/>
                  </a:lnTo>
                  <a:lnTo>
                    <a:pt x="7558" y="1542"/>
                  </a:lnTo>
                  <a:lnTo>
                    <a:pt x="9385" y="0"/>
                  </a:lnTo>
                  <a:cubicBezTo>
                    <a:pt x="9830" y="32"/>
                    <a:pt x="10273" y="131"/>
                    <a:pt x="10715" y="295"/>
                  </a:cubicBezTo>
                  <a:cubicBezTo>
                    <a:pt x="11331" y="526"/>
                    <a:pt x="11942" y="884"/>
                    <a:pt x="12542" y="1369"/>
                  </a:cubicBezTo>
                  <a:lnTo>
                    <a:pt x="14366" y="1488"/>
                  </a:lnTo>
                  <a:lnTo>
                    <a:pt x="15018" y="2024"/>
                  </a:lnTo>
                  <a:cubicBezTo>
                    <a:pt x="15400" y="3033"/>
                    <a:pt x="15828" y="3875"/>
                    <a:pt x="16289" y="4524"/>
                  </a:cubicBezTo>
                  <a:cubicBezTo>
                    <a:pt x="16814" y="5262"/>
                    <a:pt x="17376" y="5742"/>
                    <a:pt x="17952" y="5944"/>
                  </a:cubicBezTo>
                  <a:lnTo>
                    <a:pt x="19084" y="6301"/>
                  </a:lnTo>
                  <a:lnTo>
                    <a:pt x="20389" y="7015"/>
                  </a:lnTo>
                  <a:lnTo>
                    <a:pt x="21600" y="8741"/>
                  </a:lnTo>
                  <a:lnTo>
                    <a:pt x="21441" y="11114"/>
                  </a:lnTo>
                  <a:lnTo>
                    <a:pt x="20766" y="12178"/>
                  </a:lnTo>
                  <a:lnTo>
                    <a:pt x="19161" y="13896"/>
                  </a:lnTo>
                  <a:lnTo>
                    <a:pt x="18031" y="15146"/>
                  </a:lnTo>
                  <a:cubicBezTo>
                    <a:pt x="17549" y="14608"/>
                    <a:pt x="17009" y="14808"/>
                    <a:pt x="16584" y="15681"/>
                  </a:cubicBezTo>
                  <a:cubicBezTo>
                    <a:pt x="16194" y="16484"/>
                    <a:pt x="15934" y="17809"/>
                    <a:pt x="15492" y="18345"/>
                  </a:cubicBezTo>
                  <a:cubicBezTo>
                    <a:pt x="15117" y="18799"/>
                    <a:pt x="14689" y="18593"/>
                    <a:pt x="14381" y="17809"/>
                  </a:cubicBezTo>
                  <a:lnTo>
                    <a:pt x="15053" y="13666"/>
                  </a:lnTo>
                  <a:lnTo>
                    <a:pt x="13847" y="14915"/>
                  </a:lnTo>
                  <a:cubicBezTo>
                    <a:pt x="13591" y="14965"/>
                    <a:pt x="13334" y="14965"/>
                    <a:pt x="13078" y="14915"/>
                  </a:cubicBezTo>
                  <a:cubicBezTo>
                    <a:pt x="12502" y="14804"/>
                    <a:pt x="11934" y="14443"/>
                    <a:pt x="11393" y="13844"/>
                  </a:cubicBezTo>
                  <a:lnTo>
                    <a:pt x="11097" y="11716"/>
                  </a:lnTo>
                  <a:lnTo>
                    <a:pt x="12539" y="11478"/>
                  </a:lnTo>
                  <a:lnTo>
                    <a:pt x="13155" y="9455"/>
                  </a:lnTo>
                  <a:lnTo>
                    <a:pt x="11789" y="9455"/>
                  </a:lnTo>
                  <a:lnTo>
                    <a:pt x="10226" y="11173"/>
                  </a:lnTo>
                  <a:lnTo>
                    <a:pt x="8997" y="10638"/>
                  </a:lnTo>
                  <a:lnTo>
                    <a:pt x="8109" y="9931"/>
                  </a:lnTo>
                  <a:lnTo>
                    <a:pt x="7039" y="9931"/>
                  </a:lnTo>
                  <a:lnTo>
                    <a:pt x="5391" y="9574"/>
                  </a:lnTo>
                  <a:cubicBezTo>
                    <a:pt x="5206" y="9574"/>
                    <a:pt x="5021" y="9574"/>
                    <a:pt x="4835" y="9574"/>
                  </a:cubicBezTo>
                  <a:cubicBezTo>
                    <a:pt x="4650" y="9574"/>
                    <a:pt x="4465" y="9574"/>
                    <a:pt x="4280" y="9574"/>
                  </a:cubicBezTo>
                  <a:lnTo>
                    <a:pt x="3270" y="12133"/>
                  </a:lnTo>
                  <a:lnTo>
                    <a:pt x="5669" y="11821"/>
                  </a:lnTo>
                  <a:lnTo>
                    <a:pt x="7258" y="14246"/>
                  </a:lnTo>
                  <a:lnTo>
                    <a:pt x="6069" y="15793"/>
                  </a:lnTo>
                  <a:lnTo>
                    <a:pt x="5237" y="16976"/>
                  </a:lnTo>
                  <a:cubicBezTo>
                    <a:pt x="5476" y="20061"/>
                    <a:pt x="4041" y="21600"/>
                    <a:pt x="3572" y="18761"/>
                  </a:cubicBezTo>
                  <a:cubicBezTo>
                    <a:pt x="3449" y="18015"/>
                    <a:pt x="3506" y="17140"/>
                    <a:pt x="3453" y="16328"/>
                  </a:cubicBezTo>
                  <a:cubicBezTo>
                    <a:pt x="3385" y="15280"/>
                    <a:pt x="3140" y="14398"/>
                    <a:pt x="2798" y="14127"/>
                  </a:cubicBezTo>
                  <a:cubicBezTo>
                    <a:pt x="2476" y="13872"/>
                    <a:pt x="2134" y="14221"/>
                    <a:pt x="1932" y="15012"/>
                  </a:cubicBezTo>
                  <a:lnTo>
                    <a:pt x="1279" y="15719"/>
                  </a:lnTo>
                  <a:lnTo>
                    <a:pt x="108" y="16433"/>
                  </a:lnTo>
                  <a:lnTo>
                    <a:pt x="0" y="1422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4" name="Shape 4161"/>
            <p:cNvSpPr/>
            <p:nvPr/>
          </p:nvSpPr>
          <p:spPr>
            <a:xfrm>
              <a:off x="6666736" y="4059455"/>
              <a:ext cx="73454" cy="32468"/>
            </a:xfrm>
            <a:custGeom>
              <a:avLst/>
              <a:gdLst/>
              <a:ahLst/>
              <a:cxnLst>
                <a:cxn ang="0">
                  <a:pos x="wd2" y="hd2"/>
                </a:cxn>
                <a:cxn ang="5400000">
                  <a:pos x="wd2" y="hd2"/>
                </a:cxn>
                <a:cxn ang="10800000">
                  <a:pos x="wd2" y="hd2"/>
                </a:cxn>
                <a:cxn ang="16200000">
                  <a:pos x="wd2" y="hd2"/>
                </a:cxn>
              </a:cxnLst>
              <a:rect l="0" t="0" r="r" b="b"/>
              <a:pathLst>
                <a:path w="21450" h="21213" extrusionOk="0">
                  <a:moveTo>
                    <a:pt x="9324" y="5830"/>
                  </a:moveTo>
                  <a:lnTo>
                    <a:pt x="4847" y="6015"/>
                  </a:lnTo>
                  <a:lnTo>
                    <a:pt x="0" y="9579"/>
                  </a:lnTo>
                  <a:lnTo>
                    <a:pt x="5079" y="21213"/>
                  </a:lnTo>
                  <a:lnTo>
                    <a:pt x="12286" y="21213"/>
                  </a:lnTo>
                  <a:lnTo>
                    <a:pt x="15990" y="15119"/>
                  </a:lnTo>
                  <a:lnTo>
                    <a:pt x="21426" y="10133"/>
                  </a:lnTo>
                  <a:cubicBezTo>
                    <a:pt x="21600" y="6572"/>
                    <a:pt x="20830" y="3110"/>
                    <a:pt x="19456" y="1272"/>
                  </a:cubicBezTo>
                  <a:cubicBezTo>
                    <a:pt x="18408" y="-129"/>
                    <a:pt x="17133" y="-387"/>
                    <a:pt x="15990" y="571"/>
                  </a:cubicBezTo>
                  <a:lnTo>
                    <a:pt x="9324" y="583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5" name="Shape 4162"/>
            <p:cNvSpPr/>
            <p:nvPr/>
          </p:nvSpPr>
          <p:spPr>
            <a:xfrm>
              <a:off x="6608902" y="4044068"/>
              <a:ext cx="26690" cy="16109"/>
            </a:xfrm>
            <a:custGeom>
              <a:avLst/>
              <a:gdLst/>
              <a:ahLst/>
              <a:cxnLst>
                <a:cxn ang="0">
                  <a:pos x="wd2" y="hd2"/>
                </a:cxn>
                <a:cxn ang="5400000">
                  <a:pos x="wd2" y="hd2"/>
                </a:cxn>
                <a:cxn ang="10800000">
                  <a:pos x="wd2" y="hd2"/>
                </a:cxn>
                <a:cxn ang="16200000">
                  <a:pos x="wd2" y="hd2"/>
                </a:cxn>
              </a:cxnLst>
              <a:rect l="0" t="0" r="r" b="b"/>
              <a:pathLst>
                <a:path w="21600" h="21600" extrusionOk="0">
                  <a:moveTo>
                    <a:pt x="10636" y="668"/>
                  </a:moveTo>
                  <a:lnTo>
                    <a:pt x="0" y="6733"/>
                  </a:lnTo>
                  <a:lnTo>
                    <a:pt x="107" y="21600"/>
                  </a:lnTo>
                  <a:lnTo>
                    <a:pt x="16082" y="14778"/>
                  </a:lnTo>
                  <a:lnTo>
                    <a:pt x="21600" y="0"/>
                  </a:lnTo>
                  <a:lnTo>
                    <a:pt x="10636" y="66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6" name="Shape 4163"/>
            <p:cNvSpPr/>
            <p:nvPr/>
          </p:nvSpPr>
          <p:spPr>
            <a:xfrm>
              <a:off x="6569896" y="4058984"/>
              <a:ext cx="23194" cy="18082"/>
            </a:xfrm>
            <a:custGeom>
              <a:avLst/>
              <a:gdLst/>
              <a:ahLst/>
              <a:cxnLst>
                <a:cxn ang="0">
                  <a:pos x="wd2" y="hd2"/>
                </a:cxn>
                <a:cxn ang="5400000">
                  <a:pos x="wd2" y="hd2"/>
                </a:cxn>
                <a:cxn ang="10800000">
                  <a:pos x="wd2" y="hd2"/>
                </a:cxn>
                <a:cxn ang="16200000">
                  <a:pos x="wd2" y="hd2"/>
                </a:cxn>
              </a:cxnLst>
              <a:rect l="0" t="0" r="r" b="b"/>
              <a:pathLst>
                <a:path w="21600" h="21600" extrusionOk="0">
                  <a:moveTo>
                    <a:pt x="8390" y="0"/>
                  </a:moveTo>
                  <a:lnTo>
                    <a:pt x="0" y="9116"/>
                  </a:lnTo>
                  <a:lnTo>
                    <a:pt x="4193" y="21600"/>
                  </a:lnTo>
                  <a:lnTo>
                    <a:pt x="16108" y="16535"/>
                  </a:lnTo>
                  <a:lnTo>
                    <a:pt x="21600" y="3705"/>
                  </a:lnTo>
                  <a:lnTo>
                    <a:pt x="839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7" name="Shape 4164"/>
            <p:cNvSpPr/>
            <p:nvPr/>
          </p:nvSpPr>
          <p:spPr>
            <a:xfrm>
              <a:off x="6621520" y="3831980"/>
              <a:ext cx="131284" cy="102668"/>
            </a:xfrm>
            <a:custGeom>
              <a:avLst/>
              <a:gdLst/>
              <a:ahLst/>
              <a:cxnLst>
                <a:cxn ang="0">
                  <a:pos x="wd2" y="hd2"/>
                </a:cxn>
                <a:cxn ang="5400000">
                  <a:pos x="wd2" y="hd2"/>
                </a:cxn>
                <a:cxn ang="10800000">
                  <a:pos x="wd2" y="hd2"/>
                </a:cxn>
                <a:cxn ang="16200000">
                  <a:pos x="wd2" y="hd2"/>
                </a:cxn>
              </a:cxnLst>
              <a:rect l="0" t="0" r="r" b="b"/>
              <a:pathLst>
                <a:path w="21432" h="21600" extrusionOk="0">
                  <a:moveTo>
                    <a:pt x="2011" y="2763"/>
                  </a:moveTo>
                  <a:lnTo>
                    <a:pt x="4225" y="2050"/>
                  </a:lnTo>
                  <a:lnTo>
                    <a:pt x="4801" y="0"/>
                  </a:lnTo>
                  <a:lnTo>
                    <a:pt x="6317" y="125"/>
                  </a:lnTo>
                  <a:lnTo>
                    <a:pt x="8486" y="894"/>
                  </a:lnTo>
                  <a:lnTo>
                    <a:pt x="10100" y="2559"/>
                  </a:lnTo>
                  <a:lnTo>
                    <a:pt x="8722" y="6602"/>
                  </a:lnTo>
                  <a:lnTo>
                    <a:pt x="11161" y="8200"/>
                  </a:lnTo>
                  <a:lnTo>
                    <a:pt x="13007" y="8319"/>
                  </a:lnTo>
                  <a:lnTo>
                    <a:pt x="13745" y="10578"/>
                  </a:lnTo>
                  <a:lnTo>
                    <a:pt x="15077" y="11225"/>
                  </a:lnTo>
                  <a:lnTo>
                    <a:pt x="17845" y="12109"/>
                  </a:lnTo>
                  <a:lnTo>
                    <a:pt x="18814" y="14361"/>
                  </a:lnTo>
                  <a:lnTo>
                    <a:pt x="20924" y="15179"/>
                  </a:lnTo>
                  <a:lnTo>
                    <a:pt x="20094" y="17141"/>
                  </a:lnTo>
                  <a:lnTo>
                    <a:pt x="21063" y="18984"/>
                  </a:lnTo>
                  <a:lnTo>
                    <a:pt x="21432" y="21481"/>
                  </a:lnTo>
                  <a:lnTo>
                    <a:pt x="19691" y="21600"/>
                  </a:lnTo>
                  <a:lnTo>
                    <a:pt x="16507" y="19638"/>
                  </a:lnTo>
                  <a:lnTo>
                    <a:pt x="14345" y="20174"/>
                  </a:lnTo>
                  <a:lnTo>
                    <a:pt x="12228" y="16190"/>
                  </a:lnTo>
                  <a:lnTo>
                    <a:pt x="15504" y="15714"/>
                  </a:lnTo>
                  <a:lnTo>
                    <a:pt x="18272" y="17081"/>
                  </a:lnTo>
                  <a:lnTo>
                    <a:pt x="16427" y="13878"/>
                  </a:lnTo>
                  <a:lnTo>
                    <a:pt x="14212" y="12986"/>
                  </a:lnTo>
                  <a:lnTo>
                    <a:pt x="12389" y="13150"/>
                  </a:lnTo>
                  <a:lnTo>
                    <a:pt x="10313" y="11077"/>
                  </a:lnTo>
                  <a:lnTo>
                    <a:pt x="8618" y="8468"/>
                  </a:lnTo>
                  <a:lnTo>
                    <a:pt x="7107" y="8118"/>
                  </a:lnTo>
                  <a:lnTo>
                    <a:pt x="6143" y="6878"/>
                  </a:lnTo>
                  <a:lnTo>
                    <a:pt x="5867" y="5153"/>
                  </a:lnTo>
                  <a:lnTo>
                    <a:pt x="3796" y="6045"/>
                  </a:lnTo>
                  <a:lnTo>
                    <a:pt x="1818" y="6937"/>
                  </a:lnTo>
                  <a:cubicBezTo>
                    <a:pt x="1194" y="7473"/>
                    <a:pt x="346" y="7126"/>
                    <a:pt x="77" y="6223"/>
                  </a:cubicBezTo>
                  <a:cubicBezTo>
                    <a:pt x="-168" y="5402"/>
                    <a:pt x="194" y="4488"/>
                    <a:pt x="854" y="4261"/>
                  </a:cubicBezTo>
                  <a:lnTo>
                    <a:pt x="2011" y="2763"/>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8" name="Shape 4165"/>
            <p:cNvSpPr/>
            <p:nvPr/>
          </p:nvSpPr>
          <p:spPr>
            <a:xfrm>
              <a:off x="6643488" y="3873200"/>
              <a:ext cx="33953" cy="61574"/>
            </a:xfrm>
            <a:custGeom>
              <a:avLst/>
              <a:gdLst/>
              <a:ahLst/>
              <a:cxnLst>
                <a:cxn ang="0">
                  <a:pos x="wd2" y="hd2"/>
                </a:cxn>
                <a:cxn ang="5400000">
                  <a:pos x="wd2" y="hd2"/>
                </a:cxn>
                <a:cxn ang="10800000">
                  <a:pos x="wd2" y="hd2"/>
                </a:cxn>
                <a:cxn ang="16200000">
                  <a:pos x="wd2" y="hd2"/>
                </a:cxn>
              </a:cxnLst>
              <a:rect l="0" t="0" r="r" b="b"/>
              <a:pathLst>
                <a:path w="21600" h="21600" extrusionOk="0">
                  <a:moveTo>
                    <a:pt x="7232" y="0"/>
                  </a:moveTo>
                  <a:lnTo>
                    <a:pt x="6579" y="4363"/>
                  </a:lnTo>
                  <a:lnTo>
                    <a:pt x="409" y="9021"/>
                  </a:lnTo>
                  <a:lnTo>
                    <a:pt x="0" y="12293"/>
                  </a:lnTo>
                  <a:lnTo>
                    <a:pt x="4904" y="15849"/>
                  </a:lnTo>
                  <a:lnTo>
                    <a:pt x="12094" y="19320"/>
                  </a:lnTo>
                  <a:lnTo>
                    <a:pt x="17646" y="21600"/>
                  </a:lnTo>
                  <a:lnTo>
                    <a:pt x="21600" y="18031"/>
                  </a:lnTo>
                  <a:lnTo>
                    <a:pt x="21600" y="12392"/>
                  </a:lnTo>
                  <a:lnTo>
                    <a:pt x="18545" y="9529"/>
                  </a:lnTo>
                  <a:lnTo>
                    <a:pt x="15016" y="6393"/>
                  </a:lnTo>
                  <a:lnTo>
                    <a:pt x="14499" y="3531"/>
                  </a:lnTo>
                  <a:lnTo>
                    <a:pt x="723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9" name="Shape 4166"/>
            <p:cNvSpPr/>
            <p:nvPr/>
          </p:nvSpPr>
          <p:spPr>
            <a:xfrm>
              <a:off x="6760208" y="3912902"/>
              <a:ext cx="23179" cy="38739"/>
            </a:xfrm>
            <a:custGeom>
              <a:avLst/>
              <a:gdLst/>
              <a:ahLst/>
              <a:cxnLst>
                <a:cxn ang="0">
                  <a:pos x="wd2" y="hd2"/>
                </a:cxn>
                <a:cxn ang="5400000">
                  <a:pos x="wd2" y="hd2"/>
                </a:cxn>
                <a:cxn ang="10800000">
                  <a:pos x="wd2" y="hd2"/>
                </a:cxn>
                <a:cxn ang="16200000">
                  <a:pos x="wd2" y="hd2"/>
                </a:cxn>
              </a:cxnLst>
              <a:rect l="0" t="0" r="r" b="b"/>
              <a:pathLst>
                <a:path w="20973" h="21211" extrusionOk="0">
                  <a:moveTo>
                    <a:pt x="11293" y="0"/>
                  </a:moveTo>
                  <a:lnTo>
                    <a:pt x="6627" y="5552"/>
                  </a:lnTo>
                  <a:lnTo>
                    <a:pt x="112" y="8400"/>
                  </a:lnTo>
                  <a:lnTo>
                    <a:pt x="0" y="15188"/>
                  </a:lnTo>
                  <a:lnTo>
                    <a:pt x="4724" y="20914"/>
                  </a:lnTo>
                  <a:cubicBezTo>
                    <a:pt x="8686" y="21600"/>
                    <a:pt x="12952" y="21081"/>
                    <a:pt x="16167" y="19521"/>
                  </a:cubicBezTo>
                  <a:cubicBezTo>
                    <a:pt x="19834" y="17742"/>
                    <a:pt x="21600" y="14892"/>
                    <a:pt x="20771" y="12093"/>
                  </a:cubicBezTo>
                  <a:lnTo>
                    <a:pt x="18469" y="3584"/>
                  </a:lnTo>
                  <a:lnTo>
                    <a:pt x="11293"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0" name="Shape 4167"/>
            <p:cNvSpPr/>
            <p:nvPr/>
          </p:nvSpPr>
          <p:spPr>
            <a:xfrm>
              <a:off x="6809561" y="3927461"/>
              <a:ext cx="48326" cy="24126"/>
            </a:xfrm>
            <a:custGeom>
              <a:avLst/>
              <a:gdLst/>
              <a:ahLst/>
              <a:cxnLst>
                <a:cxn ang="0">
                  <a:pos x="wd2" y="hd2"/>
                </a:cxn>
                <a:cxn ang="5400000">
                  <a:pos x="wd2" y="hd2"/>
                </a:cxn>
                <a:cxn ang="10800000">
                  <a:pos x="wd2" y="hd2"/>
                </a:cxn>
                <a:cxn ang="16200000">
                  <a:pos x="wd2" y="hd2"/>
                </a:cxn>
              </a:cxnLst>
              <a:rect l="0" t="0" r="r" b="b"/>
              <a:pathLst>
                <a:path w="20516" h="20408" extrusionOk="0">
                  <a:moveTo>
                    <a:pt x="4937" y="0"/>
                  </a:moveTo>
                  <a:lnTo>
                    <a:pt x="649" y="3882"/>
                  </a:lnTo>
                  <a:lnTo>
                    <a:pt x="0" y="17047"/>
                  </a:lnTo>
                  <a:lnTo>
                    <a:pt x="5619" y="16300"/>
                  </a:lnTo>
                  <a:lnTo>
                    <a:pt x="11978" y="14148"/>
                  </a:lnTo>
                  <a:cubicBezTo>
                    <a:pt x="12597" y="18932"/>
                    <a:pt x="15156" y="21600"/>
                    <a:pt x="17481" y="19887"/>
                  </a:cubicBezTo>
                  <a:cubicBezTo>
                    <a:pt x="21175" y="17165"/>
                    <a:pt x="21600" y="7095"/>
                    <a:pt x="18187" y="3182"/>
                  </a:cubicBezTo>
                  <a:lnTo>
                    <a:pt x="13868" y="313"/>
                  </a:lnTo>
                  <a:lnTo>
                    <a:pt x="4937"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1" name="Shape 4168"/>
            <p:cNvSpPr/>
            <p:nvPr/>
          </p:nvSpPr>
          <p:spPr>
            <a:xfrm>
              <a:off x="6776348" y="3951659"/>
              <a:ext cx="29554" cy="25344"/>
            </a:xfrm>
            <a:custGeom>
              <a:avLst/>
              <a:gdLst/>
              <a:ahLst/>
              <a:cxnLst>
                <a:cxn ang="0">
                  <a:pos x="wd2" y="hd2"/>
                </a:cxn>
                <a:cxn ang="5400000">
                  <a:pos x="wd2" y="hd2"/>
                </a:cxn>
                <a:cxn ang="10800000">
                  <a:pos x="wd2" y="hd2"/>
                </a:cxn>
                <a:cxn ang="16200000">
                  <a:pos x="wd2" y="hd2"/>
                </a:cxn>
              </a:cxnLst>
              <a:rect l="0" t="0" r="r" b="b"/>
              <a:pathLst>
                <a:path w="21600" h="21456" extrusionOk="0">
                  <a:moveTo>
                    <a:pt x="12529" y="0"/>
                  </a:moveTo>
                  <a:lnTo>
                    <a:pt x="9020" y="6402"/>
                  </a:lnTo>
                  <a:lnTo>
                    <a:pt x="0" y="10890"/>
                  </a:lnTo>
                  <a:lnTo>
                    <a:pt x="1726" y="19983"/>
                  </a:lnTo>
                  <a:cubicBezTo>
                    <a:pt x="4112" y="21109"/>
                    <a:pt x="6687" y="21600"/>
                    <a:pt x="9259" y="21419"/>
                  </a:cubicBezTo>
                  <a:cubicBezTo>
                    <a:pt x="14047" y="21082"/>
                    <a:pt x="18507" y="18488"/>
                    <a:pt x="21600" y="14240"/>
                  </a:cubicBezTo>
                  <a:lnTo>
                    <a:pt x="1252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2" name="Shape 4169"/>
            <p:cNvSpPr/>
            <p:nvPr/>
          </p:nvSpPr>
          <p:spPr>
            <a:xfrm>
              <a:off x="6717015" y="3944312"/>
              <a:ext cx="15001" cy="20700"/>
            </a:xfrm>
            <a:custGeom>
              <a:avLst/>
              <a:gdLst/>
              <a:ahLst/>
              <a:cxnLst>
                <a:cxn ang="0">
                  <a:pos x="wd2" y="hd2"/>
                </a:cxn>
                <a:cxn ang="5400000">
                  <a:pos x="wd2" y="hd2"/>
                </a:cxn>
                <a:cxn ang="10800000">
                  <a:pos x="wd2" y="hd2"/>
                </a:cxn>
                <a:cxn ang="16200000">
                  <a:pos x="wd2" y="hd2"/>
                </a:cxn>
              </a:cxnLst>
              <a:rect l="0" t="0" r="r" b="b"/>
              <a:pathLst>
                <a:path w="21600" h="21600" extrusionOk="0">
                  <a:moveTo>
                    <a:pt x="10532" y="0"/>
                  </a:moveTo>
                  <a:lnTo>
                    <a:pt x="0" y="8076"/>
                  </a:lnTo>
                  <a:lnTo>
                    <a:pt x="7701" y="21600"/>
                  </a:lnTo>
                  <a:lnTo>
                    <a:pt x="21600" y="12165"/>
                  </a:lnTo>
                  <a:lnTo>
                    <a:pt x="1053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3" name="Shape 4170"/>
            <p:cNvSpPr/>
            <p:nvPr/>
          </p:nvSpPr>
          <p:spPr>
            <a:xfrm>
              <a:off x="6772472" y="3961181"/>
              <a:ext cx="166622" cy="98376"/>
            </a:xfrm>
            <a:custGeom>
              <a:avLst/>
              <a:gdLst/>
              <a:ahLst/>
              <a:cxnLst>
                <a:cxn ang="0">
                  <a:pos x="wd2" y="hd2"/>
                </a:cxn>
                <a:cxn ang="5400000">
                  <a:pos x="wd2" y="hd2"/>
                </a:cxn>
                <a:cxn ang="10800000">
                  <a:pos x="wd2" y="hd2"/>
                </a:cxn>
                <a:cxn ang="16200000">
                  <a:pos x="wd2" y="hd2"/>
                </a:cxn>
              </a:cxnLst>
              <a:rect l="0" t="0" r="r" b="b"/>
              <a:pathLst>
                <a:path w="21442" h="21600" extrusionOk="0">
                  <a:moveTo>
                    <a:pt x="10688" y="2269"/>
                  </a:moveTo>
                  <a:lnTo>
                    <a:pt x="8365" y="5138"/>
                  </a:lnTo>
                  <a:lnTo>
                    <a:pt x="6581" y="4846"/>
                  </a:lnTo>
                  <a:lnTo>
                    <a:pt x="5179" y="5025"/>
                  </a:lnTo>
                  <a:lnTo>
                    <a:pt x="3513" y="7003"/>
                  </a:lnTo>
                  <a:lnTo>
                    <a:pt x="2812" y="9539"/>
                  </a:lnTo>
                  <a:lnTo>
                    <a:pt x="3993" y="10283"/>
                  </a:lnTo>
                  <a:lnTo>
                    <a:pt x="4866" y="12828"/>
                  </a:lnTo>
                  <a:lnTo>
                    <a:pt x="3561" y="14674"/>
                  </a:lnTo>
                  <a:lnTo>
                    <a:pt x="3379" y="16597"/>
                  </a:lnTo>
                  <a:lnTo>
                    <a:pt x="907" y="17342"/>
                  </a:lnTo>
                  <a:lnTo>
                    <a:pt x="0" y="20483"/>
                  </a:lnTo>
                  <a:lnTo>
                    <a:pt x="1965" y="21600"/>
                  </a:lnTo>
                  <a:cubicBezTo>
                    <a:pt x="2527" y="21022"/>
                    <a:pt x="3095" y="20464"/>
                    <a:pt x="3670" y="19925"/>
                  </a:cubicBezTo>
                  <a:cubicBezTo>
                    <a:pt x="4635" y="19021"/>
                    <a:pt x="5617" y="18172"/>
                    <a:pt x="6616" y="17381"/>
                  </a:cubicBezTo>
                  <a:cubicBezTo>
                    <a:pt x="6992" y="15657"/>
                    <a:pt x="8163" y="14875"/>
                    <a:pt x="9125" y="15705"/>
                  </a:cubicBezTo>
                  <a:cubicBezTo>
                    <a:pt x="9895" y="16371"/>
                    <a:pt x="10265" y="17898"/>
                    <a:pt x="9993" y="19297"/>
                  </a:cubicBezTo>
                  <a:lnTo>
                    <a:pt x="11916" y="15876"/>
                  </a:lnTo>
                  <a:cubicBezTo>
                    <a:pt x="11807" y="14699"/>
                    <a:pt x="12006" y="13499"/>
                    <a:pt x="12461" y="12595"/>
                  </a:cubicBezTo>
                  <a:cubicBezTo>
                    <a:pt x="13240" y="11050"/>
                    <a:pt x="14550" y="10660"/>
                    <a:pt x="15589" y="11665"/>
                  </a:cubicBezTo>
                  <a:lnTo>
                    <a:pt x="18025" y="8500"/>
                  </a:lnTo>
                  <a:cubicBezTo>
                    <a:pt x="18812" y="9933"/>
                    <a:pt x="20144" y="9933"/>
                    <a:pt x="20930" y="8500"/>
                  </a:cubicBezTo>
                  <a:cubicBezTo>
                    <a:pt x="21483" y="7493"/>
                    <a:pt x="21600" y="5997"/>
                    <a:pt x="21221" y="4778"/>
                  </a:cubicBezTo>
                  <a:lnTo>
                    <a:pt x="16857" y="0"/>
                  </a:lnTo>
                  <a:cubicBezTo>
                    <a:pt x="16003" y="558"/>
                    <a:pt x="15155" y="1138"/>
                    <a:pt x="14311" y="1740"/>
                  </a:cubicBezTo>
                  <a:cubicBezTo>
                    <a:pt x="13470" y="2341"/>
                    <a:pt x="12633" y="2964"/>
                    <a:pt x="11802" y="3609"/>
                  </a:cubicBezTo>
                  <a:lnTo>
                    <a:pt x="10688" y="2269"/>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4" name="Shape 4171"/>
            <p:cNvSpPr/>
            <p:nvPr/>
          </p:nvSpPr>
          <p:spPr>
            <a:xfrm>
              <a:off x="6952180" y="3969715"/>
              <a:ext cx="39843" cy="25770"/>
            </a:xfrm>
            <a:custGeom>
              <a:avLst/>
              <a:gdLst/>
              <a:ahLst/>
              <a:cxnLst>
                <a:cxn ang="0">
                  <a:pos x="wd2" y="hd2"/>
                </a:cxn>
                <a:cxn ang="5400000">
                  <a:pos x="wd2" y="hd2"/>
                </a:cxn>
                <a:cxn ang="10800000">
                  <a:pos x="wd2" y="hd2"/>
                </a:cxn>
                <a:cxn ang="16200000">
                  <a:pos x="wd2" y="hd2"/>
                </a:cxn>
              </a:cxnLst>
              <a:rect l="0" t="0" r="r" b="b"/>
              <a:pathLst>
                <a:path w="21600" h="21600" extrusionOk="0">
                  <a:moveTo>
                    <a:pt x="13916" y="0"/>
                  </a:moveTo>
                  <a:lnTo>
                    <a:pt x="7327" y="1214"/>
                  </a:lnTo>
                  <a:lnTo>
                    <a:pt x="0" y="10763"/>
                  </a:lnTo>
                  <a:lnTo>
                    <a:pt x="5173" y="21600"/>
                  </a:lnTo>
                  <a:lnTo>
                    <a:pt x="16698" y="11889"/>
                  </a:lnTo>
                  <a:lnTo>
                    <a:pt x="21600" y="6440"/>
                  </a:lnTo>
                  <a:lnTo>
                    <a:pt x="13916"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5" name="Shape 4172"/>
            <p:cNvSpPr/>
            <p:nvPr/>
          </p:nvSpPr>
          <p:spPr>
            <a:xfrm>
              <a:off x="6281256" y="4569256"/>
              <a:ext cx="77372" cy="42934"/>
            </a:xfrm>
            <a:custGeom>
              <a:avLst/>
              <a:gdLst/>
              <a:ahLst/>
              <a:cxnLst>
                <a:cxn ang="0">
                  <a:pos x="wd2" y="hd2"/>
                </a:cxn>
                <a:cxn ang="5400000">
                  <a:pos x="wd2" y="hd2"/>
                </a:cxn>
                <a:cxn ang="10800000">
                  <a:pos x="wd2" y="hd2"/>
                </a:cxn>
                <a:cxn ang="16200000">
                  <a:pos x="wd2" y="hd2"/>
                </a:cxn>
              </a:cxnLst>
              <a:rect l="0" t="0" r="r" b="b"/>
              <a:pathLst>
                <a:path w="20918" h="21600" extrusionOk="0">
                  <a:moveTo>
                    <a:pt x="9444" y="0"/>
                  </a:moveTo>
                  <a:cubicBezTo>
                    <a:pt x="8750" y="158"/>
                    <a:pt x="8056" y="316"/>
                    <a:pt x="7362" y="474"/>
                  </a:cubicBezTo>
                  <a:cubicBezTo>
                    <a:pt x="6669" y="632"/>
                    <a:pt x="5975" y="790"/>
                    <a:pt x="5281" y="948"/>
                  </a:cubicBezTo>
                  <a:lnTo>
                    <a:pt x="0" y="7666"/>
                  </a:lnTo>
                  <a:lnTo>
                    <a:pt x="1291" y="12904"/>
                  </a:lnTo>
                  <a:lnTo>
                    <a:pt x="730" y="18969"/>
                  </a:lnTo>
                  <a:lnTo>
                    <a:pt x="4168" y="21600"/>
                  </a:lnTo>
                  <a:lnTo>
                    <a:pt x="6919" y="17642"/>
                  </a:lnTo>
                  <a:lnTo>
                    <a:pt x="11708" y="14231"/>
                  </a:lnTo>
                  <a:lnTo>
                    <a:pt x="14649" y="18187"/>
                  </a:lnTo>
                  <a:cubicBezTo>
                    <a:pt x="15852" y="19903"/>
                    <a:pt x="17488" y="20126"/>
                    <a:pt x="18814" y="18756"/>
                  </a:cubicBezTo>
                  <a:cubicBezTo>
                    <a:pt x="21018" y="16477"/>
                    <a:pt x="21600" y="11064"/>
                    <a:pt x="20036" y="7382"/>
                  </a:cubicBezTo>
                  <a:lnTo>
                    <a:pt x="10281" y="7951"/>
                  </a:lnTo>
                  <a:lnTo>
                    <a:pt x="9444"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6" name="Shape 4173"/>
            <p:cNvSpPr/>
            <p:nvPr/>
          </p:nvSpPr>
          <p:spPr>
            <a:xfrm>
              <a:off x="4696264" y="3397437"/>
              <a:ext cx="60186" cy="153861"/>
            </a:xfrm>
            <a:custGeom>
              <a:avLst/>
              <a:gdLst/>
              <a:ahLst/>
              <a:cxnLst>
                <a:cxn ang="0">
                  <a:pos x="wd2" y="hd2"/>
                </a:cxn>
                <a:cxn ang="5400000">
                  <a:pos x="wd2" y="hd2"/>
                </a:cxn>
                <a:cxn ang="10800000">
                  <a:pos x="wd2" y="hd2"/>
                </a:cxn>
                <a:cxn ang="16200000">
                  <a:pos x="wd2" y="hd2"/>
                </a:cxn>
              </a:cxnLst>
              <a:rect l="0" t="0" r="r" b="b"/>
              <a:pathLst>
                <a:path w="21600" h="21600" extrusionOk="0">
                  <a:moveTo>
                    <a:pt x="0" y="258"/>
                  </a:moveTo>
                  <a:lnTo>
                    <a:pt x="6998" y="0"/>
                  </a:lnTo>
                  <a:lnTo>
                    <a:pt x="7417" y="2219"/>
                  </a:lnTo>
                  <a:lnTo>
                    <a:pt x="11745" y="4335"/>
                  </a:lnTo>
                  <a:lnTo>
                    <a:pt x="14449" y="6610"/>
                  </a:lnTo>
                  <a:lnTo>
                    <a:pt x="16072" y="9777"/>
                  </a:lnTo>
                  <a:lnTo>
                    <a:pt x="16207" y="11728"/>
                  </a:lnTo>
                  <a:lnTo>
                    <a:pt x="18084" y="13467"/>
                  </a:lnTo>
                  <a:lnTo>
                    <a:pt x="18084" y="15319"/>
                  </a:lnTo>
                  <a:lnTo>
                    <a:pt x="20112" y="18168"/>
                  </a:lnTo>
                  <a:lnTo>
                    <a:pt x="21600" y="20602"/>
                  </a:lnTo>
                  <a:lnTo>
                    <a:pt x="17948" y="21600"/>
                  </a:lnTo>
                  <a:lnTo>
                    <a:pt x="14905" y="18863"/>
                  </a:lnTo>
                  <a:lnTo>
                    <a:pt x="13687" y="14313"/>
                  </a:lnTo>
                  <a:cubicBezTo>
                    <a:pt x="12597" y="13444"/>
                    <a:pt x="11654" y="12547"/>
                    <a:pt x="10865" y="11629"/>
                  </a:cubicBezTo>
                  <a:cubicBezTo>
                    <a:pt x="10077" y="10711"/>
                    <a:pt x="9445" y="9775"/>
                    <a:pt x="8972" y="8825"/>
                  </a:cubicBezTo>
                  <a:lnTo>
                    <a:pt x="7501" y="6299"/>
                  </a:lnTo>
                  <a:lnTo>
                    <a:pt x="5522" y="3819"/>
                  </a:lnTo>
                  <a:lnTo>
                    <a:pt x="0" y="25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grpSp>
      <p:sp>
        <p:nvSpPr>
          <p:cNvPr id="197" name="Shape 4187"/>
          <p:cNvSpPr>
            <a:spLocks noChangeAspect="1"/>
          </p:cNvSpPr>
          <p:nvPr/>
        </p:nvSpPr>
        <p:spPr>
          <a:xfrm>
            <a:off x="782756" y="1623928"/>
            <a:ext cx="3429000" cy="3429000"/>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w="38100" cap="flat">
            <a:solidFill>
              <a:schemeClr val="bg1"/>
            </a:solidFill>
            <a:prstDash val="solid"/>
            <a:miter lim="400000"/>
          </a:ln>
          <a:effectLst>
            <a:outerShdw blurRad="63500" sx="102000" sy="102000" algn="ctr" rotWithShape="0">
              <a:prstClr val="black">
                <a:alpha val="40000"/>
              </a:prstClr>
            </a:outerShdw>
          </a:effectLst>
        </p:spPr>
        <p:txBody>
          <a:bodyPr wrap="square" lIns="162559" tIns="162559" rIns="162559" bIns="162559" numCol="1" anchor="ctr">
            <a:noAutofit/>
          </a:bodyPr>
          <a:lstStyle/>
          <a:p>
            <a:pPr defTabSz="609524">
              <a:defRPr sz="11600">
                <a:solidFill>
                  <a:srgbClr val="77716C"/>
                </a:solidFill>
                <a:latin typeface="Open Sans Light"/>
                <a:ea typeface="Open Sans Light"/>
                <a:cs typeface="Open Sans Light"/>
                <a:sym typeface="Open Sans Light"/>
              </a:defRPr>
            </a:pPr>
            <a:endParaRPr sz="15467"/>
          </a:p>
        </p:txBody>
      </p:sp>
      <p:grpSp>
        <p:nvGrpSpPr>
          <p:cNvPr id="198" name="Group 197"/>
          <p:cNvGrpSpPr/>
          <p:nvPr/>
        </p:nvGrpSpPr>
        <p:grpSpPr>
          <a:xfrm>
            <a:off x="815003" y="1636685"/>
            <a:ext cx="3295759" cy="3190744"/>
            <a:chOff x="815003" y="1636685"/>
            <a:chExt cx="3295759" cy="3190744"/>
          </a:xfrm>
          <a:solidFill>
            <a:srgbClr val="34738D"/>
          </a:solidFill>
          <a:effectLst>
            <a:outerShdw blurRad="50800" dist="38100" dir="2700000" algn="tl" rotWithShape="0">
              <a:prstClr val="black">
                <a:alpha val="40000"/>
              </a:prstClr>
            </a:outerShdw>
          </a:effectLst>
        </p:grpSpPr>
        <p:sp>
          <p:nvSpPr>
            <p:cNvPr id="199" name="Shape 4188"/>
            <p:cNvSpPr/>
            <p:nvPr/>
          </p:nvSpPr>
          <p:spPr>
            <a:xfrm>
              <a:off x="2007856" y="1636685"/>
              <a:ext cx="1541737" cy="582986"/>
            </a:xfrm>
            <a:custGeom>
              <a:avLst/>
              <a:gdLst/>
              <a:ahLst/>
              <a:cxnLst>
                <a:cxn ang="0">
                  <a:pos x="wd2" y="hd2"/>
                </a:cxn>
                <a:cxn ang="5400000">
                  <a:pos x="wd2" y="hd2"/>
                </a:cxn>
                <a:cxn ang="10800000">
                  <a:pos x="wd2" y="hd2"/>
                </a:cxn>
                <a:cxn ang="16200000">
                  <a:pos x="wd2" y="hd2"/>
                </a:cxn>
              </a:cxnLst>
              <a:rect l="0" t="0" r="r" b="b"/>
              <a:pathLst>
                <a:path w="21593" h="21599" extrusionOk="0">
                  <a:moveTo>
                    <a:pt x="1013" y="2491"/>
                  </a:moveTo>
                  <a:lnTo>
                    <a:pt x="1435" y="2970"/>
                  </a:lnTo>
                  <a:lnTo>
                    <a:pt x="1971" y="3178"/>
                  </a:lnTo>
                  <a:lnTo>
                    <a:pt x="2274" y="3353"/>
                  </a:lnTo>
                  <a:lnTo>
                    <a:pt x="2490" y="3503"/>
                  </a:lnTo>
                  <a:lnTo>
                    <a:pt x="2551" y="3227"/>
                  </a:lnTo>
                  <a:lnTo>
                    <a:pt x="2784" y="2950"/>
                  </a:lnTo>
                  <a:lnTo>
                    <a:pt x="2985" y="2886"/>
                  </a:lnTo>
                  <a:lnTo>
                    <a:pt x="3271" y="2886"/>
                  </a:lnTo>
                  <a:lnTo>
                    <a:pt x="3560" y="2950"/>
                  </a:lnTo>
                  <a:lnTo>
                    <a:pt x="3737" y="3332"/>
                  </a:lnTo>
                  <a:lnTo>
                    <a:pt x="3536" y="3607"/>
                  </a:lnTo>
                  <a:lnTo>
                    <a:pt x="3624" y="3966"/>
                  </a:lnTo>
                  <a:lnTo>
                    <a:pt x="3707" y="4570"/>
                  </a:lnTo>
                  <a:lnTo>
                    <a:pt x="3496" y="4495"/>
                  </a:lnTo>
                  <a:lnTo>
                    <a:pt x="3404" y="4207"/>
                  </a:lnTo>
                  <a:lnTo>
                    <a:pt x="3324" y="4026"/>
                  </a:lnTo>
                  <a:lnTo>
                    <a:pt x="3176" y="4504"/>
                  </a:lnTo>
                  <a:lnTo>
                    <a:pt x="2947" y="4650"/>
                  </a:lnTo>
                  <a:lnTo>
                    <a:pt x="2819" y="4618"/>
                  </a:lnTo>
                  <a:lnTo>
                    <a:pt x="2911" y="4130"/>
                  </a:lnTo>
                  <a:lnTo>
                    <a:pt x="2818" y="3982"/>
                  </a:lnTo>
                  <a:lnTo>
                    <a:pt x="2682" y="4226"/>
                  </a:lnTo>
                  <a:lnTo>
                    <a:pt x="2554" y="4544"/>
                  </a:lnTo>
                  <a:lnTo>
                    <a:pt x="2229" y="4734"/>
                  </a:lnTo>
                  <a:lnTo>
                    <a:pt x="2370" y="4257"/>
                  </a:lnTo>
                  <a:lnTo>
                    <a:pt x="2501" y="4056"/>
                  </a:lnTo>
                  <a:lnTo>
                    <a:pt x="2722" y="3619"/>
                  </a:lnTo>
                  <a:lnTo>
                    <a:pt x="2100" y="3702"/>
                  </a:lnTo>
                  <a:lnTo>
                    <a:pt x="1932" y="3861"/>
                  </a:lnTo>
                  <a:lnTo>
                    <a:pt x="1743" y="4021"/>
                  </a:lnTo>
                  <a:lnTo>
                    <a:pt x="1430" y="4149"/>
                  </a:lnTo>
                  <a:lnTo>
                    <a:pt x="1093" y="4457"/>
                  </a:lnTo>
                  <a:lnTo>
                    <a:pt x="393" y="4766"/>
                  </a:lnTo>
                  <a:lnTo>
                    <a:pt x="45" y="5149"/>
                  </a:lnTo>
                  <a:lnTo>
                    <a:pt x="0" y="5532"/>
                  </a:lnTo>
                  <a:lnTo>
                    <a:pt x="376" y="5360"/>
                  </a:lnTo>
                  <a:lnTo>
                    <a:pt x="731" y="5137"/>
                  </a:lnTo>
                  <a:lnTo>
                    <a:pt x="949" y="5009"/>
                  </a:lnTo>
                  <a:lnTo>
                    <a:pt x="1165" y="5040"/>
                  </a:lnTo>
                  <a:lnTo>
                    <a:pt x="1085" y="5476"/>
                  </a:lnTo>
                  <a:cubicBezTo>
                    <a:pt x="1035" y="5470"/>
                    <a:pt x="986" y="5470"/>
                    <a:pt x="937" y="5476"/>
                  </a:cubicBezTo>
                  <a:cubicBezTo>
                    <a:pt x="788" y="5495"/>
                    <a:pt x="642" y="5570"/>
                    <a:pt x="502" y="5700"/>
                  </a:cubicBezTo>
                  <a:cubicBezTo>
                    <a:pt x="440" y="5623"/>
                    <a:pt x="366" y="5708"/>
                    <a:pt x="346" y="5881"/>
                  </a:cubicBezTo>
                  <a:cubicBezTo>
                    <a:pt x="308" y="6197"/>
                    <a:pt x="442" y="6461"/>
                    <a:pt x="546" y="6273"/>
                  </a:cubicBezTo>
                  <a:lnTo>
                    <a:pt x="992" y="6083"/>
                  </a:lnTo>
                  <a:lnTo>
                    <a:pt x="1121" y="5955"/>
                  </a:lnTo>
                  <a:lnTo>
                    <a:pt x="1526" y="5689"/>
                  </a:lnTo>
                  <a:lnTo>
                    <a:pt x="1707" y="5531"/>
                  </a:lnTo>
                  <a:lnTo>
                    <a:pt x="1799" y="5913"/>
                  </a:lnTo>
                  <a:lnTo>
                    <a:pt x="2124" y="5913"/>
                  </a:lnTo>
                  <a:lnTo>
                    <a:pt x="2631" y="5657"/>
                  </a:lnTo>
                  <a:lnTo>
                    <a:pt x="3077" y="5657"/>
                  </a:lnTo>
                  <a:lnTo>
                    <a:pt x="3520" y="5753"/>
                  </a:lnTo>
                  <a:lnTo>
                    <a:pt x="3926" y="5529"/>
                  </a:lnTo>
                  <a:lnTo>
                    <a:pt x="4103" y="5434"/>
                  </a:lnTo>
                  <a:cubicBezTo>
                    <a:pt x="4167" y="5420"/>
                    <a:pt x="4231" y="5409"/>
                    <a:pt x="4296" y="5402"/>
                  </a:cubicBezTo>
                  <a:cubicBezTo>
                    <a:pt x="4436" y="5386"/>
                    <a:pt x="4577" y="5386"/>
                    <a:pt x="4718" y="5402"/>
                  </a:cubicBezTo>
                  <a:cubicBezTo>
                    <a:pt x="4786" y="5405"/>
                    <a:pt x="4854" y="5384"/>
                    <a:pt x="4919" y="5338"/>
                  </a:cubicBezTo>
                  <a:cubicBezTo>
                    <a:pt x="5022" y="5266"/>
                    <a:pt x="5118" y="5136"/>
                    <a:pt x="5200" y="4956"/>
                  </a:cubicBezTo>
                  <a:lnTo>
                    <a:pt x="5144" y="4384"/>
                  </a:lnTo>
                  <a:lnTo>
                    <a:pt x="4988" y="4320"/>
                  </a:lnTo>
                  <a:lnTo>
                    <a:pt x="4730" y="4224"/>
                  </a:lnTo>
                  <a:lnTo>
                    <a:pt x="4348" y="4065"/>
                  </a:lnTo>
                  <a:lnTo>
                    <a:pt x="4336" y="3586"/>
                  </a:lnTo>
                  <a:lnTo>
                    <a:pt x="4613" y="3311"/>
                  </a:lnTo>
                  <a:lnTo>
                    <a:pt x="4822" y="3555"/>
                  </a:lnTo>
                  <a:cubicBezTo>
                    <a:pt x="4914" y="3612"/>
                    <a:pt x="5007" y="3664"/>
                    <a:pt x="5100" y="3714"/>
                  </a:cubicBezTo>
                  <a:cubicBezTo>
                    <a:pt x="5208" y="3771"/>
                    <a:pt x="5316" y="3824"/>
                    <a:pt x="5425" y="3872"/>
                  </a:cubicBezTo>
                  <a:lnTo>
                    <a:pt x="5750" y="4520"/>
                  </a:lnTo>
                  <a:lnTo>
                    <a:pt x="5574" y="4646"/>
                  </a:lnTo>
                  <a:lnTo>
                    <a:pt x="5434" y="5091"/>
                  </a:lnTo>
                  <a:lnTo>
                    <a:pt x="5583" y="5281"/>
                  </a:lnTo>
                  <a:lnTo>
                    <a:pt x="5811" y="5057"/>
                  </a:lnTo>
                  <a:lnTo>
                    <a:pt x="6085" y="4898"/>
                  </a:lnTo>
                  <a:lnTo>
                    <a:pt x="6144" y="4082"/>
                  </a:lnTo>
                  <a:lnTo>
                    <a:pt x="6276" y="4274"/>
                  </a:lnTo>
                  <a:lnTo>
                    <a:pt x="6344" y="4761"/>
                  </a:lnTo>
                  <a:lnTo>
                    <a:pt x="6649" y="5015"/>
                  </a:lnTo>
                  <a:lnTo>
                    <a:pt x="6853" y="4840"/>
                  </a:lnTo>
                  <a:lnTo>
                    <a:pt x="6981" y="4586"/>
                  </a:lnTo>
                  <a:lnTo>
                    <a:pt x="6873" y="4398"/>
                  </a:lnTo>
                  <a:lnTo>
                    <a:pt x="6701" y="4262"/>
                  </a:lnTo>
                  <a:lnTo>
                    <a:pt x="6608" y="4041"/>
                  </a:lnTo>
                  <a:lnTo>
                    <a:pt x="6385" y="3880"/>
                  </a:lnTo>
                  <a:lnTo>
                    <a:pt x="6084" y="3638"/>
                  </a:lnTo>
                  <a:lnTo>
                    <a:pt x="6144" y="3353"/>
                  </a:lnTo>
                  <a:lnTo>
                    <a:pt x="6381" y="3566"/>
                  </a:lnTo>
                  <a:lnTo>
                    <a:pt x="6521" y="3079"/>
                  </a:lnTo>
                  <a:lnTo>
                    <a:pt x="6630" y="2802"/>
                  </a:lnTo>
                  <a:lnTo>
                    <a:pt x="6980" y="2802"/>
                  </a:lnTo>
                  <a:lnTo>
                    <a:pt x="7233" y="2866"/>
                  </a:lnTo>
                  <a:lnTo>
                    <a:pt x="7337" y="3111"/>
                  </a:lnTo>
                  <a:lnTo>
                    <a:pt x="7100" y="3237"/>
                  </a:lnTo>
                  <a:lnTo>
                    <a:pt x="6907" y="3110"/>
                  </a:lnTo>
                  <a:lnTo>
                    <a:pt x="6803" y="3333"/>
                  </a:lnTo>
                  <a:lnTo>
                    <a:pt x="6675" y="3545"/>
                  </a:lnTo>
                  <a:lnTo>
                    <a:pt x="6872" y="3843"/>
                  </a:lnTo>
                  <a:lnTo>
                    <a:pt x="7126" y="3875"/>
                  </a:lnTo>
                  <a:lnTo>
                    <a:pt x="7246" y="4224"/>
                  </a:lnTo>
                  <a:cubicBezTo>
                    <a:pt x="7177" y="4303"/>
                    <a:pt x="7137" y="4495"/>
                    <a:pt x="7150" y="4691"/>
                  </a:cubicBezTo>
                  <a:cubicBezTo>
                    <a:pt x="7162" y="4896"/>
                    <a:pt x="7228" y="5047"/>
                    <a:pt x="7306" y="5053"/>
                  </a:cubicBezTo>
                  <a:lnTo>
                    <a:pt x="7459" y="4830"/>
                  </a:lnTo>
                  <a:lnTo>
                    <a:pt x="7564" y="4425"/>
                  </a:lnTo>
                  <a:lnTo>
                    <a:pt x="7792" y="4521"/>
                  </a:lnTo>
                  <a:lnTo>
                    <a:pt x="7961" y="4743"/>
                  </a:lnTo>
                  <a:lnTo>
                    <a:pt x="8101" y="4839"/>
                  </a:lnTo>
                  <a:lnTo>
                    <a:pt x="8265" y="4892"/>
                  </a:lnTo>
                  <a:lnTo>
                    <a:pt x="8631" y="5488"/>
                  </a:lnTo>
                  <a:lnTo>
                    <a:pt x="9029" y="5806"/>
                  </a:lnTo>
                  <a:lnTo>
                    <a:pt x="9209" y="6059"/>
                  </a:lnTo>
                  <a:lnTo>
                    <a:pt x="9409" y="6107"/>
                  </a:lnTo>
                  <a:lnTo>
                    <a:pt x="9489" y="5576"/>
                  </a:lnTo>
                  <a:lnTo>
                    <a:pt x="9766" y="5544"/>
                  </a:lnTo>
                  <a:lnTo>
                    <a:pt x="9849" y="5290"/>
                  </a:lnTo>
                  <a:lnTo>
                    <a:pt x="9717" y="4887"/>
                  </a:lnTo>
                  <a:lnTo>
                    <a:pt x="9568" y="4951"/>
                  </a:lnTo>
                  <a:lnTo>
                    <a:pt x="9311" y="5045"/>
                  </a:lnTo>
                  <a:lnTo>
                    <a:pt x="9098" y="5024"/>
                  </a:lnTo>
                  <a:lnTo>
                    <a:pt x="8917" y="4898"/>
                  </a:lnTo>
                  <a:cubicBezTo>
                    <a:pt x="8954" y="4793"/>
                    <a:pt x="8991" y="4687"/>
                    <a:pt x="9026" y="4578"/>
                  </a:cubicBezTo>
                  <a:cubicBezTo>
                    <a:pt x="9066" y="4454"/>
                    <a:pt x="9104" y="4327"/>
                    <a:pt x="9142" y="4197"/>
                  </a:cubicBezTo>
                  <a:lnTo>
                    <a:pt x="9069" y="3879"/>
                  </a:lnTo>
                  <a:lnTo>
                    <a:pt x="8687" y="3730"/>
                  </a:lnTo>
                  <a:lnTo>
                    <a:pt x="8531" y="3634"/>
                  </a:lnTo>
                  <a:lnTo>
                    <a:pt x="8149" y="3389"/>
                  </a:lnTo>
                  <a:lnTo>
                    <a:pt x="8113" y="3104"/>
                  </a:lnTo>
                  <a:lnTo>
                    <a:pt x="8411" y="3042"/>
                  </a:lnTo>
                  <a:lnTo>
                    <a:pt x="8676" y="3106"/>
                  </a:lnTo>
                  <a:lnTo>
                    <a:pt x="8949" y="3455"/>
                  </a:lnTo>
                  <a:lnTo>
                    <a:pt x="9375" y="4222"/>
                  </a:lnTo>
                  <a:lnTo>
                    <a:pt x="9675" y="4285"/>
                  </a:lnTo>
                  <a:lnTo>
                    <a:pt x="9884" y="4285"/>
                  </a:lnTo>
                  <a:lnTo>
                    <a:pt x="10080" y="4832"/>
                  </a:lnTo>
                  <a:lnTo>
                    <a:pt x="10216" y="4706"/>
                  </a:lnTo>
                  <a:lnTo>
                    <a:pt x="10492" y="4779"/>
                  </a:lnTo>
                  <a:lnTo>
                    <a:pt x="10683" y="5162"/>
                  </a:lnTo>
                  <a:lnTo>
                    <a:pt x="10935" y="5384"/>
                  </a:lnTo>
                  <a:lnTo>
                    <a:pt x="11114" y="5447"/>
                  </a:lnTo>
                  <a:lnTo>
                    <a:pt x="11323" y="5873"/>
                  </a:lnTo>
                  <a:lnTo>
                    <a:pt x="11520" y="5873"/>
                  </a:lnTo>
                  <a:lnTo>
                    <a:pt x="11653" y="5841"/>
                  </a:lnTo>
                  <a:lnTo>
                    <a:pt x="11890" y="5914"/>
                  </a:lnTo>
                  <a:lnTo>
                    <a:pt x="12123" y="6695"/>
                  </a:lnTo>
                  <a:lnTo>
                    <a:pt x="12388" y="7236"/>
                  </a:lnTo>
                  <a:lnTo>
                    <a:pt x="12553" y="7619"/>
                  </a:lnTo>
                  <a:lnTo>
                    <a:pt x="12709" y="8002"/>
                  </a:lnTo>
                  <a:lnTo>
                    <a:pt x="12790" y="8705"/>
                  </a:lnTo>
                  <a:lnTo>
                    <a:pt x="12882" y="9024"/>
                  </a:lnTo>
                  <a:lnTo>
                    <a:pt x="13112" y="9567"/>
                  </a:lnTo>
                  <a:lnTo>
                    <a:pt x="13268" y="9693"/>
                  </a:lnTo>
                  <a:lnTo>
                    <a:pt x="13405" y="9693"/>
                  </a:lnTo>
                  <a:lnTo>
                    <a:pt x="13779" y="9981"/>
                  </a:lnTo>
                  <a:lnTo>
                    <a:pt x="13935" y="10139"/>
                  </a:lnTo>
                  <a:lnTo>
                    <a:pt x="14270" y="10578"/>
                  </a:lnTo>
                  <a:lnTo>
                    <a:pt x="14591" y="11014"/>
                  </a:lnTo>
                  <a:lnTo>
                    <a:pt x="14812" y="11512"/>
                  </a:lnTo>
                  <a:lnTo>
                    <a:pt x="14949" y="11480"/>
                  </a:lnTo>
                  <a:lnTo>
                    <a:pt x="14969" y="10586"/>
                  </a:lnTo>
                  <a:lnTo>
                    <a:pt x="15295" y="10203"/>
                  </a:lnTo>
                  <a:lnTo>
                    <a:pt x="15407" y="10628"/>
                  </a:lnTo>
                  <a:lnTo>
                    <a:pt x="15234" y="11180"/>
                  </a:lnTo>
                  <a:lnTo>
                    <a:pt x="15387" y="11532"/>
                  </a:lnTo>
                  <a:lnTo>
                    <a:pt x="15652" y="11904"/>
                  </a:lnTo>
                  <a:cubicBezTo>
                    <a:pt x="15731" y="11974"/>
                    <a:pt x="15814" y="12006"/>
                    <a:pt x="15897" y="12000"/>
                  </a:cubicBezTo>
                  <a:cubicBezTo>
                    <a:pt x="15967" y="11995"/>
                    <a:pt x="16036" y="11962"/>
                    <a:pt x="16102" y="11904"/>
                  </a:cubicBezTo>
                  <a:lnTo>
                    <a:pt x="16030" y="11267"/>
                  </a:lnTo>
                  <a:lnTo>
                    <a:pt x="15790" y="10958"/>
                  </a:lnTo>
                  <a:lnTo>
                    <a:pt x="15765" y="10396"/>
                  </a:lnTo>
                  <a:lnTo>
                    <a:pt x="15966" y="10333"/>
                  </a:lnTo>
                  <a:lnTo>
                    <a:pt x="16135" y="10651"/>
                  </a:lnTo>
                  <a:lnTo>
                    <a:pt x="16255" y="10968"/>
                  </a:lnTo>
                  <a:lnTo>
                    <a:pt x="16472" y="11457"/>
                  </a:lnTo>
                  <a:cubicBezTo>
                    <a:pt x="16523" y="11519"/>
                    <a:pt x="16575" y="11572"/>
                    <a:pt x="16628" y="11617"/>
                  </a:cubicBezTo>
                  <a:cubicBezTo>
                    <a:pt x="16771" y="11737"/>
                    <a:pt x="16919" y="11795"/>
                    <a:pt x="17066" y="11871"/>
                  </a:cubicBezTo>
                  <a:cubicBezTo>
                    <a:pt x="17166" y="11922"/>
                    <a:pt x="17265" y="11982"/>
                    <a:pt x="17363" y="12049"/>
                  </a:cubicBezTo>
                  <a:lnTo>
                    <a:pt x="17637" y="12677"/>
                  </a:lnTo>
                  <a:lnTo>
                    <a:pt x="17869" y="12634"/>
                  </a:lnTo>
                  <a:lnTo>
                    <a:pt x="17889" y="12336"/>
                  </a:lnTo>
                  <a:cubicBezTo>
                    <a:pt x="17862" y="12151"/>
                    <a:pt x="17814" y="11992"/>
                    <a:pt x="17752" y="11880"/>
                  </a:cubicBezTo>
                  <a:cubicBezTo>
                    <a:pt x="17688" y="11766"/>
                    <a:pt x="17613" y="11707"/>
                    <a:pt x="17536" y="11711"/>
                  </a:cubicBezTo>
                  <a:lnTo>
                    <a:pt x="17416" y="11243"/>
                  </a:lnTo>
                  <a:lnTo>
                    <a:pt x="17609" y="11252"/>
                  </a:lnTo>
                  <a:lnTo>
                    <a:pt x="17732" y="11061"/>
                  </a:lnTo>
                  <a:lnTo>
                    <a:pt x="17557" y="10447"/>
                  </a:lnTo>
                  <a:lnTo>
                    <a:pt x="17388" y="10023"/>
                  </a:lnTo>
                  <a:lnTo>
                    <a:pt x="17773" y="10566"/>
                  </a:lnTo>
                  <a:lnTo>
                    <a:pt x="17990" y="10906"/>
                  </a:lnTo>
                  <a:lnTo>
                    <a:pt x="18252" y="11256"/>
                  </a:lnTo>
                  <a:lnTo>
                    <a:pt x="18660" y="11987"/>
                  </a:lnTo>
                  <a:lnTo>
                    <a:pt x="18889" y="12497"/>
                  </a:lnTo>
                  <a:lnTo>
                    <a:pt x="19094" y="13071"/>
                  </a:lnTo>
                  <a:lnTo>
                    <a:pt x="19367" y="13518"/>
                  </a:lnTo>
                  <a:lnTo>
                    <a:pt x="19583" y="13931"/>
                  </a:lnTo>
                  <a:lnTo>
                    <a:pt x="19848" y="14409"/>
                  </a:lnTo>
                  <a:lnTo>
                    <a:pt x="19993" y="14791"/>
                  </a:lnTo>
                  <a:lnTo>
                    <a:pt x="20073" y="15089"/>
                  </a:lnTo>
                  <a:cubicBezTo>
                    <a:pt x="20093" y="15145"/>
                    <a:pt x="20112" y="15201"/>
                    <a:pt x="20131" y="15258"/>
                  </a:cubicBezTo>
                  <a:cubicBezTo>
                    <a:pt x="20151" y="15314"/>
                    <a:pt x="20170" y="15370"/>
                    <a:pt x="20190" y="15427"/>
                  </a:cubicBezTo>
                  <a:lnTo>
                    <a:pt x="20402" y="15850"/>
                  </a:lnTo>
                  <a:lnTo>
                    <a:pt x="20474" y="16327"/>
                  </a:lnTo>
                  <a:lnTo>
                    <a:pt x="20514" y="16720"/>
                  </a:lnTo>
                  <a:lnTo>
                    <a:pt x="20735" y="17241"/>
                  </a:lnTo>
                  <a:lnTo>
                    <a:pt x="20807" y="17655"/>
                  </a:lnTo>
                  <a:cubicBezTo>
                    <a:pt x="20819" y="17786"/>
                    <a:pt x="20832" y="17917"/>
                    <a:pt x="20844" y="18049"/>
                  </a:cubicBezTo>
                  <a:cubicBezTo>
                    <a:pt x="20856" y="18180"/>
                    <a:pt x="20868" y="18311"/>
                    <a:pt x="20880" y="18442"/>
                  </a:cubicBezTo>
                  <a:lnTo>
                    <a:pt x="20960" y="19006"/>
                  </a:lnTo>
                  <a:lnTo>
                    <a:pt x="21117" y="19677"/>
                  </a:lnTo>
                  <a:lnTo>
                    <a:pt x="21246" y="20208"/>
                  </a:lnTo>
                  <a:lnTo>
                    <a:pt x="21398" y="20547"/>
                  </a:lnTo>
                  <a:lnTo>
                    <a:pt x="21338" y="21131"/>
                  </a:lnTo>
                  <a:lnTo>
                    <a:pt x="21382" y="21599"/>
                  </a:lnTo>
                  <a:lnTo>
                    <a:pt x="21546" y="21599"/>
                  </a:lnTo>
                  <a:cubicBezTo>
                    <a:pt x="21562" y="21486"/>
                    <a:pt x="21574" y="21369"/>
                    <a:pt x="21582" y="21251"/>
                  </a:cubicBezTo>
                  <a:cubicBezTo>
                    <a:pt x="21600" y="20975"/>
                    <a:pt x="21596" y="20692"/>
                    <a:pt x="21570" y="20420"/>
                  </a:cubicBezTo>
                  <a:lnTo>
                    <a:pt x="21322" y="19879"/>
                  </a:lnTo>
                  <a:lnTo>
                    <a:pt x="21226" y="19433"/>
                  </a:lnTo>
                  <a:lnTo>
                    <a:pt x="21166" y="18957"/>
                  </a:lnTo>
                  <a:lnTo>
                    <a:pt x="21074" y="18192"/>
                  </a:lnTo>
                  <a:lnTo>
                    <a:pt x="20935" y="17256"/>
                  </a:lnTo>
                  <a:lnTo>
                    <a:pt x="20826" y="16620"/>
                  </a:lnTo>
                  <a:lnTo>
                    <a:pt x="20634" y="15983"/>
                  </a:lnTo>
                  <a:lnTo>
                    <a:pt x="20326" y="15345"/>
                  </a:lnTo>
                  <a:lnTo>
                    <a:pt x="19647" y="13667"/>
                  </a:lnTo>
                  <a:lnTo>
                    <a:pt x="19264" y="12797"/>
                  </a:lnTo>
                  <a:lnTo>
                    <a:pt x="19093" y="12386"/>
                  </a:lnTo>
                  <a:lnTo>
                    <a:pt x="18852" y="11716"/>
                  </a:lnTo>
                  <a:lnTo>
                    <a:pt x="18687" y="11099"/>
                  </a:lnTo>
                  <a:lnTo>
                    <a:pt x="18415" y="10877"/>
                  </a:lnTo>
                  <a:lnTo>
                    <a:pt x="18139" y="10684"/>
                  </a:lnTo>
                  <a:lnTo>
                    <a:pt x="17889" y="10365"/>
                  </a:lnTo>
                  <a:lnTo>
                    <a:pt x="17567" y="9822"/>
                  </a:lnTo>
                  <a:cubicBezTo>
                    <a:pt x="17455" y="10011"/>
                    <a:pt x="17321" y="9691"/>
                    <a:pt x="17379" y="9377"/>
                  </a:cubicBezTo>
                  <a:cubicBezTo>
                    <a:pt x="17420" y="9160"/>
                    <a:pt x="17534" y="9142"/>
                    <a:pt x="17584" y="9345"/>
                  </a:cubicBezTo>
                  <a:lnTo>
                    <a:pt x="17226" y="8676"/>
                  </a:lnTo>
                  <a:lnTo>
                    <a:pt x="16956" y="8495"/>
                  </a:lnTo>
                  <a:lnTo>
                    <a:pt x="16213" y="7984"/>
                  </a:lnTo>
                  <a:lnTo>
                    <a:pt x="16024" y="7984"/>
                  </a:lnTo>
                  <a:lnTo>
                    <a:pt x="15614" y="7633"/>
                  </a:lnTo>
                  <a:lnTo>
                    <a:pt x="15469" y="7218"/>
                  </a:lnTo>
                  <a:lnTo>
                    <a:pt x="15388" y="6941"/>
                  </a:lnTo>
                  <a:lnTo>
                    <a:pt x="14882" y="6497"/>
                  </a:lnTo>
                  <a:lnTo>
                    <a:pt x="14685" y="6220"/>
                  </a:lnTo>
                  <a:lnTo>
                    <a:pt x="14697" y="5362"/>
                  </a:lnTo>
                  <a:lnTo>
                    <a:pt x="14468" y="4894"/>
                  </a:lnTo>
                  <a:lnTo>
                    <a:pt x="13869" y="2688"/>
                  </a:lnTo>
                  <a:cubicBezTo>
                    <a:pt x="11750" y="906"/>
                    <a:pt x="9540" y="-1"/>
                    <a:pt x="7317" y="0"/>
                  </a:cubicBezTo>
                  <a:cubicBezTo>
                    <a:pt x="5181" y="1"/>
                    <a:pt x="3056" y="840"/>
                    <a:pt x="1013" y="2491"/>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0" name="Shape 4189"/>
            <p:cNvSpPr/>
            <p:nvPr/>
          </p:nvSpPr>
          <p:spPr>
            <a:xfrm>
              <a:off x="1757863" y="1778700"/>
              <a:ext cx="754186" cy="254649"/>
            </a:xfrm>
            <a:custGeom>
              <a:avLst/>
              <a:gdLst/>
              <a:ahLst/>
              <a:cxnLst>
                <a:cxn ang="0">
                  <a:pos x="wd2" y="hd2"/>
                </a:cxn>
                <a:cxn ang="5400000">
                  <a:pos x="wd2" y="hd2"/>
                </a:cxn>
                <a:cxn ang="10800000">
                  <a:pos x="wd2" y="hd2"/>
                </a:cxn>
                <a:cxn ang="16200000">
                  <a:pos x="wd2" y="hd2"/>
                </a:cxn>
              </a:cxnLst>
              <a:rect l="0" t="0" r="r" b="b"/>
              <a:pathLst>
                <a:path w="21600" h="21600" extrusionOk="0">
                  <a:moveTo>
                    <a:pt x="8379" y="6238"/>
                  </a:moveTo>
                  <a:lnTo>
                    <a:pt x="7995" y="6530"/>
                  </a:lnTo>
                  <a:lnTo>
                    <a:pt x="7560" y="7153"/>
                  </a:lnTo>
                  <a:lnTo>
                    <a:pt x="7120" y="7107"/>
                  </a:lnTo>
                  <a:lnTo>
                    <a:pt x="6891" y="6674"/>
                  </a:lnTo>
                  <a:lnTo>
                    <a:pt x="6992" y="6089"/>
                  </a:lnTo>
                  <a:lnTo>
                    <a:pt x="6649" y="5551"/>
                  </a:lnTo>
                  <a:cubicBezTo>
                    <a:pt x="6481" y="5560"/>
                    <a:pt x="6313" y="5570"/>
                    <a:pt x="6145" y="5581"/>
                  </a:cubicBezTo>
                  <a:cubicBezTo>
                    <a:pt x="5755" y="5605"/>
                    <a:pt x="5365" y="5632"/>
                    <a:pt x="4975" y="5662"/>
                  </a:cubicBezTo>
                  <a:lnTo>
                    <a:pt x="4333" y="6028"/>
                  </a:lnTo>
                  <a:lnTo>
                    <a:pt x="3152" y="6612"/>
                  </a:lnTo>
                  <a:lnTo>
                    <a:pt x="2487" y="7194"/>
                  </a:lnTo>
                  <a:lnTo>
                    <a:pt x="1504" y="8144"/>
                  </a:lnTo>
                  <a:cubicBezTo>
                    <a:pt x="1455" y="8489"/>
                    <a:pt x="1389" y="8810"/>
                    <a:pt x="1307" y="9094"/>
                  </a:cubicBezTo>
                  <a:cubicBezTo>
                    <a:pt x="1132" y="9706"/>
                    <a:pt x="894" y="10132"/>
                    <a:pt x="629" y="10307"/>
                  </a:cubicBezTo>
                  <a:lnTo>
                    <a:pt x="46" y="11038"/>
                  </a:lnTo>
                  <a:lnTo>
                    <a:pt x="0" y="12031"/>
                  </a:lnTo>
                  <a:lnTo>
                    <a:pt x="541" y="12079"/>
                  </a:lnTo>
                  <a:lnTo>
                    <a:pt x="864" y="12226"/>
                  </a:lnTo>
                  <a:cubicBezTo>
                    <a:pt x="946" y="12616"/>
                    <a:pt x="1066" y="12922"/>
                    <a:pt x="1209" y="13102"/>
                  </a:cubicBezTo>
                  <a:cubicBezTo>
                    <a:pt x="1377" y="13316"/>
                    <a:pt x="1566" y="13340"/>
                    <a:pt x="1740" y="13173"/>
                  </a:cubicBezTo>
                  <a:lnTo>
                    <a:pt x="2193" y="13099"/>
                  </a:lnTo>
                  <a:lnTo>
                    <a:pt x="2365" y="13757"/>
                  </a:lnTo>
                  <a:lnTo>
                    <a:pt x="2077" y="14391"/>
                  </a:lnTo>
                  <a:lnTo>
                    <a:pt x="2299" y="15926"/>
                  </a:lnTo>
                  <a:lnTo>
                    <a:pt x="2650" y="16072"/>
                  </a:lnTo>
                  <a:lnTo>
                    <a:pt x="2749" y="17144"/>
                  </a:lnTo>
                  <a:lnTo>
                    <a:pt x="2659" y="18286"/>
                  </a:lnTo>
                  <a:lnTo>
                    <a:pt x="2877" y="19733"/>
                  </a:lnTo>
                  <a:lnTo>
                    <a:pt x="3132" y="20485"/>
                  </a:lnTo>
                  <a:lnTo>
                    <a:pt x="3764" y="21067"/>
                  </a:lnTo>
                  <a:lnTo>
                    <a:pt x="4084" y="20628"/>
                  </a:lnTo>
                  <a:lnTo>
                    <a:pt x="4749" y="20117"/>
                  </a:lnTo>
                  <a:lnTo>
                    <a:pt x="5250" y="20190"/>
                  </a:lnTo>
                  <a:lnTo>
                    <a:pt x="6180" y="20531"/>
                  </a:lnTo>
                  <a:lnTo>
                    <a:pt x="6560" y="20656"/>
                  </a:lnTo>
                  <a:lnTo>
                    <a:pt x="6921" y="21067"/>
                  </a:lnTo>
                  <a:lnTo>
                    <a:pt x="7208" y="21600"/>
                  </a:lnTo>
                  <a:lnTo>
                    <a:pt x="7792" y="21454"/>
                  </a:lnTo>
                  <a:lnTo>
                    <a:pt x="7824" y="20650"/>
                  </a:lnTo>
                  <a:lnTo>
                    <a:pt x="7340" y="20580"/>
                  </a:lnTo>
                  <a:lnTo>
                    <a:pt x="7662" y="19508"/>
                  </a:lnTo>
                  <a:lnTo>
                    <a:pt x="8293" y="20166"/>
                  </a:lnTo>
                  <a:cubicBezTo>
                    <a:pt x="8384" y="20331"/>
                    <a:pt x="8483" y="20453"/>
                    <a:pt x="8587" y="20528"/>
                  </a:cubicBezTo>
                  <a:cubicBezTo>
                    <a:pt x="8747" y="20643"/>
                    <a:pt x="8913" y="20643"/>
                    <a:pt x="9072" y="20528"/>
                  </a:cubicBezTo>
                  <a:lnTo>
                    <a:pt x="9318" y="20312"/>
                  </a:lnTo>
                  <a:lnTo>
                    <a:pt x="9631" y="19873"/>
                  </a:lnTo>
                  <a:lnTo>
                    <a:pt x="10223" y="19508"/>
                  </a:lnTo>
                  <a:lnTo>
                    <a:pt x="10815" y="20019"/>
                  </a:lnTo>
                  <a:lnTo>
                    <a:pt x="11054" y="20799"/>
                  </a:lnTo>
                  <a:lnTo>
                    <a:pt x="11818" y="20921"/>
                  </a:lnTo>
                  <a:lnTo>
                    <a:pt x="12181" y="20342"/>
                  </a:lnTo>
                  <a:lnTo>
                    <a:pt x="12468" y="20927"/>
                  </a:lnTo>
                  <a:lnTo>
                    <a:pt x="12830" y="20975"/>
                  </a:lnTo>
                  <a:lnTo>
                    <a:pt x="13092" y="19666"/>
                  </a:lnTo>
                  <a:lnTo>
                    <a:pt x="13362" y="18868"/>
                  </a:lnTo>
                  <a:lnTo>
                    <a:pt x="13822" y="18649"/>
                  </a:lnTo>
                  <a:lnTo>
                    <a:pt x="14421" y="18161"/>
                  </a:lnTo>
                  <a:lnTo>
                    <a:pt x="14635" y="17723"/>
                  </a:lnTo>
                  <a:lnTo>
                    <a:pt x="14972" y="16654"/>
                  </a:lnTo>
                  <a:lnTo>
                    <a:pt x="15243" y="15630"/>
                  </a:lnTo>
                  <a:lnTo>
                    <a:pt x="15317" y="14632"/>
                  </a:lnTo>
                  <a:lnTo>
                    <a:pt x="15317" y="13974"/>
                  </a:lnTo>
                  <a:lnTo>
                    <a:pt x="15122" y="13541"/>
                  </a:lnTo>
                  <a:lnTo>
                    <a:pt x="15023" y="12765"/>
                  </a:lnTo>
                  <a:lnTo>
                    <a:pt x="15220" y="12329"/>
                  </a:lnTo>
                  <a:cubicBezTo>
                    <a:pt x="15322" y="12146"/>
                    <a:pt x="15417" y="11934"/>
                    <a:pt x="15505" y="11695"/>
                  </a:cubicBezTo>
                  <a:cubicBezTo>
                    <a:pt x="15576" y="11501"/>
                    <a:pt x="15642" y="11290"/>
                    <a:pt x="15702" y="11065"/>
                  </a:cubicBezTo>
                  <a:lnTo>
                    <a:pt x="16105" y="11650"/>
                  </a:lnTo>
                  <a:lnTo>
                    <a:pt x="16400" y="11650"/>
                  </a:lnTo>
                  <a:cubicBezTo>
                    <a:pt x="16502" y="11466"/>
                    <a:pt x="16618" y="11366"/>
                    <a:pt x="16738" y="11357"/>
                  </a:cubicBezTo>
                  <a:cubicBezTo>
                    <a:pt x="16830" y="11351"/>
                    <a:pt x="16922" y="11401"/>
                    <a:pt x="17008" y="11504"/>
                  </a:cubicBezTo>
                  <a:lnTo>
                    <a:pt x="17484" y="11309"/>
                  </a:lnTo>
                  <a:lnTo>
                    <a:pt x="17747" y="10946"/>
                  </a:lnTo>
                  <a:lnTo>
                    <a:pt x="18258" y="9850"/>
                  </a:lnTo>
                  <a:lnTo>
                    <a:pt x="18331" y="8900"/>
                  </a:lnTo>
                  <a:lnTo>
                    <a:pt x="18809" y="8948"/>
                  </a:lnTo>
                  <a:lnTo>
                    <a:pt x="19047" y="8656"/>
                  </a:lnTo>
                  <a:cubicBezTo>
                    <a:pt x="19050" y="8433"/>
                    <a:pt x="19053" y="8209"/>
                    <a:pt x="19055" y="7986"/>
                  </a:cubicBezTo>
                  <a:cubicBezTo>
                    <a:pt x="19058" y="7763"/>
                    <a:pt x="19061" y="7539"/>
                    <a:pt x="19064" y="7316"/>
                  </a:cubicBezTo>
                  <a:lnTo>
                    <a:pt x="18843" y="6369"/>
                  </a:lnTo>
                  <a:lnTo>
                    <a:pt x="19370" y="6734"/>
                  </a:lnTo>
                  <a:lnTo>
                    <a:pt x="19354" y="7971"/>
                  </a:lnTo>
                  <a:lnTo>
                    <a:pt x="19748" y="7270"/>
                  </a:lnTo>
                  <a:lnTo>
                    <a:pt x="19994" y="6177"/>
                  </a:lnTo>
                  <a:lnTo>
                    <a:pt x="19796" y="5038"/>
                  </a:lnTo>
                  <a:lnTo>
                    <a:pt x="19566" y="4780"/>
                  </a:lnTo>
                  <a:lnTo>
                    <a:pt x="19089" y="4814"/>
                  </a:lnTo>
                  <a:lnTo>
                    <a:pt x="18801" y="4814"/>
                  </a:lnTo>
                  <a:lnTo>
                    <a:pt x="18440" y="4302"/>
                  </a:lnTo>
                  <a:lnTo>
                    <a:pt x="18341" y="3642"/>
                  </a:lnTo>
                  <a:lnTo>
                    <a:pt x="18465" y="2828"/>
                  </a:lnTo>
                  <a:lnTo>
                    <a:pt x="18826" y="2609"/>
                  </a:lnTo>
                  <a:lnTo>
                    <a:pt x="19358" y="4031"/>
                  </a:lnTo>
                  <a:lnTo>
                    <a:pt x="20032" y="4620"/>
                  </a:lnTo>
                  <a:lnTo>
                    <a:pt x="20179" y="3499"/>
                  </a:lnTo>
                  <a:lnTo>
                    <a:pt x="19850" y="3134"/>
                  </a:lnTo>
                  <a:lnTo>
                    <a:pt x="19685" y="2184"/>
                  </a:lnTo>
                  <a:lnTo>
                    <a:pt x="19808" y="1436"/>
                  </a:lnTo>
                  <a:lnTo>
                    <a:pt x="20233" y="2139"/>
                  </a:lnTo>
                  <a:cubicBezTo>
                    <a:pt x="20292" y="2251"/>
                    <a:pt x="20351" y="2363"/>
                    <a:pt x="20410" y="2475"/>
                  </a:cubicBezTo>
                  <a:cubicBezTo>
                    <a:pt x="20469" y="2587"/>
                    <a:pt x="20528" y="2699"/>
                    <a:pt x="20587" y="2811"/>
                  </a:cubicBezTo>
                  <a:lnTo>
                    <a:pt x="20619" y="4752"/>
                  </a:lnTo>
                  <a:lnTo>
                    <a:pt x="21029" y="5166"/>
                  </a:lnTo>
                  <a:lnTo>
                    <a:pt x="21316" y="5236"/>
                  </a:lnTo>
                  <a:lnTo>
                    <a:pt x="21341" y="3823"/>
                  </a:lnTo>
                  <a:lnTo>
                    <a:pt x="21046" y="3360"/>
                  </a:lnTo>
                  <a:lnTo>
                    <a:pt x="20691" y="2065"/>
                  </a:lnTo>
                  <a:lnTo>
                    <a:pt x="21255" y="2361"/>
                  </a:lnTo>
                  <a:lnTo>
                    <a:pt x="21600" y="2068"/>
                  </a:lnTo>
                  <a:lnTo>
                    <a:pt x="21551" y="540"/>
                  </a:lnTo>
                  <a:cubicBezTo>
                    <a:pt x="21437" y="404"/>
                    <a:pt x="21318" y="308"/>
                    <a:pt x="21197" y="254"/>
                  </a:cubicBezTo>
                  <a:cubicBezTo>
                    <a:pt x="21003" y="167"/>
                    <a:pt x="20805" y="188"/>
                    <a:pt x="20613" y="315"/>
                  </a:cubicBezTo>
                  <a:lnTo>
                    <a:pt x="20226" y="171"/>
                  </a:lnTo>
                  <a:lnTo>
                    <a:pt x="19939" y="317"/>
                  </a:lnTo>
                  <a:lnTo>
                    <a:pt x="19442" y="0"/>
                  </a:lnTo>
                  <a:lnTo>
                    <a:pt x="19112" y="72"/>
                  </a:lnTo>
                  <a:lnTo>
                    <a:pt x="19088" y="998"/>
                  </a:lnTo>
                  <a:lnTo>
                    <a:pt x="19211" y="1966"/>
                  </a:lnTo>
                  <a:lnTo>
                    <a:pt x="18811" y="1726"/>
                  </a:lnTo>
                  <a:lnTo>
                    <a:pt x="18638" y="413"/>
                  </a:lnTo>
                  <a:lnTo>
                    <a:pt x="18054" y="413"/>
                  </a:lnTo>
                  <a:lnTo>
                    <a:pt x="17760" y="416"/>
                  </a:lnTo>
                  <a:lnTo>
                    <a:pt x="16847" y="977"/>
                  </a:lnTo>
                  <a:lnTo>
                    <a:pt x="16016" y="1586"/>
                  </a:lnTo>
                  <a:lnTo>
                    <a:pt x="15795" y="1805"/>
                  </a:lnTo>
                  <a:lnTo>
                    <a:pt x="15803" y="3084"/>
                  </a:lnTo>
                  <a:lnTo>
                    <a:pt x="16370" y="2889"/>
                  </a:lnTo>
                  <a:lnTo>
                    <a:pt x="16831" y="2378"/>
                  </a:lnTo>
                  <a:lnTo>
                    <a:pt x="17250" y="2012"/>
                  </a:lnTo>
                  <a:lnTo>
                    <a:pt x="17789" y="1866"/>
                  </a:lnTo>
                  <a:lnTo>
                    <a:pt x="17854" y="2932"/>
                  </a:lnTo>
                  <a:lnTo>
                    <a:pt x="17247" y="3298"/>
                  </a:lnTo>
                  <a:lnTo>
                    <a:pt x="16886" y="3663"/>
                  </a:lnTo>
                  <a:lnTo>
                    <a:pt x="16443" y="3736"/>
                  </a:lnTo>
                  <a:lnTo>
                    <a:pt x="16115" y="4102"/>
                  </a:lnTo>
                  <a:lnTo>
                    <a:pt x="16017" y="5098"/>
                  </a:lnTo>
                  <a:lnTo>
                    <a:pt x="16017" y="6776"/>
                  </a:lnTo>
                  <a:lnTo>
                    <a:pt x="15943" y="7653"/>
                  </a:lnTo>
                  <a:lnTo>
                    <a:pt x="15853" y="8454"/>
                  </a:lnTo>
                  <a:lnTo>
                    <a:pt x="15853" y="9425"/>
                  </a:lnTo>
                  <a:lnTo>
                    <a:pt x="15577" y="10537"/>
                  </a:lnTo>
                  <a:lnTo>
                    <a:pt x="15641" y="8643"/>
                  </a:lnTo>
                  <a:lnTo>
                    <a:pt x="15321" y="8280"/>
                  </a:lnTo>
                  <a:lnTo>
                    <a:pt x="15076" y="7918"/>
                  </a:lnTo>
                  <a:lnTo>
                    <a:pt x="15389" y="6703"/>
                  </a:lnTo>
                  <a:lnTo>
                    <a:pt x="15389" y="5853"/>
                  </a:lnTo>
                  <a:lnTo>
                    <a:pt x="14947" y="5198"/>
                  </a:lnTo>
                  <a:lnTo>
                    <a:pt x="14733" y="5125"/>
                  </a:lnTo>
                  <a:lnTo>
                    <a:pt x="14486" y="5052"/>
                  </a:lnTo>
                  <a:lnTo>
                    <a:pt x="14248" y="4982"/>
                  </a:lnTo>
                  <a:lnTo>
                    <a:pt x="13362" y="5055"/>
                  </a:lnTo>
                  <a:lnTo>
                    <a:pt x="13101" y="5956"/>
                  </a:lnTo>
                  <a:lnTo>
                    <a:pt x="12763" y="6395"/>
                  </a:lnTo>
                  <a:lnTo>
                    <a:pt x="12180" y="6809"/>
                  </a:lnTo>
                  <a:lnTo>
                    <a:pt x="11062" y="6809"/>
                  </a:lnTo>
                  <a:lnTo>
                    <a:pt x="10698" y="6048"/>
                  </a:lnTo>
                  <a:lnTo>
                    <a:pt x="10017" y="5685"/>
                  </a:lnTo>
                  <a:lnTo>
                    <a:pt x="9630" y="5685"/>
                  </a:lnTo>
                  <a:lnTo>
                    <a:pt x="9245" y="5831"/>
                  </a:lnTo>
                  <a:lnTo>
                    <a:pt x="9033" y="6334"/>
                  </a:lnTo>
                  <a:lnTo>
                    <a:pt x="8960" y="7062"/>
                  </a:lnTo>
                  <a:lnTo>
                    <a:pt x="8525" y="7281"/>
                  </a:lnTo>
                  <a:lnTo>
                    <a:pt x="8156" y="7281"/>
                  </a:lnTo>
                  <a:lnTo>
                    <a:pt x="8379" y="623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1" name="Shape 4190"/>
            <p:cNvSpPr/>
            <p:nvPr/>
          </p:nvSpPr>
          <p:spPr>
            <a:xfrm>
              <a:off x="2520415" y="1780993"/>
              <a:ext cx="121323" cy="57498"/>
            </a:xfrm>
            <a:custGeom>
              <a:avLst/>
              <a:gdLst/>
              <a:ahLst/>
              <a:cxnLst>
                <a:cxn ang="0">
                  <a:pos x="wd2" y="hd2"/>
                </a:cxn>
                <a:cxn ang="5400000">
                  <a:pos x="wd2" y="hd2"/>
                </a:cxn>
                <a:cxn ang="10800000">
                  <a:pos x="wd2" y="hd2"/>
                </a:cxn>
                <a:cxn ang="16200000">
                  <a:pos x="wd2" y="hd2"/>
                </a:cxn>
              </a:cxnLst>
              <a:rect l="0" t="0" r="r" b="b"/>
              <a:pathLst>
                <a:path w="21600" h="21600" extrusionOk="0">
                  <a:moveTo>
                    <a:pt x="7934" y="952"/>
                  </a:moveTo>
                  <a:lnTo>
                    <a:pt x="10370" y="641"/>
                  </a:lnTo>
                  <a:lnTo>
                    <a:pt x="12234" y="2097"/>
                  </a:lnTo>
                  <a:lnTo>
                    <a:pt x="15066" y="3160"/>
                  </a:lnTo>
                  <a:lnTo>
                    <a:pt x="16147" y="6695"/>
                  </a:lnTo>
                  <a:lnTo>
                    <a:pt x="18442" y="8314"/>
                  </a:lnTo>
                  <a:lnTo>
                    <a:pt x="20794" y="8853"/>
                  </a:lnTo>
                  <a:lnTo>
                    <a:pt x="21600" y="11834"/>
                  </a:lnTo>
                  <a:lnTo>
                    <a:pt x="19458" y="12360"/>
                  </a:lnTo>
                  <a:cubicBezTo>
                    <a:pt x="18791" y="12394"/>
                    <a:pt x="18126" y="12502"/>
                    <a:pt x="17464" y="12684"/>
                  </a:cubicBezTo>
                  <a:cubicBezTo>
                    <a:pt x="15906" y="13112"/>
                    <a:pt x="14380" y="13946"/>
                    <a:pt x="12919" y="15166"/>
                  </a:cubicBezTo>
                  <a:lnTo>
                    <a:pt x="11078" y="16029"/>
                  </a:lnTo>
                  <a:lnTo>
                    <a:pt x="8533" y="14424"/>
                  </a:lnTo>
                  <a:lnTo>
                    <a:pt x="7428" y="18687"/>
                  </a:lnTo>
                  <a:lnTo>
                    <a:pt x="4579" y="21600"/>
                  </a:lnTo>
                  <a:lnTo>
                    <a:pt x="2559" y="21276"/>
                  </a:lnTo>
                  <a:lnTo>
                    <a:pt x="1056" y="19011"/>
                  </a:lnTo>
                  <a:lnTo>
                    <a:pt x="2007" y="15476"/>
                  </a:lnTo>
                  <a:lnTo>
                    <a:pt x="4688" y="13534"/>
                  </a:lnTo>
                  <a:lnTo>
                    <a:pt x="6215" y="13210"/>
                  </a:lnTo>
                  <a:lnTo>
                    <a:pt x="8958" y="10108"/>
                  </a:lnTo>
                  <a:lnTo>
                    <a:pt x="7794" y="6142"/>
                  </a:lnTo>
                  <a:lnTo>
                    <a:pt x="5858" y="5494"/>
                  </a:lnTo>
                  <a:lnTo>
                    <a:pt x="5090" y="9677"/>
                  </a:lnTo>
                  <a:lnTo>
                    <a:pt x="2073" y="10972"/>
                  </a:lnTo>
                  <a:lnTo>
                    <a:pt x="865" y="6884"/>
                  </a:lnTo>
                  <a:lnTo>
                    <a:pt x="0" y="3768"/>
                  </a:lnTo>
                  <a:lnTo>
                    <a:pt x="609" y="963"/>
                  </a:lnTo>
                  <a:lnTo>
                    <a:pt x="3066" y="315"/>
                  </a:lnTo>
                  <a:lnTo>
                    <a:pt x="5208" y="0"/>
                  </a:lnTo>
                  <a:lnTo>
                    <a:pt x="7934" y="952"/>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2" name="Shape 4191"/>
            <p:cNvSpPr/>
            <p:nvPr/>
          </p:nvSpPr>
          <p:spPr>
            <a:xfrm>
              <a:off x="815003" y="1972957"/>
              <a:ext cx="3049075" cy="2678767"/>
            </a:xfrm>
            <a:custGeom>
              <a:avLst/>
              <a:gdLst/>
              <a:ahLst/>
              <a:cxnLst>
                <a:cxn ang="0">
                  <a:pos x="wd2" y="hd2"/>
                </a:cxn>
                <a:cxn ang="5400000">
                  <a:pos x="wd2" y="hd2"/>
                </a:cxn>
                <a:cxn ang="10800000">
                  <a:pos x="wd2" y="hd2"/>
                </a:cxn>
                <a:cxn ang="16200000">
                  <a:pos x="wd2" y="hd2"/>
                </a:cxn>
              </a:cxnLst>
              <a:rect l="0" t="0" r="r" b="b"/>
              <a:pathLst>
                <a:path w="21331" h="21600" extrusionOk="0">
                  <a:moveTo>
                    <a:pt x="16414" y="71"/>
                  </a:moveTo>
                  <a:lnTo>
                    <a:pt x="16464" y="135"/>
                  </a:lnTo>
                  <a:lnTo>
                    <a:pt x="16565" y="167"/>
                  </a:lnTo>
                  <a:lnTo>
                    <a:pt x="16665" y="181"/>
                  </a:lnTo>
                  <a:lnTo>
                    <a:pt x="16717" y="269"/>
                  </a:lnTo>
                  <a:lnTo>
                    <a:pt x="16658" y="325"/>
                  </a:lnTo>
                  <a:lnTo>
                    <a:pt x="16608" y="422"/>
                  </a:lnTo>
                  <a:lnTo>
                    <a:pt x="16556" y="415"/>
                  </a:lnTo>
                  <a:lnTo>
                    <a:pt x="16602" y="522"/>
                  </a:lnTo>
                  <a:lnTo>
                    <a:pt x="16506" y="529"/>
                  </a:lnTo>
                  <a:lnTo>
                    <a:pt x="16552" y="633"/>
                  </a:lnTo>
                  <a:lnTo>
                    <a:pt x="16674" y="652"/>
                  </a:lnTo>
                  <a:lnTo>
                    <a:pt x="16733" y="728"/>
                  </a:lnTo>
                  <a:lnTo>
                    <a:pt x="16793" y="804"/>
                  </a:lnTo>
                  <a:lnTo>
                    <a:pt x="16893" y="790"/>
                  </a:lnTo>
                  <a:lnTo>
                    <a:pt x="17140" y="769"/>
                  </a:lnTo>
                  <a:lnTo>
                    <a:pt x="17231" y="790"/>
                  </a:lnTo>
                  <a:lnTo>
                    <a:pt x="17247" y="910"/>
                  </a:lnTo>
                  <a:lnTo>
                    <a:pt x="17199" y="972"/>
                  </a:lnTo>
                  <a:lnTo>
                    <a:pt x="17241" y="1046"/>
                  </a:lnTo>
                  <a:lnTo>
                    <a:pt x="17353" y="1217"/>
                  </a:lnTo>
                  <a:lnTo>
                    <a:pt x="17428" y="1301"/>
                  </a:lnTo>
                  <a:lnTo>
                    <a:pt x="17518" y="1382"/>
                  </a:lnTo>
                  <a:lnTo>
                    <a:pt x="17650" y="1479"/>
                  </a:lnTo>
                  <a:lnTo>
                    <a:pt x="17717" y="1571"/>
                  </a:lnTo>
                  <a:lnTo>
                    <a:pt x="17729" y="1652"/>
                  </a:lnTo>
                  <a:lnTo>
                    <a:pt x="17687" y="1715"/>
                  </a:lnTo>
                  <a:lnTo>
                    <a:pt x="17623" y="1803"/>
                  </a:lnTo>
                  <a:lnTo>
                    <a:pt x="17635" y="1900"/>
                  </a:lnTo>
                  <a:lnTo>
                    <a:pt x="17691" y="1969"/>
                  </a:lnTo>
                  <a:lnTo>
                    <a:pt x="17697" y="2091"/>
                  </a:lnTo>
                  <a:lnTo>
                    <a:pt x="17697" y="2186"/>
                  </a:lnTo>
                  <a:cubicBezTo>
                    <a:pt x="17709" y="2209"/>
                    <a:pt x="17723" y="2231"/>
                    <a:pt x="17739" y="2250"/>
                  </a:cubicBezTo>
                  <a:cubicBezTo>
                    <a:pt x="17779" y="2300"/>
                    <a:pt x="17830" y="2337"/>
                    <a:pt x="17887" y="2356"/>
                  </a:cubicBezTo>
                  <a:lnTo>
                    <a:pt x="17940" y="2493"/>
                  </a:lnTo>
                  <a:lnTo>
                    <a:pt x="17964" y="2574"/>
                  </a:lnTo>
                  <a:cubicBezTo>
                    <a:pt x="17992" y="2570"/>
                    <a:pt x="18020" y="2567"/>
                    <a:pt x="18048" y="2565"/>
                  </a:cubicBezTo>
                  <a:cubicBezTo>
                    <a:pt x="18097" y="2561"/>
                    <a:pt x="18146" y="2561"/>
                    <a:pt x="18194" y="2563"/>
                  </a:cubicBezTo>
                  <a:lnTo>
                    <a:pt x="18379" y="2690"/>
                  </a:lnTo>
                  <a:lnTo>
                    <a:pt x="18411" y="2800"/>
                  </a:lnTo>
                  <a:lnTo>
                    <a:pt x="18509" y="2904"/>
                  </a:lnTo>
                  <a:lnTo>
                    <a:pt x="18667" y="3000"/>
                  </a:lnTo>
                  <a:lnTo>
                    <a:pt x="18701" y="3084"/>
                  </a:lnTo>
                  <a:lnTo>
                    <a:pt x="18677" y="3202"/>
                  </a:lnTo>
                  <a:lnTo>
                    <a:pt x="18757" y="3276"/>
                  </a:lnTo>
                  <a:lnTo>
                    <a:pt x="18835" y="3350"/>
                  </a:lnTo>
                  <a:lnTo>
                    <a:pt x="18803" y="3518"/>
                  </a:lnTo>
                  <a:lnTo>
                    <a:pt x="18881" y="3629"/>
                  </a:lnTo>
                  <a:lnTo>
                    <a:pt x="18937" y="3672"/>
                  </a:lnTo>
                  <a:lnTo>
                    <a:pt x="19010" y="3779"/>
                  </a:lnTo>
                  <a:lnTo>
                    <a:pt x="19086" y="3878"/>
                  </a:lnTo>
                  <a:lnTo>
                    <a:pt x="19116" y="3966"/>
                  </a:lnTo>
                  <a:lnTo>
                    <a:pt x="19162" y="4057"/>
                  </a:lnTo>
                  <a:lnTo>
                    <a:pt x="19186" y="4172"/>
                  </a:lnTo>
                  <a:lnTo>
                    <a:pt x="19169" y="4285"/>
                  </a:lnTo>
                  <a:lnTo>
                    <a:pt x="19237" y="4354"/>
                  </a:lnTo>
                  <a:lnTo>
                    <a:pt x="19331" y="4386"/>
                  </a:lnTo>
                  <a:lnTo>
                    <a:pt x="19367" y="4483"/>
                  </a:lnTo>
                  <a:cubicBezTo>
                    <a:pt x="19379" y="4507"/>
                    <a:pt x="19381" y="4536"/>
                    <a:pt x="19373" y="4562"/>
                  </a:cubicBezTo>
                  <a:cubicBezTo>
                    <a:pt x="19357" y="4621"/>
                    <a:pt x="19300" y="4652"/>
                    <a:pt x="19249" y="4628"/>
                  </a:cubicBezTo>
                  <a:lnTo>
                    <a:pt x="19226" y="4488"/>
                  </a:lnTo>
                  <a:cubicBezTo>
                    <a:pt x="19216" y="4465"/>
                    <a:pt x="19204" y="4444"/>
                    <a:pt x="19190" y="4425"/>
                  </a:cubicBezTo>
                  <a:cubicBezTo>
                    <a:pt x="19161" y="4386"/>
                    <a:pt x="19123" y="4357"/>
                    <a:pt x="19098" y="4314"/>
                  </a:cubicBezTo>
                  <a:cubicBezTo>
                    <a:pt x="19074" y="4274"/>
                    <a:pt x="19064" y="4226"/>
                    <a:pt x="19068" y="4178"/>
                  </a:cubicBezTo>
                  <a:lnTo>
                    <a:pt x="19020" y="4087"/>
                  </a:lnTo>
                  <a:lnTo>
                    <a:pt x="18953" y="3930"/>
                  </a:lnTo>
                  <a:lnTo>
                    <a:pt x="18899" y="3847"/>
                  </a:lnTo>
                  <a:cubicBezTo>
                    <a:pt x="18877" y="3837"/>
                    <a:pt x="18856" y="3826"/>
                    <a:pt x="18835" y="3814"/>
                  </a:cubicBezTo>
                  <a:cubicBezTo>
                    <a:pt x="18779" y="3783"/>
                    <a:pt x="18727" y="3743"/>
                    <a:pt x="18680" y="3696"/>
                  </a:cubicBezTo>
                  <a:cubicBezTo>
                    <a:pt x="18635" y="3669"/>
                    <a:pt x="18589" y="3641"/>
                    <a:pt x="18544" y="3613"/>
                  </a:cubicBezTo>
                  <a:cubicBezTo>
                    <a:pt x="18505" y="3589"/>
                    <a:pt x="18467" y="3565"/>
                    <a:pt x="18429" y="3541"/>
                  </a:cubicBezTo>
                  <a:lnTo>
                    <a:pt x="18327" y="3437"/>
                  </a:lnTo>
                  <a:lnTo>
                    <a:pt x="18212" y="3347"/>
                  </a:lnTo>
                  <a:lnTo>
                    <a:pt x="18078" y="3183"/>
                  </a:lnTo>
                  <a:lnTo>
                    <a:pt x="17965" y="3032"/>
                  </a:lnTo>
                  <a:cubicBezTo>
                    <a:pt x="17946" y="2980"/>
                    <a:pt x="17924" y="2929"/>
                    <a:pt x="17901" y="2880"/>
                  </a:cubicBezTo>
                  <a:cubicBezTo>
                    <a:pt x="17875" y="2824"/>
                    <a:pt x="17847" y="2770"/>
                    <a:pt x="17817" y="2717"/>
                  </a:cubicBezTo>
                  <a:lnTo>
                    <a:pt x="17780" y="2636"/>
                  </a:lnTo>
                  <a:lnTo>
                    <a:pt x="17668" y="2429"/>
                  </a:lnTo>
                  <a:lnTo>
                    <a:pt x="17581" y="2204"/>
                  </a:lnTo>
                  <a:lnTo>
                    <a:pt x="17478" y="2116"/>
                  </a:lnTo>
                  <a:lnTo>
                    <a:pt x="17388" y="2005"/>
                  </a:lnTo>
                  <a:lnTo>
                    <a:pt x="17254" y="1941"/>
                  </a:lnTo>
                  <a:lnTo>
                    <a:pt x="17205" y="2005"/>
                  </a:lnTo>
                  <a:lnTo>
                    <a:pt x="17310" y="2100"/>
                  </a:lnTo>
                  <a:lnTo>
                    <a:pt x="17388" y="2190"/>
                  </a:lnTo>
                  <a:lnTo>
                    <a:pt x="17456" y="2322"/>
                  </a:lnTo>
                  <a:lnTo>
                    <a:pt x="17480" y="2412"/>
                  </a:lnTo>
                  <a:lnTo>
                    <a:pt x="17378" y="2389"/>
                  </a:lnTo>
                  <a:lnTo>
                    <a:pt x="17276" y="2492"/>
                  </a:lnTo>
                  <a:lnTo>
                    <a:pt x="17286" y="2649"/>
                  </a:lnTo>
                  <a:lnTo>
                    <a:pt x="17344" y="2737"/>
                  </a:lnTo>
                  <a:lnTo>
                    <a:pt x="17484" y="2847"/>
                  </a:lnTo>
                  <a:lnTo>
                    <a:pt x="17556" y="2903"/>
                  </a:lnTo>
                  <a:lnTo>
                    <a:pt x="17628" y="2970"/>
                  </a:lnTo>
                  <a:lnTo>
                    <a:pt x="17634" y="3113"/>
                  </a:lnTo>
                  <a:lnTo>
                    <a:pt x="17610" y="3201"/>
                  </a:lnTo>
                  <a:lnTo>
                    <a:pt x="17535" y="3256"/>
                  </a:lnTo>
                  <a:lnTo>
                    <a:pt x="17469" y="3270"/>
                  </a:lnTo>
                  <a:lnTo>
                    <a:pt x="17403" y="3318"/>
                  </a:lnTo>
                  <a:lnTo>
                    <a:pt x="17381" y="3441"/>
                  </a:lnTo>
                  <a:lnTo>
                    <a:pt x="17295" y="3608"/>
                  </a:lnTo>
                  <a:lnTo>
                    <a:pt x="17241" y="3695"/>
                  </a:lnTo>
                  <a:lnTo>
                    <a:pt x="17199" y="3823"/>
                  </a:lnTo>
                  <a:lnTo>
                    <a:pt x="17199" y="3936"/>
                  </a:lnTo>
                  <a:lnTo>
                    <a:pt x="17223" y="4093"/>
                  </a:lnTo>
                  <a:lnTo>
                    <a:pt x="17259" y="4271"/>
                  </a:lnTo>
                  <a:lnTo>
                    <a:pt x="17322" y="4484"/>
                  </a:lnTo>
                  <a:cubicBezTo>
                    <a:pt x="17335" y="4565"/>
                    <a:pt x="17344" y="4646"/>
                    <a:pt x="17348" y="4727"/>
                  </a:cubicBezTo>
                  <a:cubicBezTo>
                    <a:pt x="17351" y="4801"/>
                    <a:pt x="17351" y="4875"/>
                    <a:pt x="17348" y="4949"/>
                  </a:cubicBezTo>
                  <a:lnTo>
                    <a:pt x="17388" y="5111"/>
                  </a:lnTo>
                  <a:lnTo>
                    <a:pt x="17448" y="5118"/>
                  </a:lnTo>
                  <a:lnTo>
                    <a:pt x="17454" y="4982"/>
                  </a:lnTo>
                  <a:lnTo>
                    <a:pt x="17466" y="4852"/>
                  </a:lnTo>
                  <a:cubicBezTo>
                    <a:pt x="17490" y="4841"/>
                    <a:pt x="17516" y="4837"/>
                    <a:pt x="17542" y="4841"/>
                  </a:cubicBezTo>
                  <a:cubicBezTo>
                    <a:pt x="17595" y="4849"/>
                    <a:pt x="17641" y="4888"/>
                    <a:pt x="17663" y="4944"/>
                  </a:cubicBezTo>
                  <a:lnTo>
                    <a:pt x="17689" y="5039"/>
                  </a:lnTo>
                  <a:lnTo>
                    <a:pt x="17753" y="4984"/>
                  </a:lnTo>
                  <a:cubicBezTo>
                    <a:pt x="17717" y="4958"/>
                    <a:pt x="17713" y="4898"/>
                    <a:pt x="17747" y="4868"/>
                  </a:cubicBezTo>
                  <a:cubicBezTo>
                    <a:pt x="17781" y="4837"/>
                    <a:pt x="17827" y="4860"/>
                    <a:pt x="17870" y="4873"/>
                  </a:cubicBezTo>
                  <a:cubicBezTo>
                    <a:pt x="17910" y="4884"/>
                    <a:pt x="17952" y="4884"/>
                    <a:pt x="17992" y="4870"/>
                  </a:cubicBezTo>
                  <a:cubicBezTo>
                    <a:pt x="17989" y="4839"/>
                    <a:pt x="17981" y="4810"/>
                    <a:pt x="17968" y="4782"/>
                  </a:cubicBezTo>
                  <a:cubicBezTo>
                    <a:pt x="17948" y="4739"/>
                    <a:pt x="17917" y="4704"/>
                    <a:pt x="17880" y="4680"/>
                  </a:cubicBezTo>
                  <a:cubicBezTo>
                    <a:pt x="17876" y="4656"/>
                    <a:pt x="17886" y="4631"/>
                    <a:pt x="17904" y="4618"/>
                  </a:cubicBezTo>
                  <a:cubicBezTo>
                    <a:pt x="17948" y="4584"/>
                    <a:pt x="18007" y="4623"/>
                    <a:pt x="18004" y="4684"/>
                  </a:cubicBezTo>
                  <a:cubicBezTo>
                    <a:pt x="18055" y="4708"/>
                    <a:pt x="18104" y="4737"/>
                    <a:pt x="18150" y="4772"/>
                  </a:cubicBezTo>
                  <a:cubicBezTo>
                    <a:pt x="18186" y="4799"/>
                    <a:pt x="18219" y="4830"/>
                    <a:pt x="18251" y="4863"/>
                  </a:cubicBezTo>
                  <a:cubicBezTo>
                    <a:pt x="18300" y="4887"/>
                    <a:pt x="18346" y="4917"/>
                    <a:pt x="18389" y="4953"/>
                  </a:cubicBezTo>
                  <a:cubicBezTo>
                    <a:pt x="18451" y="5004"/>
                    <a:pt x="18505" y="5066"/>
                    <a:pt x="18550" y="5136"/>
                  </a:cubicBezTo>
                  <a:lnTo>
                    <a:pt x="18694" y="5233"/>
                  </a:lnTo>
                  <a:lnTo>
                    <a:pt x="18831" y="5331"/>
                  </a:lnTo>
                  <a:lnTo>
                    <a:pt x="18885" y="5372"/>
                  </a:lnTo>
                  <a:lnTo>
                    <a:pt x="18785" y="5419"/>
                  </a:lnTo>
                  <a:lnTo>
                    <a:pt x="18721" y="5439"/>
                  </a:lnTo>
                  <a:lnTo>
                    <a:pt x="18745" y="5534"/>
                  </a:lnTo>
                  <a:lnTo>
                    <a:pt x="18818" y="5629"/>
                  </a:lnTo>
                  <a:cubicBezTo>
                    <a:pt x="18846" y="5650"/>
                    <a:pt x="18875" y="5672"/>
                    <a:pt x="18902" y="5696"/>
                  </a:cubicBezTo>
                  <a:cubicBezTo>
                    <a:pt x="18943" y="5732"/>
                    <a:pt x="18982" y="5770"/>
                    <a:pt x="19018" y="5812"/>
                  </a:cubicBezTo>
                  <a:lnTo>
                    <a:pt x="19064" y="5895"/>
                  </a:lnTo>
                  <a:lnTo>
                    <a:pt x="19146" y="5985"/>
                  </a:lnTo>
                  <a:lnTo>
                    <a:pt x="19078" y="6032"/>
                  </a:lnTo>
                  <a:lnTo>
                    <a:pt x="19119" y="6122"/>
                  </a:lnTo>
                  <a:lnTo>
                    <a:pt x="19040" y="6150"/>
                  </a:lnTo>
                  <a:cubicBezTo>
                    <a:pt x="19009" y="6117"/>
                    <a:pt x="18983" y="6080"/>
                    <a:pt x="18962" y="6039"/>
                  </a:cubicBezTo>
                  <a:cubicBezTo>
                    <a:pt x="18929" y="5975"/>
                    <a:pt x="18910" y="5902"/>
                    <a:pt x="18870" y="5844"/>
                  </a:cubicBezTo>
                  <a:cubicBezTo>
                    <a:pt x="18844" y="5806"/>
                    <a:pt x="18810" y="5776"/>
                    <a:pt x="18771" y="5756"/>
                  </a:cubicBezTo>
                  <a:cubicBezTo>
                    <a:pt x="18741" y="5731"/>
                    <a:pt x="18713" y="5704"/>
                    <a:pt x="18687" y="5673"/>
                  </a:cubicBezTo>
                  <a:cubicBezTo>
                    <a:pt x="18643" y="5620"/>
                    <a:pt x="18606" y="5559"/>
                    <a:pt x="18578" y="5492"/>
                  </a:cubicBezTo>
                  <a:lnTo>
                    <a:pt x="18488" y="5381"/>
                  </a:lnTo>
                  <a:lnTo>
                    <a:pt x="18392" y="5256"/>
                  </a:lnTo>
                  <a:lnTo>
                    <a:pt x="18331" y="5194"/>
                  </a:lnTo>
                  <a:lnTo>
                    <a:pt x="18249" y="5214"/>
                  </a:lnTo>
                  <a:lnTo>
                    <a:pt x="18307" y="5369"/>
                  </a:lnTo>
                  <a:lnTo>
                    <a:pt x="18368" y="5536"/>
                  </a:lnTo>
                  <a:cubicBezTo>
                    <a:pt x="18417" y="5611"/>
                    <a:pt x="18466" y="5688"/>
                    <a:pt x="18512" y="5766"/>
                  </a:cubicBezTo>
                  <a:cubicBezTo>
                    <a:pt x="18547" y="5825"/>
                    <a:pt x="18581" y="5884"/>
                    <a:pt x="18614" y="5944"/>
                  </a:cubicBezTo>
                  <a:cubicBezTo>
                    <a:pt x="18617" y="6005"/>
                    <a:pt x="18623" y="6065"/>
                    <a:pt x="18632" y="6125"/>
                  </a:cubicBezTo>
                  <a:cubicBezTo>
                    <a:pt x="18654" y="6257"/>
                    <a:pt x="18693" y="6384"/>
                    <a:pt x="18749" y="6502"/>
                  </a:cubicBezTo>
                  <a:lnTo>
                    <a:pt x="18801" y="6680"/>
                  </a:lnTo>
                  <a:cubicBezTo>
                    <a:pt x="18813" y="6708"/>
                    <a:pt x="18821" y="6738"/>
                    <a:pt x="18825" y="6768"/>
                  </a:cubicBezTo>
                  <a:cubicBezTo>
                    <a:pt x="18832" y="6809"/>
                    <a:pt x="18832" y="6850"/>
                    <a:pt x="18825" y="6890"/>
                  </a:cubicBezTo>
                  <a:lnTo>
                    <a:pt x="18843" y="6999"/>
                  </a:lnTo>
                  <a:lnTo>
                    <a:pt x="18854" y="7091"/>
                  </a:lnTo>
                  <a:lnTo>
                    <a:pt x="18867" y="7202"/>
                  </a:lnTo>
                  <a:lnTo>
                    <a:pt x="18867" y="7382"/>
                  </a:lnTo>
                  <a:lnTo>
                    <a:pt x="18792" y="7535"/>
                  </a:lnTo>
                  <a:lnTo>
                    <a:pt x="18728" y="7616"/>
                  </a:lnTo>
                  <a:lnTo>
                    <a:pt x="18674" y="7664"/>
                  </a:lnTo>
                  <a:lnTo>
                    <a:pt x="18620" y="7814"/>
                  </a:lnTo>
                  <a:lnTo>
                    <a:pt x="18620" y="7957"/>
                  </a:lnTo>
                  <a:lnTo>
                    <a:pt x="18636" y="8094"/>
                  </a:lnTo>
                  <a:lnTo>
                    <a:pt x="18646" y="8230"/>
                  </a:lnTo>
                  <a:lnTo>
                    <a:pt x="18640" y="8352"/>
                  </a:lnTo>
                  <a:lnTo>
                    <a:pt x="18598" y="8494"/>
                  </a:lnTo>
                  <a:lnTo>
                    <a:pt x="18552" y="8660"/>
                  </a:lnTo>
                  <a:lnTo>
                    <a:pt x="18594" y="8750"/>
                  </a:lnTo>
                  <a:lnTo>
                    <a:pt x="18686" y="8803"/>
                  </a:lnTo>
                  <a:lnTo>
                    <a:pt x="18784" y="8859"/>
                  </a:lnTo>
                  <a:lnTo>
                    <a:pt x="18864" y="8944"/>
                  </a:lnTo>
                  <a:lnTo>
                    <a:pt x="18992" y="8987"/>
                  </a:lnTo>
                  <a:lnTo>
                    <a:pt x="19058" y="9091"/>
                  </a:lnTo>
                  <a:lnTo>
                    <a:pt x="19149" y="9188"/>
                  </a:lnTo>
                  <a:lnTo>
                    <a:pt x="19187" y="9299"/>
                  </a:lnTo>
                  <a:lnTo>
                    <a:pt x="19193" y="9438"/>
                  </a:lnTo>
                  <a:lnTo>
                    <a:pt x="19203" y="9524"/>
                  </a:lnTo>
                  <a:lnTo>
                    <a:pt x="19175" y="9637"/>
                  </a:lnTo>
                  <a:lnTo>
                    <a:pt x="19129" y="9732"/>
                  </a:lnTo>
                  <a:lnTo>
                    <a:pt x="19099" y="9850"/>
                  </a:lnTo>
                  <a:lnTo>
                    <a:pt x="18968" y="9944"/>
                  </a:lnTo>
                  <a:lnTo>
                    <a:pt x="19059" y="10011"/>
                  </a:lnTo>
                  <a:lnTo>
                    <a:pt x="19121" y="9983"/>
                  </a:lnTo>
                  <a:lnTo>
                    <a:pt x="19127" y="10076"/>
                  </a:lnTo>
                  <a:lnTo>
                    <a:pt x="19069" y="10158"/>
                  </a:lnTo>
                  <a:lnTo>
                    <a:pt x="18953" y="10089"/>
                  </a:lnTo>
                  <a:lnTo>
                    <a:pt x="18919" y="10033"/>
                  </a:lnTo>
                  <a:lnTo>
                    <a:pt x="18849" y="9950"/>
                  </a:lnTo>
                  <a:lnTo>
                    <a:pt x="18833" y="9869"/>
                  </a:lnTo>
                  <a:lnTo>
                    <a:pt x="18833" y="9755"/>
                  </a:lnTo>
                  <a:lnTo>
                    <a:pt x="18809" y="9603"/>
                  </a:lnTo>
                  <a:lnTo>
                    <a:pt x="18773" y="9548"/>
                  </a:lnTo>
                  <a:lnTo>
                    <a:pt x="18677" y="9409"/>
                  </a:lnTo>
                  <a:cubicBezTo>
                    <a:pt x="18683" y="9382"/>
                    <a:pt x="18683" y="9354"/>
                    <a:pt x="18677" y="9328"/>
                  </a:cubicBezTo>
                  <a:cubicBezTo>
                    <a:pt x="18660" y="9261"/>
                    <a:pt x="18608" y="9215"/>
                    <a:pt x="18548" y="9214"/>
                  </a:cubicBezTo>
                  <a:lnTo>
                    <a:pt x="18524" y="9283"/>
                  </a:lnTo>
                  <a:lnTo>
                    <a:pt x="18439" y="9274"/>
                  </a:lnTo>
                  <a:lnTo>
                    <a:pt x="18391" y="9170"/>
                  </a:lnTo>
                  <a:lnTo>
                    <a:pt x="18360" y="9077"/>
                  </a:lnTo>
                  <a:lnTo>
                    <a:pt x="18312" y="8980"/>
                  </a:lnTo>
                  <a:lnTo>
                    <a:pt x="18254" y="8947"/>
                  </a:lnTo>
                  <a:lnTo>
                    <a:pt x="18202" y="8991"/>
                  </a:lnTo>
                  <a:lnTo>
                    <a:pt x="18126" y="9125"/>
                  </a:lnTo>
                  <a:lnTo>
                    <a:pt x="18116" y="9208"/>
                  </a:lnTo>
                  <a:lnTo>
                    <a:pt x="18045" y="9240"/>
                  </a:lnTo>
                  <a:cubicBezTo>
                    <a:pt x="18021" y="9248"/>
                    <a:pt x="17999" y="9265"/>
                    <a:pt x="17983" y="9289"/>
                  </a:cubicBezTo>
                  <a:cubicBezTo>
                    <a:pt x="17962" y="9320"/>
                    <a:pt x="17954" y="9359"/>
                    <a:pt x="17959" y="9398"/>
                  </a:cubicBezTo>
                  <a:lnTo>
                    <a:pt x="17889" y="9432"/>
                  </a:lnTo>
                  <a:lnTo>
                    <a:pt x="17865" y="9316"/>
                  </a:lnTo>
                  <a:cubicBezTo>
                    <a:pt x="17861" y="9286"/>
                    <a:pt x="17857" y="9256"/>
                    <a:pt x="17853" y="9226"/>
                  </a:cubicBezTo>
                  <a:cubicBezTo>
                    <a:pt x="17848" y="9184"/>
                    <a:pt x="17844" y="9142"/>
                    <a:pt x="17841" y="9101"/>
                  </a:cubicBezTo>
                  <a:lnTo>
                    <a:pt x="17811" y="8978"/>
                  </a:lnTo>
                  <a:lnTo>
                    <a:pt x="17699" y="8957"/>
                  </a:lnTo>
                  <a:lnTo>
                    <a:pt x="17699" y="9133"/>
                  </a:lnTo>
                  <a:lnTo>
                    <a:pt x="17676" y="9240"/>
                  </a:lnTo>
                  <a:lnTo>
                    <a:pt x="17580" y="9434"/>
                  </a:lnTo>
                  <a:lnTo>
                    <a:pt x="17522" y="9539"/>
                  </a:lnTo>
                  <a:lnTo>
                    <a:pt x="17459" y="9624"/>
                  </a:lnTo>
                  <a:lnTo>
                    <a:pt x="17500" y="9711"/>
                  </a:lnTo>
                  <a:lnTo>
                    <a:pt x="17578" y="9707"/>
                  </a:lnTo>
                  <a:lnTo>
                    <a:pt x="17646" y="9700"/>
                  </a:lnTo>
                  <a:lnTo>
                    <a:pt x="17712" y="9756"/>
                  </a:lnTo>
                  <a:lnTo>
                    <a:pt x="17786" y="9835"/>
                  </a:lnTo>
                  <a:lnTo>
                    <a:pt x="17826" y="9786"/>
                  </a:lnTo>
                  <a:lnTo>
                    <a:pt x="17866" y="9664"/>
                  </a:lnTo>
                  <a:lnTo>
                    <a:pt x="17963" y="9602"/>
                  </a:lnTo>
                  <a:lnTo>
                    <a:pt x="18083" y="9636"/>
                  </a:lnTo>
                  <a:lnTo>
                    <a:pt x="18197" y="9616"/>
                  </a:lnTo>
                  <a:lnTo>
                    <a:pt x="18276" y="9680"/>
                  </a:lnTo>
                  <a:cubicBezTo>
                    <a:pt x="18282" y="9705"/>
                    <a:pt x="18281" y="9731"/>
                    <a:pt x="18274" y="9755"/>
                  </a:cubicBezTo>
                  <a:cubicBezTo>
                    <a:pt x="18257" y="9808"/>
                    <a:pt x="18210" y="9840"/>
                    <a:pt x="18162" y="9833"/>
                  </a:cubicBezTo>
                  <a:cubicBezTo>
                    <a:pt x="18155" y="9874"/>
                    <a:pt x="18147" y="9915"/>
                    <a:pt x="18138" y="9956"/>
                  </a:cubicBezTo>
                  <a:cubicBezTo>
                    <a:pt x="18126" y="10010"/>
                    <a:pt x="18112" y="10063"/>
                    <a:pt x="18097" y="10116"/>
                  </a:cubicBezTo>
                  <a:cubicBezTo>
                    <a:pt x="18086" y="10143"/>
                    <a:pt x="18072" y="10169"/>
                    <a:pt x="18057" y="10194"/>
                  </a:cubicBezTo>
                  <a:cubicBezTo>
                    <a:pt x="18040" y="10224"/>
                    <a:pt x="18020" y="10252"/>
                    <a:pt x="17997" y="10277"/>
                  </a:cubicBezTo>
                  <a:cubicBezTo>
                    <a:pt x="17998" y="10320"/>
                    <a:pt x="18013" y="10362"/>
                    <a:pt x="18040" y="10393"/>
                  </a:cubicBezTo>
                  <a:cubicBezTo>
                    <a:pt x="18064" y="10421"/>
                    <a:pt x="18096" y="10439"/>
                    <a:pt x="18130" y="10444"/>
                  </a:cubicBezTo>
                  <a:lnTo>
                    <a:pt x="18237" y="10513"/>
                  </a:lnTo>
                  <a:lnTo>
                    <a:pt x="18339" y="10605"/>
                  </a:lnTo>
                  <a:lnTo>
                    <a:pt x="18405" y="10695"/>
                  </a:lnTo>
                  <a:lnTo>
                    <a:pt x="18507" y="10743"/>
                  </a:lnTo>
                  <a:lnTo>
                    <a:pt x="18585" y="10812"/>
                  </a:lnTo>
                  <a:lnTo>
                    <a:pt x="18660" y="10944"/>
                  </a:lnTo>
                  <a:lnTo>
                    <a:pt x="18643" y="11076"/>
                  </a:lnTo>
                  <a:lnTo>
                    <a:pt x="18626" y="11201"/>
                  </a:lnTo>
                  <a:lnTo>
                    <a:pt x="18690" y="11249"/>
                  </a:lnTo>
                  <a:lnTo>
                    <a:pt x="18770" y="11159"/>
                  </a:lnTo>
                  <a:lnTo>
                    <a:pt x="18844" y="11280"/>
                  </a:lnTo>
                  <a:lnTo>
                    <a:pt x="18844" y="11534"/>
                  </a:lnTo>
                  <a:cubicBezTo>
                    <a:pt x="18847" y="11572"/>
                    <a:pt x="18847" y="11611"/>
                    <a:pt x="18844" y="11650"/>
                  </a:cubicBezTo>
                  <a:cubicBezTo>
                    <a:pt x="18838" y="11724"/>
                    <a:pt x="18821" y="11797"/>
                    <a:pt x="18794" y="11865"/>
                  </a:cubicBezTo>
                  <a:lnTo>
                    <a:pt x="18788" y="11992"/>
                  </a:lnTo>
                  <a:lnTo>
                    <a:pt x="18778" y="12087"/>
                  </a:lnTo>
                  <a:lnTo>
                    <a:pt x="18754" y="12223"/>
                  </a:lnTo>
                  <a:lnTo>
                    <a:pt x="18761" y="12362"/>
                  </a:lnTo>
                  <a:lnTo>
                    <a:pt x="18748" y="12524"/>
                  </a:lnTo>
                  <a:cubicBezTo>
                    <a:pt x="18728" y="12562"/>
                    <a:pt x="18711" y="12603"/>
                    <a:pt x="18696" y="12644"/>
                  </a:cubicBezTo>
                  <a:cubicBezTo>
                    <a:pt x="18677" y="12700"/>
                    <a:pt x="18663" y="12759"/>
                    <a:pt x="18654" y="12818"/>
                  </a:cubicBezTo>
                  <a:lnTo>
                    <a:pt x="18618" y="12978"/>
                  </a:lnTo>
                  <a:lnTo>
                    <a:pt x="18584" y="13112"/>
                  </a:lnTo>
                  <a:lnTo>
                    <a:pt x="18538" y="13262"/>
                  </a:lnTo>
                  <a:lnTo>
                    <a:pt x="18492" y="13364"/>
                  </a:lnTo>
                  <a:lnTo>
                    <a:pt x="18426" y="13433"/>
                  </a:lnTo>
                  <a:lnTo>
                    <a:pt x="18368" y="13467"/>
                  </a:lnTo>
                  <a:lnTo>
                    <a:pt x="18254" y="13522"/>
                  </a:lnTo>
                  <a:lnTo>
                    <a:pt x="18200" y="13571"/>
                  </a:lnTo>
                  <a:lnTo>
                    <a:pt x="18073" y="13728"/>
                  </a:lnTo>
                  <a:lnTo>
                    <a:pt x="17997" y="13832"/>
                  </a:lnTo>
                  <a:lnTo>
                    <a:pt x="17882" y="13943"/>
                  </a:lnTo>
                  <a:lnTo>
                    <a:pt x="17824" y="13982"/>
                  </a:lnTo>
                  <a:lnTo>
                    <a:pt x="17663" y="14056"/>
                  </a:lnTo>
                  <a:lnTo>
                    <a:pt x="17593" y="14135"/>
                  </a:lnTo>
                  <a:lnTo>
                    <a:pt x="17520" y="14269"/>
                  </a:lnTo>
                  <a:lnTo>
                    <a:pt x="17593" y="14387"/>
                  </a:lnTo>
                  <a:lnTo>
                    <a:pt x="17677" y="14527"/>
                  </a:lnTo>
                  <a:lnTo>
                    <a:pt x="17643" y="14626"/>
                  </a:lnTo>
                  <a:lnTo>
                    <a:pt x="17636" y="14768"/>
                  </a:lnTo>
                  <a:lnTo>
                    <a:pt x="17568" y="14904"/>
                  </a:lnTo>
                  <a:lnTo>
                    <a:pt x="17436" y="15018"/>
                  </a:lnTo>
                  <a:cubicBezTo>
                    <a:pt x="17409" y="15023"/>
                    <a:pt x="17382" y="15020"/>
                    <a:pt x="17358" y="15008"/>
                  </a:cubicBezTo>
                  <a:cubicBezTo>
                    <a:pt x="17303" y="14984"/>
                    <a:pt x="17265" y="14924"/>
                    <a:pt x="17262" y="14857"/>
                  </a:cubicBezTo>
                  <a:cubicBezTo>
                    <a:pt x="17265" y="14804"/>
                    <a:pt x="17277" y="14752"/>
                    <a:pt x="17296" y="14704"/>
                  </a:cubicBezTo>
                  <a:cubicBezTo>
                    <a:pt x="17318" y="14649"/>
                    <a:pt x="17350" y="14599"/>
                    <a:pt x="17390" y="14559"/>
                  </a:cubicBezTo>
                  <a:lnTo>
                    <a:pt x="17402" y="14408"/>
                  </a:lnTo>
                  <a:lnTo>
                    <a:pt x="17350" y="14299"/>
                  </a:lnTo>
                  <a:lnTo>
                    <a:pt x="17205" y="14265"/>
                  </a:lnTo>
                  <a:lnTo>
                    <a:pt x="17099" y="14410"/>
                  </a:lnTo>
                  <a:cubicBezTo>
                    <a:pt x="17077" y="14469"/>
                    <a:pt x="17043" y="14522"/>
                    <a:pt x="17001" y="14563"/>
                  </a:cubicBezTo>
                  <a:cubicBezTo>
                    <a:pt x="16963" y="14600"/>
                    <a:pt x="16919" y="14627"/>
                    <a:pt x="16872" y="14644"/>
                  </a:cubicBezTo>
                  <a:lnTo>
                    <a:pt x="16764" y="14827"/>
                  </a:lnTo>
                  <a:lnTo>
                    <a:pt x="16758" y="14963"/>
                  </a:lnTo>
                  <a:lnTo>
                    <a:pt x="16816" y="15102"/>
                  </a:lnTo>
                  <a:lnTo>
                    <a:pt x="16917" y="15189"/>
                  </a:lnTo>
                  <a:lnTo>
                    <a:pt x="16995" y="15259"/>
                  </a:lnTo>
                  <a:lnTo>
                    <a:pt x="17164" y="15392"/>
                  </a:lnTo>
                  <a:lnTo>
                    <a:pt x="17290" y="15494"/>
                  </a:lnTo>
                  <a:lnTo>
                    <a:pt x="17357" y="15555"/>
                  </a:lnTo>
                  <a:lnTo>
                    <a:pt x="17423" y="15686"/>
                  </a:lnTo>
                  <a:lnTo>
                    <a:pt x="17495" y="15781"/>
                  </a:lnTo>
                  <a:lnTo>
                    <a:pt x="17557" y="15857"/>
                  </a:lnTo>
                  <a:lnTo>
                    <a:pt x="17611" y="15968"/>
                  </a:lnTo>
                  <a:lnTo>
                    <a:pt x="17617" y="16099"/>
                  </a:lnTo>
                  <a:lnTo>
                    <a:pt x="17637" y="16277"/>
                  </a:lnTo>
                  <a:lnTo>
                    <a:pt x="17613" y="16444"/>
                  </a:lnTo>
                  <a:lnTo>
                    <a:pt x="17583" y="16550"/>
                  </a:lnTo>
                  <a:lnTo>
                    <a:pt x="17433" y="16695"/>
                  </a:lnTo>
                  <a:lnTo>
                    <a:pt x="17264" y="16800"/>
                  </a:lnTo>
                  <a:lnTo>
                    <a:pt x="17168" y="16910"/>
                  </a:lnTo>
                  <a:cubicBezTo>
                    <a:pt x="17158" y="16955"/>
                    <a:pt x="17146" y="16999"/>
                    <a:pt x="17134" y="17042"/>
                  </a:cubicBezTo>
                  <a:cubicBezTo>
                    <a:pt x="17110" y="17127"/>
                    <a:pt x="17082" y="17210"/>
                    <a:pt x="17050" y="17292"/>
                  </a:cubicBezTo>
                  <a:lnTo>
                    <a:pt x="16971" y="17416"/>
                  </a:lnTo>
                  <a:lnTo>
                    <a:pt x="16887" y="17476"/>
                  </a:lnTo>
                  <a:lnTo>
                    <a:pt x="16831" y="17382"/>
                  </a:lnTo>
                  <a:cubicBezTo>
                    <a:pt x="16842" y="17347"/>
                    <a:pt x="16850" y="17310"/>
                    <a:pt x="16855" y="17273"/>
                  </a:cubicBezTo>
                  <a:cubicBezTo>
                    <a:pt x="16863" y="17213"/>
                    <a:pt x="16863" y="17153"/>
                    <a:pt x="16855" y="17093"/>
                  </a:cubicBezTo>
                  <a:lnTo>
                    <a:pt x="16716" y="17130"/>
                  </a:lnTo>
                  <a:cubicBezTo>
                    <a:pt x="16720" y="17165"/>
                    <a:pt x="16703" y="17199"/>
                    <a:pt x="16674" y="17213"/>
                  </a:cubicBezTo>
                  <a:cubicBezTo>
                    <a:pt x="16638" y="17230"/>
                    <a:pt x="16597" y="17212"/>
                    <a:pt x="16581" y="17171"/>
                  </a:cubicBezTo>
                  <a:lnTo>
                    <a:pt x="16484" y="17088"/>
                  </a:lnTo>
                  <a:lnTo>
                    <a:pt x="16420" y="16906"/>
                  </a:lnTo>
                  <a:lnTo>
                    <a:pt x="16345" y="16885"/>
                  </a:lnTo>
                  <a:lnTo>
                    <a:pt x="16272" y="16837"/>
                  </a:lnTo>
                  <a:cubicBezTo>
                    <a:pt x="16239" y="16823"/>
                    <a:pt x="16205" y="16811"/>
                    <a:pt x="16170" y="16802"/>
                  </a:cubicBezTo>
                  <a:cubicBezTo>
                    <a:pt x="16116" y="16788"/>
                    <a:pt x="16061" y="16781"/>
                    <a:pt x="16005" y="16781"/>
                  </a:cubicBezTo>
                  <a:cubicBezTo>
                    <a:pt x="15991" y="16748"/>
                    <a:pt x="15965" y="16723"/>
                    <a:pt x="15934" y="16714"/>
                  </a:cubicBezTo>
                  <a:cubicBezTo>
                    <a:pt x="15886" y="16700"/>
                    <a:pt x="15835" y="16726"/>
                    <a:pt x="15811" y="16776"/>
                  </a:cubicBezTo>
                  <a:lnTo>
                    <a:pt x="15872" y="16973"/>
                  </a:lnTo>
                  <a:cubicBezTo>
                    <a:pt x="15869" y="17007"/>
                    <a:pt x="15863" y="17041"/>
                    <a:pt x="15854" y="17074"/>
                  </a:cubicBezTo>
                  <a:cubicBezTo>
                    <a:pt x="15840" y="17130"/>
                    <a:pt x="15819" y="17183"/>
                    <a:pt x="15792" y="17232"/>
                  </a:cubicBezTo>
                  <a:lnTo>
                    <a:pt x="15763" y="17357"/>
                  </a:lnTo>
                  <a:lnTo>
                    <a:pt x="15740" y="17479"/>
                  </a:lnTo>
                  <a:lnTo>
                    <a:pt x="15788" y="17534"/>
                  </a:lnTo>
                  <a:lnTo>
                    <a:pt x="15856" y="17571"/>
                  </a:lnTo>
                  <a:lnTo>
                    <a:pt x="15904" y="17640"/>
                  </a:lnTo>
                  <a:lnTo>
                    <a:pt x="16048" y="17874"/>
                  </a:lnTo>
                  <a:lnTo>
                    <a:pt x="16109" y="17999"/>
                  </a:lnTo>
                  <a:lnTo>
                    <a:pt x="16227" y="17999"/>
                  </a:lnTo>
                  <a:lnTo>
                    <a:pt x="16289" y="17992"/>
                  </a:lnTo>
                  <a:lnTo>
                    <a:pt x="16383" y="18054"/>
                  </a:lnTo>
                  <a:lnTo>
                    <a:pt x="16450" y="18110"/>
                  </a:lnTo>
                  <a:lnTo>
                    <a:pt x="16524" y="18154"/>
                  </a:lnTo>
                  <a:lnTo>
                    <a:pt x="16592" y="18218"/>
                  </a:lnTo>
                  <a:lnTo>
                    <a:pt x="16628" y="18311"/>
                  </a:lnTo>
                  <a:lnTo>
                    <a:pt x="16662" y="18452"/>
                  </a:lnTo>
                  <a:lnTo>
                    <a:pt x="16732" y="18566"/>
                  </a:lnTo>
                  <a:lnTo>
                    <a:pt x="16780" y="18628"/>
                  </a:lnTo>
                  <a:lnTo>
                    <a:pt x="16815" y="18695"/>
                  </a:lnTo>
                  <a:lnTo>
                    <a:pt x="16927" y="18920"/>
                  </a:lnTo>
                  <a:lnTo>
                    <a:pt x="16981" y="18961"/>
                  </a:lnTo>
                  <a:lnTo>
                    <a:pt x="16965" y="19077"/>
                  </a:lnTo>
                  <a:lnTo>
                    <a:pt x="16973" y="19201"/>
                  </a:lnTo>
                  <a:lnTo>
                    <a:pt x="16903" y="19278"/>
                  </a:lnTo>
                  <a:cubicBezTo>
                    <a:pt x="16882" y="19321"/>
                    <a:pt x="16837" y="19340"/>
                    <a:pt x="16796" y="19323"/>
                  </a:cubicBezTo>
                  <a:cubicBezTo>
                    <a:pt x="16774" y="19314"/>
                    <a:pt x="16756" y="19296"/>
                    <a:pt x="16746" y="19273"/>
                  </a:cubicBezTo>
                  <a:cubicBezTo>
                    <a:pt x="16736" y="19250"/>
                    <a:pt x="16733" y="19223"/>
                    <a:pt x="16740" y="19196"/>
                  </a:cubicBezTo>
                  <a:lnTo>
                    <a:pt x="16722" y="19351"/>
                  </a:lnTo>
                  <a:lnTo>
                    <a:pt x="16764" y="19424"/>
                  </a:lnTo>
                  <a:lnTo>
                    <a:pt x="16881" y="19424"/>
                  </a:lnTo>
                  <a:lnTo>
                    <a:pt x="16939" y="19512"/>
                  </a:lnTo>
                  <a:lnTo>
                    <a:pt x="16985" y="19572"/>
                  </a:lnTo>
                  <a:lnTo>
                    <a:pt x="17053" y="19471"/>
                  </a:lnTo>
                  <a:lnTo>
                    <a:pt x="17192" y="19424"/>
                  </a:lnTo>
                  <a:lnTo>
                    <a:pt x="17240" y="19524"/>
                  </a:lnTo>
                  <a:lnTo>
                    <a:pt x="17380" y="19549"/>
                  </a:lnTo>
                  <a:lnTo>
                    <a:pt x="17456" y="19452"/>
                  </a:lnTo>
                  <a:cubicBezTo>
                    <a:pt x="17476" y="19409"/>
                    <a:pt x="17517" y="19384"/>
                    <a:pt x="17559" y="19389"/>
                  </a:cubicBezTo>
                  <a:cubicBezTo>
                    <a:pt x="17608" y="19395"/>
                    <a:pt x="17647" y="19439"/>
                    <a:pt x="17653" y="19496"/>
                  </a:cubicBezTo>
                  <a:lnTo>
                    <a:pt x="17540" y="19602"/>
                  </a:lnTo>
                  <a:lnTo>
                    <a:pt x="17332" y="19651"/>
                  </a:lnTo>
                  <a:lnTo>
                    <a:pt x="17249" y="19678"/>
                  </a:lnTo>
                  <a:cubicBezTo>
                    <a:pt x="17248" y="19715"/>
                    <a:pt x="17246" y="19752"/>
                    <a:pt x="17243" y="19789"/>
                  </a:cubicBezTo>
                  <a:cubicBezTo>
                    <a:pt x="17239" y="19830"/>
                    <a:pt x="17233" y="19870"/>
                    <a:pt x="17224" y="19910"/>
                  </a:cubicBezTo>
                  <a:cubicBezTo>
                    <a:pt x="17200" y="19939"/>
                    <a:pt x="17182" y="19976"/>
                    <a:pt x="17175" y="20016"/>
                  </a:cubicBezTo>
                  <a:cubicBezTo>
                    <a:pt x="17167" y="20055"/>
                    <a:pt x="17168" y="20096"/>
                    <a:pt x="17179" y="20134"/>
                  </a:cubicBezTo>
                  <a:cubicBezTo>
                    <a:pt x="17194" y="20153"/>
                    <a:pt x="17215" y="20164"/>
                    <a:pt x="17237" y="20166"/>
                  </a:cubicBezTo>
                  <a:cubicBezTo>
                    <a:pt x="17273" y="20170"/>
                    <a:pt x="17306" y="20148"/>
                    <a:pt x="17339" y="20132"/>
                  </a:cubicBezTo>
                  <a:cubicBezTo>
                    <a:pt x="17390" y="20106"/>
                    <a:pt x="17443" y="20090"/>
                    <a:pt x="17498" y="20085"/>
                  </a:cubicBezTo>
                  <a:lnTo>
                    <a:pt x="17633" y="20097"/>
                  </a:lnTo>
                  <a:lnTo>
                    <a:pt x="17739" y="20097"/>
                  </a:lnTo>
                  <a:lnTo>
                    <a:pt x="17853" y="20055"/>
                  </a:lnTo>
                  <a:lnTo>
                    <a:pt x="17928" y="20016"/>
                  </a:lnTo>
                  <a:lnTo>
                    <a:pt x="18088" y="19882"/>
                  </a:lnTo>
                  <a:lnTo>
                    <a:pt x="18190" y="19861"/>
                  </a:lnTo>
                  <a:lnTo>
                    <a:pt x="18338" y="19813"/>
                  </a:lnTo>
                  <a:lnTo>
                    <a:pt x="18437" y="19787"/>
                  </a:lnTo>
                  <a:lnTo>
                    <a:pt x="18586" y="19718"/>
                  </a:lnTo>
                  <a:lnTo>
                    <a:pt x="18676" y="19738"/>
                  </a:lnTo>
                  <a:lnTo>
                    <a:pt x="18731" y="19812"/>
                  </a:lnTo>
                  <a:lnTo>
                    <a:pt x="18828" y="19784"/>
                  </a:lnTo>
                  <a:lnTo>
                    <a:pt x="18946" y="19749"/>
                  </a:lnTo>
                  <a:lnTo>
                    <a:pt x="19089" y="19668"/>
                  </a:lnTo>
                  <a:lnTo>
                    <a:pt x="19189" y="19585"/>
                  </a:lnTo>
                  <a:lnTo>
                    <a:pt x="19342" y="19469"/>
                  </a:lnTo>
                  <a:lnTo>
                    <a:pt x="19486" y="19425"/>
                  </a:lnTo>
                  <a:lnTo>
                    <a:pt x="19602" y="19377"/>
                  </a:lnTo>
                  <a:lnTo>
                    <a:pt x="19649" y="19317"/>
                  </a:lnTo>
                  <a:lnTo>
                    <a:pt x="19713" y="19254"/>
                  </a:lnTo>
                  <a:lnTo>
                    <a:pt x="19775" y="19215"/>
                  </a:lnTo>
                  <a:lnTo>
                    <a:pt x="19939" y="19129"/>
                  </a:lnTo>
                  <a:lnTo>
                    <a:pt x="19999" y="19053"/>
                  </a:lnTo>
                  <a:lnTo>
                    <a:pt x="20069" y="18977"/>
                  </a:lnTo>
                  <a:cubicBezTo>
                    <a:pt x="20101" y="18956"/>
                    <a:pt x="20134" y="18937"/>
                    <a:pt x="20167" y="18919"/>
                  </a:cubicBezTo>
                  <a:cubicBezTo>
                    <a:pt x="20238" y="18881"/>
                    <a:pt x="20311" y="18849"/>
                    <a:pt x="20386" y="18824"/>
                  </a:cubicBezTo>
                  <a:lnTo>
                    <a:pt x="20450" y="18785"/>
                  </a:lnTo>
                  <a:lnTo>
                    <a:pt x="20516" y="18669"/>
                  </a:lnTo>
                  <a:cubicBezTo>
                    <a:pt x="20515" y="18643"/>
                    <a:pt x="20519" y="18617"/>
                    <a:pt x="20528" y="18593"/>
                  </a:cubicBezTo>
                  <a:cubicBezTo>
                    <a:pt x="20549" y="18541"/>
                    <a:pt x="20591" y="18504"/>
                    <a:pt x="20641" y="18496"/>
                  </a:cubicBezTo>
                  <a:cubicBezTo>
                    <a:pt x="20669" y="18494"/>
                    <a:pt x="20697" y="18487"/>
                    <a:pt x="20723" y="18475"/>
                  </a:cubicBezTo>
                  <a:cubicBezTo>
                    <a:pt x="20775" y="18452"/>
                    <a:pt x="20819" y="18410"/>
                    <a:pt x="20850" y="18357"/>
                  </a:cubicBezTo>
                  <a:lnTo>
                    <a:pt x="20910" y="18315"/>
                  </a:lnTo>
                  <a:lnTo>
                    <a:pt x="20982" y="18211"/>
                  </a:lnTo>
                  <a:lnTo>
                    <a:pt x="21046" y="18112"/>
                  </a:lnTo>
                  <a:cubicBezTo>
                    <a:pt x="21062" y="18061"/>
                    <a:pt x="21082" y="18012"/>
                    <a:pt x="21106" y="17966"/>
                  </a:cubicBezTo>
                  <a:cubicBezTo>
                    <a:pt x="21136" y="17909"/>
                    <a:pt x="21173" y="17857"/>
                    <a:pt x="21214" y="17811"/>
                  </a:cubicBezTo>
                  <a:lnTo>
                    <a:pt x="21331" y="17756"/>
                  </a:lnTo>
                  <a:lnTo>
                    <a:pt x="21303" y="17850"/>
                  </a:lnTo>
                  <a:cubicBezTo>
                    <a:pt x="21282" y="17880"/>
                    <a:pt x="21261" y="17910"/>
                    <a:pt x="21240" y="17941"/>
                  </a:cubicBezTo>
                  <a:cubicBezTo>
                    <a:pt x="21206" y="17991"/>
                    <a:pt x="21173" y="18042"/>
                    <a:pt x="21140" y="18093"/>
                  </a:cubicBezTo>
                  <a:cubicBezTo>
                    <a:pt x="21111" y="18137"/>
                    <a:pt x="21081" y="18180"/>
                    <a:pt x="21049" y="18221"/>
                  </a:cubicBezTo>
                  <a:cubicBezTo>
                    <a:pt x="20946" y="18353"/>
                    <a:pt x="20827" y="18468"/>
                    <a:pt x="20695" y="18561"/>
                  </a:cubicBezTo>
                  <a:lnTo>
                    <a:pt x="20598" y="18658"/>
                  </a:lnTo>
                  <a:cubicBezTo>
                    <a:pt x="20607" y="18693"/>
                    <a:pt x="20609" y="18730"/>
                    <a:pt x="20604" y="18766"/>
                  </a:cubicBezTo>
                  <a:cubicBezTo>
                    <a:pt x="20588" y="18879"/>
                    <a:pt x="20510" y="18966"/>
                    <a:pt x="20411" y="18979"/>
                  </a:cubicBezTo>
                  <a:cubicBezTo>
                    <a:pt x="20376" y="19034"/>
                    <a:pt x="20343" y="19091"/>
                    <a:pt x="20311" y="19148"/>
                  </a:cubicBezTo>
                  <a:cubicBezTo>
                    <a:pt x="20282" y="19202"/>
                    <a:pt x="20253" y="19256"/>
                    <a:pt x="20215" y="19301"/>
                  </a:cubicBezTo>
                  <a:cubicBezTo>
                    <a:pt x="20184" y="19336"/>
                    <a:pt x="20148" y="19363"/>
                    <a:pt x="20108" y="19382"/>
                  </a:cubicBezTo>
                  <a:lnTo>
                    <a:pt x="19940" y="19354"/>
                  </a:lnTo>
                  <a:lnTo>
                    <a:pt x="20080" y="19165"/>
                  </a:lnTo>
                  <a:lnTo>
                    <a:pt x="20174" y="19137"/>
                  </a:lnTo>
                  <a:lnTo>
                    <a:pt x="20262" y="19012"/>
                  </a:lnTo>
                  <a:lnTo>
                    <a:pt x="20148" y="19047"/>
                  </a:lnTo>
                  <a:lnTo>
                    <a:pt x="20078" y="19082"/>
                  </a:lnTo>
                  <a:lnTo>
                    <a:pt x="19988" y="19179"/>
                  </a:lnTo>
                  <a:cubicBezTo>
                    <a:pt x="19967" y="19209"/>
                    <a:pt x="19943" y="19237"/>
                    <a:pt x="19916" y="19262"/>
                  </a:cubicBezTo>
                  <a:cubicBezTo>
                    <a:pt x="19878" y="19297"/>
                    <a:pt x="19835" y="19324"/>
                    <a:pt x="19791" y="19350"/>
                  </a:cubicBezTo>
                  <a:cubicBezTo>
                    <a:pt x="19751" y="19374"/>
                    <a:pt x="19711" y="19397"/>
                    <a:pt x="19671" y="19419"/>
                  </a:cubicBezTo>
                  <a:lnTo>
                    <a:pt x="19578" y="19463"/>
                  </a:lnTo>
                  <a:lnTo>
                    <a:pt x="19444" y="19530"/>
                  </a:lnTo>
                  <a:lnTo>
                    <a:pt x="19322" y="19620"/>
                  </a:lnTo>
                  <a:cubicBezTo>
                    <a:pt x="19275" y="19676"/>
                    <a:pt x="19222" y="19724"/>
                    <a:pt x="19165" y="19763"/>
                  </a:cubicBezTo>
                  <a:cubicBezTo>
                    <a:pt x="19107" y="19803"/>
                    <a:pt x="19045" y="19833"/>
                    <a:pt x="18980" y="19854"/>
                  </a:cubicBezTo>
                  <a:cubicBezTo>
                    <a:pt x="18942" y="19865"/>
                    <a:pt x="18904" y="19876"/>
                    <a:pt x="18866" y="19888"/>
                  </a:cubicBezTo>
                  <a:cubicBezTo>
                    <a:pt x="18783" y="19914"/>
                    <a:pt x="18699" y="19940"/>
                    <a:pt x="18617" y="19969"/>
                  </a:cubicBezTo>
                  <a:cubicBezTo>
                    <a:pt x="18571" y="19992"/>
                    <a:pt x="18524" y="20013"/>
                    <a:pt x="18476" y="20034"/>
                  </a:cubicBezTo>
                  <a:cubicBezTo>
                    <a:pt x="18431" y="20053"/>
                    <a:pt x="18386" y="20070"/>
                    <a:pt x="18340" y="20087"/>
                  </a:cubicBezTo>
                  <a:cubicBezTo>
                    <a:pt x="18309" y="20102"/>
                    <a:pt x="18278" y="20117"/>
                    <a:pt x="18247" y="20133"/>
                  </a:cubicBezTo>
                  <a:cubicBezTo>
                    <a:pt x="18182" y="20167"/>
                    <a:pt x="18117" y="20203"/>
                    <a:pt x="18053" y="20242"/>
                  </a:cubicBezTo>
                  <a:lnTo>
                    <a:pt x="17728" y="20325"/>
                  </a:lnTo>
                  <a:lnTo>
                    <a:pt x="17372" y="20415"/>
                  </a:lnTo>
                  <a:cubicBezTo>
                    <a:pt x="17344" y="20407"/>
                    <a:pt x="17315" y="20409"/>
                    <a:pt x="17288" y="20422"/>
                  </a:cubicBezTo>
                  <a:cubicBezTo>
                    <a:pt x="17235" y="20448"/>
                    <a:pt x="17202" y="20509"/>
                    <a:pt x="17204" y="20575"/>
                  </a:cubicBezTo>
                  <a:lnTo>
                    <a:pt x="17087" y="20483"/>
                  </a:lnTo>
                  <a:cubicBezTo>
                    <a:pt x="17061" y="20489"/>
                    <a:pt x="17034" y="20475"/>
                    <a:pt x="17021" y="20448"/>
                  </a:cubicBezTo>
                  <a:cubicBezTo>
                    <a:pt x="16997" y="20396"/>
                    <a:pt x="17028" y="20333"/>
                    <a:pt x="17079" y="20332"/>
                  </a:cubicBezTo>
                  <a:cubicBezTo>
                    <a:pt x="17065" y="20293"/>
                    <a:pt x="17036" y="20263"/>
                    <a:pt x="17001" y="20249"/>
                  </a:cubicBezTo>
                  <a:cubicBezTo>
                    <a:pt x="16951" y="20230"/>
                    <a:pt x="16897" y="20245"/>
                    <a:pt x="16861" y="20288"/>
                  </a:cubicBezTo>
                  <a:lnTo>
                    <a:pt x="16748" y="20281"/>
                  </a:lnTo>
                  <a:lnTo>
                    <a:pt x="16402" y="20084"/>
                  </a:lnTo>
                  <a:cubicBezTo>
                    <a:pt x="16357" y="20073"/>
                    <a:pt x="16314" y="20050"/>
                    <a:pt x="16279" y="20015"/>
                  </a:cubicBezTo>
                  <a:cubicBezTo>
                    <a:pt x="16239" y="19977"/>
                    <a:pt x="16209" y="19928"/>
                    <a:pt x="16192" y="19872"/>
                  </a:cubicBezTo>
                  <a:lnTo>
                    <a:pt x="16066" y="19698"/>
                  </a:lnTo>
                  <a:lnTo>
                    <a:pt x="15915" y="19517"/>
                  </a:lnTo>
                  <a:lnTo>
                    <a:pt x="15785" y="19421"/>
                  </a:lnTo>
                  <a:lnTo>
                    <a:pt x="15762" y="19360"/>
                  </a:lnTo>
                  <a:lnTo>
                    <a:pt x="15647" y="19258"/>
                  </a:lnTo>
                  <a:lnTo>
                    <a:pt x="15574" y="19232"/>
                  </a:lnTo>
                  <a:lnTo>
                    <a:pt x="15482" y="19232"/>
                  </a:lnTo>
                  <a:lnTo>
                    <a:pt x="15415" y="19294"/>
                  </a:lnTo>
                  <a:lnTo>
                    <a:pt x="15421" y="19158"/>
                  </a:lnTo>
                  <a:lnTo>
                    <a:pt x="15404" y="19068"/>
                  </a:lnTo>
                  <a:lnTo>
                    <a:pt x="15229" y="19019"/>
                  </a:lnTo>
                  <a:lnTo>
                    <a:pt x="15095" y="18950"/>
                  </a:lnTo>
                  <a:lnTo>
                    <a:pt x="15050" y="18841"/>
                  </a:lnTo>
                  <a:lnTo>
                    <a:pt x="14913" y="18702"/>
                  </a:lnTo>
                  <a:lnTo>
                    <a:pt x="14922" y="18563"/>
                  </a:lnTo>
                  <a:cubicBezTo>
                    <a:pt x="14944" y="18547"/>
                    <a:pt x="14969" y="18536"/>
                    <a:pt x="14995" y="18533"/>
                  </a:cubicBezTo>
                  <a:cubicBezTo>
                    <a:pt x="15045" y="18527"/>
                    <a:pt x="15094" y="18547"/>
                    <a:pt x="15130" y="18586"/>
                  </a:cubicBezTo>
                  <a:lnTo>
                    <a:pt x="15250" y="18579"/>
                  </a:lnTo>
                  <a:cubicBezTo>
                    <a:pt x="15275" y="18565"/>
                    <a:pt x="15303" y="18558"/>
                    <a:pt x="15331" y="18558"/>
                  </a:cubicBezTo>
                  <a:cubicBezTo>
                    <a:pt x="15371" y="18559"/>
                    <a:pt x="15410" y="18575"/>
                    <a:pt x="15441" y="18605"/>
                  </a:cubicBezTo>
                  <a:cubicBezTo>
                    <a:pt x="15463" y="18645"/>
                    <a:pt x="15493" y="18677"/>
                    <a:pt x="15529" y="18699"/>
                  </a:cubicBezTo>
                  <a:cubicBezTo>
                    <a:pt x="15566" y="18722"/>
                    <a:pt x="15608" y="18732"/>
                    <a:pt x="15648" y="18746"/>
                  </a:cubicBezTo>
                  <a:cubicBezTo>
                    <a:pt x="15700" y="18763"/>
                    <a:pt x="15751" y="18785"/>
                    <a:pt x="15800" y="18813"/>
                  </a:cubicBezTo>
                  <a:lnTo>
                    <a:pt x="15933" y="18847"/>
                  </a:lnTo>
                  <a:lnTo>
                    <a:pt x="16015" y="18921"/>
                  </a:lnTo>
                  <a:lnTo>
                    <a:pt x="16117" y="18979"/>
                  </a:lnTo>
                  <a:lnTo>
                    <a:pt x="16310" y="18979"/>
                  </a:lnTo>
                  <a:cubicBezTo>
                    <a:pt x="16320" y="18986"/>
                    <a:pt x="16331" y="18992"/>
                    <a:pt x="16342" y="18996"/>
                  </a:cubicBezTo>
                  <a:cubicBezTo>
                    <a:pt x="16366" y="19006"/>
                    <a:pt x="16392" y="19009"/>
                    <a:pt x="16417" y="19014"/>
                  </a:cubicBezTo>
                  <a:cubicBezTo>
                    <a:pt x="16466" y="19024"/>
                    <a:pt x="16514" y="19042"/>
                    <a:pt x="16559" y="19067"/>
                  </a:cubicBezTo>
                  <a:lnTo>
                    <a:pt x="16667" y="19019"/>
                  </a:lnTo>
                  <a:lnTo>
                    <a:pt x="16539" y="18952"/>
                  </a:lnTo>
                  <a:lnTo>
                    <a:pt x="16313" y="18910"/>
                  </a:lnTo>
                  <a:cubicBezTo>
                    <a:pt x="16263" y="18924"/>
                    <a:pt x="16210" y="18899"/>
                    <a:pt x="16184" y="18848"/>
                  </a:cubicBezTo>
                  <a:cubicBezTo>
                    <a:pt x="16164" y="18807"/>
                    <a:pt x="16164" y="18757"/>
                    <a:pt x="16184" y="18716"/>
                  </a:cubicBezTo>
                  <a:lnTo>
                    <a:pt x="16129" y="18671"/>
                  </a:lnTo>
                  <a:lnTo>
                    <a:pt x="16092" y="18488"/>
                  </a:lnTo>
                  <a:lnTo>
                    <a:pt x="16068" y="18412"/>
                  </a:lnTo>
                  <a:lnTo>
                    <a:pt x="15974" y="18266"/>
                  </a:lnTo>
                  <a:cubicBezTo>
                    <a:pt x="15960" y="18231"/>
                    <a:pt x="15942" y="18198"/>
                    <a:pt x="15920" y="18169"/>
                  </a:cubicBezTo>
                  <a:cubicBezTo>
                    <a:pt x="15869" y="18102"/>
                    <a:pt x="15800" y="18057"/>
                    <a:pt x="15725" y="18041"/>
                  </a:cubicBezTo>
                  <a:lnTo>
                    <a:pt x="15635" y="18014"/>
                  </a:lnTo>
                  <a:lnTo>
                    <a:pt x="15589" y="17891"/>
                  </a:lnTo>
                  <a:lnTo>
                    <a:pt x="15546" y="17748"/>
                  </a:lnTo>
                  <a:cubicBezTo>
                    <a:pt x="15546" y="17677"/>
                    <a:pt x="15546" y="17606"/>
                    <a:pt x="15546" y="17535"/>
                  </a:cubicBezTo>
                  <a:cubicBezTo>
                    <a:pt x="15546" y="17477"/>
                    <a:pt x="15546" y="17419"/>
                    <a:pt x="15546" y="17362"/>
                  </a:cubicBezTo>
                  <a:lnTo>
                    <a:pt x="15490" y="17248"/>
                  </a:lnTo>
                  <a:lnTo>
                    <a:pt x="15426" y="17149"/>
                  </a:lnTo>
                  <a:lnTo>
                    <a:pt x="15420" y="17056"/>
                  </a:lnTo>
                  <a:cubicBezTo>
                    <a:pt x="15443" y="17028"/>
                    <a:pt x="15460" y="16993"/>
                    <a:pt x="15468" y="16955"/>
                  </a:cubicBezTo>
                  <a:cubicBezTo>
                    <a:pt x="15479" y="16897"/>
                    <a:pt x="15471" y="16837"/>
                    <a:pt x="15456" y="16781"/>
                  </a:cubicBezTo>
                  <a:cubicBezTo>
                    <a:pt x="15434" y="16699"/>
                    <a:pt x="15398" y="16622"/>
                    <a:pt x="15365" y="16545"/>
                  </a:cubicBezTo>
                  <a:cubicBezTo>
                    <a:pt x="15338" y="16481"/>
                    <a:pt x="15312" y="16416"/>
                    <a:pt x="15287" y="16351"/>
                  </a:cubicBezTo>
                  <a:lnTo>
                    <a:pt x="15233" y="16185"/>
                  </a:lnTo>
                  <a:lnTo>
                    <a:pt x="15175" y="16127"/>
                  </a:lnTo>
                  <a:cubicBezTo>
                    <a:pt x="15141" y="16135"/>
                    <a:pt x="15110" y="16151"/>
                    <a:pt x="15082" y="16173"/>
                  </a:cubicBezTo>
                  <a:cubicBezTo>
                    <a:pt x="15049" y="16200"/>
                    <a:pt x="15022" y="16236"/>
                    <a:pt x="15004" y="16278"/>
                  </a:cubicBezTo>
                  <a:lnTo>
                    <a:pt x="14928" y="16337"/>
                  </a:lnTo>
                  <a:lnTo>
                    <a:pt x="14836" y="16416"/>
                  </a:lnTo>
                  <a:lnTo>
                    <a:pt x="14697" y="16436"/>
                  </a:lnTo>
                  <a:lnTo>
                    <a:pt x="14625" y="16429"/>
                  </a:lnTo>
                  <a:lnTo>
                    <a:pt x="14591" y="16219"/>
                  </a:lnTo>
                  <a:lnTo>
                    <a:pt x="14593" y="16108"/>
                  </a:lnTo>
                  <a:lnTo>
                    <a:pt x="14563" y="15944"/>
                  </a:lnTo>
                  <a:lnTo>
                    <a:pt x="14495" y="15830"/>
                  </a:lnTo>
                  <a:lnTo>
                    <a:pt x="14410" y="15736"/>
                  </a:lnTo>
                  <a:lnTo>
                    <a:pt x="14181" y="15569"/>
                  </a:lnTo>
                  <a:cubicBezTo>
                    <a:pt x="14143" y="15549"/>
                    <a:pt x="14110" y="15518"/>
                    <a:pt x="14084" y="15479"/>
                  </a:cubicBezTo>
                  <a:cubicBezTo>
                    <a:pt x="14040" y="15412"/>
                    <a:pt x="14022" y="15326"/>
                    <a:pt x="14034" y="15243"/>
                  </a:cubicBezTo>
                  <a:cubicBezTo>
                    <a:pt x="14035" y="15188"/>
                    <a:pt x="14019" y="15134"/>
                    <a:pt x="13989" y="15090"/>
                  </a:cubicBezTo>
                  <a:cubicBezTo>
                    <a:pt x="13954" y="15039"/>
                    <a:pt x="13903" y="15006"/>
                    <a:pt x="13847" y="14998"/>
                  </a:cubicBezTo>
                  <a:lnTo>
                    <a:pt x="13762" y="15095"/>
                  </a:lnTo>
                  <a:cubicBezTo>
                    <a:pt x="13736" y="15117"/>
                    <a:pt x="13710" y="15138"/>
                    <a:pt x="13683" y="15158"/>
                  </a:cubicBezTo>
                  <a:cubicBezTo>
                    <a:pt x="13641" y="15188"/>
                    <a:pt x="13598" y="15217"/>
                    <a:pt x="13554" y="15243"/>
                  </a:cubicBezTo>
                  <a:lnTo>
                    <a:pt x="13393" y="15305"/>
                  </a:lnTo>
                  <a:lnTo>
                    <a:pt x="13262" y="15351"/>
                  </a:lnTo>
                  <a:lnTo>
                    <a:pt x="13126" y="15337"/>
                  </a:lnTo>
                  <a:lnTo>
                    <a:pt x="13009" y="15358"/>
                  </a:lnTo>
                  <a:lnTo>
                    <a:pt x="12999" y="15465"/>
                  </a:lnTo>
                  <a:cubicBezTo>
                    <a:pt x="12993" y="15508"/>
                    <a:pt x="12981" y="15550"/>
                    <a:pt x="12962" y="15587"/>
                  </a:cubicBezTo>
                  <a:cubicBezTo>
                    <a:pt x="12930" y="15652"/>
                    <a:pt x="12881" y="15704"/>
                    <a:pt x="12823" y="15736"/>
                  </a:cubicBezTo>
                  <a:lnTo>
                    <a:pt x="12743" y="15796"/>
                  </a:lnTo>
                  <a:cubicBezTo>
                    <a:pt x="12724" y="15835"/>
                    <a:pt x="12701" y="15872"/>
                    <a:pt x="12675" y="15907"/>
                  </a:cubicBezTo>
                  <a:cubicBezTo>
                    <a:pt x="12628" y="15970"/>
                    <a:pt x="12572" y="16022"/>
                    <a:pt x="12518" y="16078"/>
                  </a:cubicBezTo>
                  <a:cubicBezTo>
                    <a:pt x="12477" y="16120"/>
                    <a:pt x="12437" y="16164"/>
                    <a:pt x="12399" y="16210"/>
                  </a:cubicBezTo>
                  <a:cubicBezTo>
                    <a:pt x="12372" y="16241"/>
                    <a:pt x="12343" y="16269"/>
                    <a:pt x="12311" y="16293"/>
                  </a:cubicBezTo>
                  <a:cubicBezTo>
                    <a:pt x="12277" y="16318"/>
                    <a:pt x="12240" y="16338"/>
                    <a:pt x="12202" y="16353"/>
                  </a:cubicBezTo>
                  <a:cubicBezTo>
                    <a:pt x="12152" y="16366"/>
                    <a:pt x="12105" y="16390"/>
                    <a:pt x="12063" y="16423"/>
                  </a:cubicBezTo>
                  <a:cubicBezTo>
                    <a:pt x="12018" y="16458"/>
                    <a:pt x="11980" y="16503"/>
                    <a:pt x="11950" y="16555"/>
                  </a:cubicBezTo>
                  <a:cubicBezTo>
                    <a:pt x="11893" y="16590"/>
                    <a:pt x="11836" y="16626"/>
                    <a:pt x="11779" y="16663"/>
                  </a:cubicBezTo>
                  <a:cubicBezTo>
                    <a:pt x="11737" y="16691"/>
                    <a:pt x="11695" y="16718"/>
                    <a:pt x="11653" y="16746"/>
                  </a:cubicBezTo>
                  <a:lnTo>
                    <a:pt x="11605" y="16813"/>
                  </a:lnTo>
                  <a:lnTo>
                    <a:pt x="11600" y="16987"/>
                  </a:lnTo>
                  <a:lnTo>
                    <a:pt x="11631" y="17158"/>
                  </a:lnTo>
                  <a:lnTo>
                    <a:pt x="11635" y="17311"/>
                  </a:lnTo>
                  <a:lnTo>
                    <a:pt x="11635" y="17490"/>
                  </a:lnTo>
                  <a:lnTo>
                    <a:pt x="11601" y="17658"/>
                  </a:lnTo>
                  <a:lnTo>
                    <a:pt x="11601" y="17846"/>
                  </a:lnTo>
                  <a:lnTo>
                    <a:pt x="11545" y="17992"/>
                  </a:lnTo>
                  <a:cubicBezTo>
                    <a:pt x="11502" y="17998"/>
                    <a:pt x="11463" y="18023"/>
                    <a:pt x="11436" y="18061"/>
                  </a:cubicBezTo>
                  <a:cubicBezTo>
                    <a:pt x="11389" y="18127"/>
                    <a:pt x="11384" y="18220"/>
                    <a:pt x="11423" y="18293"/>
                  </a:cubicBezTo>
                  <a:cubicBezTo>
                    <a:pt x="11408" y="18312"/>
                    <a:pt x="11392" y="18330"/>
                    <a:pt x="11374" y="18346"/>
                  </a:cubicBezTo>
                  <a:cubicBezTo>
                    <a:pt x="11337" y="18380"/>
                    <a:pt x="11294" y="18406"/>
                    <a:pt x="11249" y="18422"/>
                  </a:cubicBezTo>
                  <a:lnTo>
                    <a:pt x="11126" y="18475"/>
                  </a:lnTo>
                  <a:lnTo>
                    <a:pt x="11059" y="18480"/>
                  </a:lnTo>
                  <a:lnTo>
                    <a:pt x="10976" y="18431"/>
                  </a:lnTo>
                  <a:lnTo>
                    <a:pt x="10881" y="18320"/>
                  </a:lnTo>
                  <a:lnTo>
                    <a:pt x="10821" y="18218"/>
                  </a:lnTo>
                  <a:lnTo>
                    <a:pt x="10773" y="18044"/>
                  </a:lnTo>
                  <a:lnTo>
                    <a:pt x="10756" y="17922"/>
                  </a:lnTo>
                  <a:lnTo>
                    <a:pt x="10676" y="17775"/>
                  </a:lnTo>
                  <a:lnTo>
                    <a:pt x="10591" y="17699"/>
                  </a:lnTo>
                  <a:lnTo>
                    <a:pt x="10518" y="17512"/>
                  </a:lnTo>
                  <a:lnTo>
                    <a:pt x="10459" y="17386"/>
                  </a:lnTo>
                  <a:lnTo>
                    <a:pt x="10429" y="17283"/>
                  </a:lnTo>
                  <a:cubicBezTo>
                    <a:pt x="10421" y="17238"/>
                    <a:pt x="10409" y="17195"/>
                    <a:pt x="10393" y="17153"/>
                  </a:cubicBezTo>
                  <a:cubicBezTo>
                    <a:pt x="10371" y="17098"/>
                    <a:pt x="10343" y="17047"/>
                    <a:pt x="10309" y="17001"/>
                  </a:cubicBezTo>
                  <a:lnTo>
                    <a:pt x="10248" y="16876"/>
                  </a:lnTo>
                  <a:lnTo>
                    <a:pt x="10194" y="16723"/>
                  </a:lnTo>
                  <a:lnTo>
                    <a:pt x="10118" y="16387"/>
                  </a:lnTo>
                  <a:lnTo>
                    <a:pt x="10118" y="16125"/>
                  </a:lnTo>
                  <a:cubicBezTo>
                    <a:pt x="10118" y="16079"/>
                    <a:pt x="10118" y="16033"/>
                    <a:pt x="10118" y="15987"/>
                  </a:cubicBezTo>
                  <a:cubicBezTo>
                    <a:pt x="10117" y="15897"/>
                    <a:pt x="10115" y="15808"/>
                    <a:pt x="10112" y="15718"/>
                  </a:cubicBezTo>
                  <a:lnTo>
                    <a:pt x="10021" y="15510"/>
                  </a:lnTo>
                  <a:lnTo>
                    <a:pt x="9917" y="15473"/>
                  </a:lnTo>
                  <a:lnTo>
                    <a:pt x="9807" y="15540"/>
                  </a:lnTo>
                  <a:lnTo>
                    <a:pt x="9702" y="15576"/>
                  </a:lnTo>
                  <a:lnTo>
                    <a:pt x="9604" y="15501"/>
                  </a:lnTo>
                  <a:lnTo>
                    <a:pt x="9518" y="15434"/>
                  </a:lnTo>
                  <a:lnTo>
                    <a:pt x="9354" y="15318"/>
                  </a:lnTo>
                  <a:lnTo>
                    <a:pt x="9312" y="15235"/>
                  </a:lnTo>
                  <a:lnTo>
                    <a:pt x="9320" y="15135"/>
                  </a:lnTo>
                  <a:lnTo>
                    <a:pt x="9349" y="15043"/>
                  </a:lnTo>
                  <a:lnTo>
                    <a:pt x="9252" y="14925"/>
                  </a:lnTo>
                  <a:cubicBezTo>
                    <a:pt x="9222" y="14896"/>
                    <a:pt x="9191" y="14869"/>
                    <a:pt x="9159" y="14844"/>
                  </a:cubicBezTo>
                  <a:cubicBezTo>
                    <a:pt x="9113" y="14807"/>
                    <a:pt x="9066" y="14774"/>
                    <a:pt x="9016" y="14744"/>
                  </a:cubicBezTo>
                  <a:lnTo>
                    <a:pt x="9004" y="14578"/>
                  </a:lnTo>
                  <a:lnTo>
                    <a:pt x="8867" y="14351"/>
                  </a:lnTo>
                  <a:lnTo>
                    <a:pt x="8718" y="14337"/>
                  </a:lnTo>
                  <a:lnTo>
                    <a:pt x="8446" y="14318"/>
                  </a:lnTo>
                  <a:lnTo>
                    <a:pt x="8237" y="14290"/>
                  </a:lnTo>
                  <a:lnTo>
                    <a:pt x="8129" y="14235"/>
                  </a:lnTo>
                  <a:lnTo>
                    <a:pt x="8021" y="14242"/>
                  </a:lnTo>
                  <a:cubicBezTo>
                    <a:pt x="7979" y="14277"/>
                    <a:pt x="7925" y="14284"/>
                    <a:pt x="7876" y="14263"/>
                  </a:cubicBezTo>
                  <a:cubicBezTo>
                    <a:pt x="7829" y="14242"/>
                    <a:pt x="7794" y="14195"/>
                    <a:pt x="7782" y="14138"/>
                  </a:cubicBezTo>
                  <a:cubicBezTo>
                    <a:pt x="7742" y="14107"/>
                    <a:pt x="7698" y="14084"/>
                    <a:pt x="7652" y="14068"/>
                  </a:cubicBezTo>
                  <a:cubicBezTo>
                    <a:pt x="7569" y="14040"/>
                    <a:pt x="7482" y="14038"/>
                    <a:pt x="7399" y="14061"/>
                  </a:cubicBezTo>
                  <a:lnTo>
                    <a:pt x="7248" y="13904"/>
                  </a:lnTo>
                  <a:lnTo>
                    <a:pt x="7291" y="13677"/>
                  </a:lnTo>
                  <a:lnTo>
                    <a:pt x="7244" y="13548"/>
                  </a:lnTo>
                  <a:lnTo>
                    <a:pt x="7098" y="13580"/>
                  </a:lnTo>
                  <a:lnTo>
                    <a:pt x="6814" y="13580"/>
                  </a:lnTo>
                  <a:lnTo>
                    <a:pt x="6626" y="13386"/>
                  </a:lnTo>
                  <a:lnTo>
                    <a:pt x="6541" y="13238"/>
                  </a:lnTo>
                  <a:cubicBezTo>
                    <a:pt x="6526" y="13193"/>
                    <a:pt x="6503" y="13152"/>
                    <a:pt x="6473" y="13118"/>
                  </a:cubicBezTo>
                  <a:cubicBezTo>
                    <a:pt x="6437" y="13076"/>
                    <a:pt x="6392" y="13046"/>
                    <a:pt x="6343" y="13030"/>
                  </a:cubicBezTo>
                  <a:cubicBezTo>
                    <a:pt x="6344" y="12983"/>
                    <a:pt x="6342" y="12936"/>
                    <a:pt x="6337" y="12889"/>
                  </a:cubicBezTo>
                  <a:cubicBezTo>
                    <a:pt x="6329" y="12807"/>
                    <a:pt x="6313" y="12726"/>
                    <a:pt x="6283" y="12651"/>
                  </a:cubicBezTo>
                  <a:cubicBezTo>
                    <a:pt x="6249" y="12563"/>
                    <a:pt x="6198" y="12485"/>
                    <a:pt x="6130" y="12429"/>
                  </a:cubicBezTo>
                  <a:cubicBezTo>
                    <a:pt x="6082" y="12389"/>
                    <a:pt x="6027" y="12361"/>
                    <a:pt x="5969" y="12348"/>
                  </a:cubicBezTo>
                  <a:lnTo>
                    <a:pt x="5954" y="12542"/>
                  </a:lnTo>
                  <a:cubicBezTo>
                    <a:pt x="5965" y="12594"/>
                    <a:pt x="5973" y="12648"/>
                    <a:pt x="5978" y="12701"/>
                  </a:cubicBezTo>
                  <a:cubicBezTo>
                    <a:pt x="5984" y="12772"/>
                    <a:pt x="5984" y="12842"/>
                    <a:pt x="5978" y="12912"/>
                  </a:cubicBezTo>
                  <a:cubicBezTo>
                    <a:pt x="6004" y="12980"/>
                    <a:pt x="6023" y="13052"/>
                    <a:pt x="6034" y="13125"/>
                  </a:cubicBezTo>
                  <a:cubicBezTo>
                    <a:pt x="6046" y="13201"/>
                    <a:pt x="6049" y="13278"/>
                    <a:pt x="6044" y="13354"/>
                  </a:cubicBezTo>
                  <a:cubicBezTo>
                    <a:pt x="6021" y="13399"/>
                    <a:pt x="6033" y="13457"/>
                    <a:pt x="6073" y="13484"/>
                  </a:cubicBezTo>
                  <a:cubicBezTo>
                    <a:pt x="6141" y="13530"/>
                    <a:pt x="6224" y="13462"/>
                    <a:pt x="6209" y="13373"/>
                  </a:cubicBezTo>
                  <a:cubicBezTo>
                    <a:pt x="6230" y="13352"/>
                    <a:pt x="6260" y="13347"/>
                    <a:pt x="6285" y="13359"/>
                  </a:cubicBezTo>
                  <a:cubicBezTo>
                    <a:pt x="6362" y="13396"/>
                    <a:pt x="6358" y="13523"/>
                    <a:pt x="6279" y="13554"/>
                  </a:cubicBezTo>
                  <a:lnTo>
                    <a:pt x="6257" y="13760"/>
                  </a:lnTo>
                  <a:lnTo>
                    <a:pt x="6330" y="13908"/>
                  </a:lnTo>
                  <a:lnTo>
                    <a:pt x="6470" y="13915"/>
                  </a:lnTo>
                  <a:lnTo>
                    <a:pt x="6606" y="13928"/>
                  </a:lnTo>
                  <a:lnTo>
                    <a:pt x="6799" y="13928"/>
                  </a:lnTo>
                  <a:cubicBezTo>
                    <a:pt x="6828" y="13893"/>
                    <a:pt x="6859" y="13860"/>
                    <a:pt x="6892" y="13829"/>
                  </a:cubicBezTo>
                  <a:cubicBezTo>
                    <a:pt x="6935" y="13787"/>
                    <a:pt x="6980" y="13750"/>
                    <a:pt x="7028" y="13717"/>
                  </a:cubicBezTo>
                  <a:lnTo>
                    <a:pt x="7153" y="13697"/>
                  </a:lnTo>
                  <a:lnTo>
                    <a:pt x="7172" y="13798"/>
                  </a:lnTo>
                  <a:lnTo>
                    <a:pt x="7108" y="13909"/>
                  </a:lnTo>
                  <a:cubicBezTo>
                    <a:pt x="7092" y="13956"/>
                    <a:pt x="7092" y="14008"/>
                    <a:pt x="7108" y="14055"/>
                  </a:cubicBezTo>
                  <a:cubicBezTo>
                    <a:pt x="7129" y="14115"/>
                    <a:pt x="7173" y="14159"/>
                    <a:pt x="7227" y="14175"/>
                  </a:cubicBezTo>
                  <a:lnTo>
                    <a:pt x="7468" y="14356"/>
                  </a:lnTo>
                  <a:lnTo>
                    <a:pt x="7490" y="14477"/>
                  </a:lnTo>
                  <a:lnTo>
                    <a:pt x="7524" y="14583"/>
                  </a:lnTo>
                  <a:cubicBezTo>
                    <a:pt x="7554" y="14623"/>
                    <a:pt x="7576" y="14671"/>
                    <a:pt x="7586" y="14722"/>
                  </a:cubicBezTo>
                  <a:cubicBezTo>
                    <a:pt x="7597" y="14771"/>
                    <a:pt x="7597" y="14823"/>
                    <a:pt x="7586" y="14873"/>
                  </a:cubicBezTo>
                  <a:lnTo>
                    <a:pt x="7532" y="14967"/>
                  </a:lnTo>
                  <a:lnTo>
                    <a:pt x="7433" y="15055"/>
                  </a:lnTo>
                  <a:lnTo>
                    <a:pt x="7433" y="15138"/>
                  </a:lnTo>
                  <a:lnTo>
                    <a:pt x="7363" y="15180"/>
                  </a:lnTo>
                  <a:lnTo>
                    <a:pt x="7303" y="15145"/>
                  </a:lnTo>
                  <a:lnTo>
                    <a:pt x="7229" y="15249"/>
                  </a:lnTo>
                  <a:lnTo>
                    <a:pt x="7223" y="15376"/>
                  </a:lnTo>
                  <a:lnTo>
                    <a:pt x="7123" y="15465"/>
                  </a:lnTo>
                  <a:lnTo>
                    <a:pt x="7038" y="15486"/>
                  </a:lnTo>
                  <a:lnTo>
                    <a:pt x="6978" y="15576"/>
                  </a:lnTo>
                  <a:lnTo>
                    <a:pt x="6918" y="15614"/>
                  </a:lnTo>
                  <a:cubicBezTo>
                    <a:pt x="6866" y="15614"/>
                    <a:pt x="6815" y="15617"/>
                    <a:pt x="6763" y="15621"/>
                  </a:cubicBezTo>
                  <a:cubicBezTo>
                    <a:pt x="6681" y="15628"/>
                    <a:pt x="6598" y="15641"/>
                    <a:pt x="6517" y="15660"/>
                  </a:cubicBezTo>
                  <a:lnTo>
                    <a:pt x="6396" y="15693"/>
                  </a:lnTo>
                  <a:lnTo>
                    <a:pt x="6267" y="15714"/>
                  </a:lnTo>
                  <a:lnTo>
                    <a:pt x="6183" y="15748"/>
                  </a:lnTo>
                  <a:lnTo>
                    <a:pt x="6093" y="15845"/>
                  </a:lnTo>
                  <a:lnTo>
                    <a:pt x="5982" y="15896"/>
                  </a:lnTo>
                  <a:lnTo>
                    <a:pt x="5844" y="15903"/>
                  </a:lnTo>
                  <a:lnTo>
                    <a:pt x="5726" y="15903"/>
                  </a:lnTo>
                  <a:cubicBezTo>
                    <a:pt x="5691" y="15908"/>
                    <a:pt x="5656" y="15915"/>
                    <a:pt x="5622" y="15924"/>
                  </a:cubicBezTo>
                  <a:cubicBezTo>
                    <a:pt x="5554" y="15941"/>
                    <a:pt x="5488" y="15964"/>
                    <a:pt x="5423" y="15993"/>
                  </a:cubicBezTo>
                  <a:cubicBezTo>
                    <a:pt x="5367" y="15995"/>
                    <a:pt x="5310" y="15992"/>
                    <a:pt x="5253" y="15986"/>
                  </a:cubicBezTo>
                  <a:cubicBezTo>
                    <a:pt x="5188" y="15980"/>
                    <a:pt x="5123" y="15968"/>
                    <a:pt x="5059" y="15952"/>
                  </a:cubicBezTo>
                  <a:lnTo>
                    <a:pt x="4827" y="15910"/>
                  </a:lnTo>
                  <a:lnTo>
                    <a:pt x="4622" y="15910"/>
                  </a:lnTo>
                  <a:lnTo>
                    <a:pt x="4537" y="15972"/>
                  </a:lnTo>
                  <a:cubicBezTo>
                    <a:pt x="4532" y="16014"/>
                    <a:pt x="4535" y="16057"/>
                    <a:pt x="4547" y="16098"/>
                  </a:cubicBezTo>
                  <a:cubicBezTo>
                    <a:pt x="4560" y="16143"/>
                    <a:pt x="4583" y="16184"/>
                    <a:pt x="4608" y="16223"/>
                  </a:cubicBezTo>
                  <a:cubicBezTo>
                    <a:pt x="4649" y="16284"/>
                    <a:pt x="4694" y="16339"/>
                    <a:pt x="4745" y="16389"/>
                  </a:cubicBezTo>
                  <a:cubicBezTo>
                    <a:pt x="4786" y="16422"/>
                    <a:pt x="4834" y="16443"/>
                    <a:pt x="4883" y="16452"/>
                  </a:cubicBezTo>
                  <a:cubicBezTo>
                    <a:pt x="4971" y="16467"/>
                    <a:pt x="5061" y="16441"/>
                    <a:pt x="5149" y="16456"/>
                  </a:cubicBezTo>
                  <a:cubicBezTo>
                    <a:pt x="5202" y="16466"/>
                    <a:pt x="5253" y="16491"/>
                    <a:pt x="5303" y="16514"/>
                  </a:cubicBezTo>
                  <a:cubicBezTo>
                    <a:pt x="5349" y="16535"/>
                    <a:pt x="5394" y="16555"/>
                    <a:pt x="5440" y="16574"/>
                  </a:cubicBezTo>
                  <a:lnTo>
                    <a:pt x="5559" y="16588"/>
                  </a:lnTo>
                  <a:cubicBezTo>
                    <a:pt x="5605" y="16588"/>
                    <a:pt x="5651" y="16590"/>
                    <a:pt x="5697" y="16595"/>
                  </a:cubicBezTo>
                  <a:cubicBezTo>
                    <a:pt x="5754" y="16601"/>
                    <a:pt x="5811" y="16611"/>
                    <a:pt x="5867" y="16625"/>
                  </a:cubicBezTo>
                  <a:lnTo>
                    <a:pt x="5903" y="16764"/>
                  </a:lnTo>
                  <a:lnTo>
                    <a:pt x="5885" y="16889"/>
                  </a:lnTo>
                  <a:lnTo>
                    <a:pt x="5903" y="16977"/>
                  </a:lnTo>
                  <a:lnTo>
                    <a:pt x="5791" y="17080"/>
                  </a:lnTo>
                  <a:lnTo>
                    <a:pt x="5755" y="17189"/>
                  </a:lnTo>
                  <a:lnTo>
                    <a:pt x="5710" y="17363"/>
                  </a:lnTo>
                  <a:lnTo>
                    <a:pt x="5654" y="17453"/>
                  </a:lnTo>
                  <a:lnTo>
                    <a:pt x="5570" y="17552"/>
                  </a:lnTo>
                  <a:lnTo>
                    <a:pt x="5524" y="17638"/>
                  </a:lnTo>
                  <a:lnTo>
                    <a:pt x="5430" y="17728"/>
                  </a:lnTo>
                  <a:lnTo>
                    <a:pt x="5378" y="17827"/>
                  </a:lnTo>
                  <a:lnTo>
                    <a:pt x="5329" y="17901"/>
                  </a:lnTo>
                  <a:lnTo>
                    <a:pt x="5285" y="17947"/>
                  </a:lnTo>
                  <a:lnTo>
                    <a:pt x="5207" y="18030"/>
                  </a:lnTo>
                  <a:lnTo>
                    <a:pt x="5088" y="18145"/>
                  </a:lnTo>
                  <a:lnTo>
                    <a:pt x="4891" y="18247"/>
                  </a:lnTo>
                  <a:lnTo>
                    <a:pt x="4765" y="18267"/>
                  </a:lnTo>
                  <a:lnTo>
                    <a:pt x="4622" y="18360"/>
                  </a:lnTo>
                  <a:lnTo>
                    <a:pt x="4507" y="18429"/>
                  </a:lnTo>
                  <a:cubicBezTo>
                    <a:pt x="4459" y="18470"/>
                    <a:pt x="4409" y="18508"/>
                    <a:pt x="4358" y="18544"/>
                  </a:cubicBezTo>
                  <a:cubicBezTo>
                    <a:pt x="4311" y="18577"/>
                    <a:pt x="4263" y="18608"/>
                    <a:pt x="4214" y="18637"/>
                  </a:cubicBezTo>
                  <a:lnTo>
                    <a:pt x="4051" y="18720"/>
                  </a:lnTo>
                  <a:lnTo>
                    <a:pt x="4029" y="18928"/>
                  </a:lnTo>
                  <a:cubicBezTo>
                    <a:pt x="3996" y="18947"/>
                    <a:pt x="3969" y="18975"/>
                    <a:pt x="3951" y="19011"/>
                  </a:cubicBezTo>
                  <a:cubicBezTo>
                    <a:pt x="3923" y="19064"/>
                    <a:pt x="3916" y="19128"/>
                    <a:pt x="3932" y="19187"/>
                  </a:cubicBezTo>
                  <a:lnTo>
                    <a:pt x="4003" y="19338"/>
                  </a:lnTo>
                  <a:lnTo>
                    <a:pt x="4019" y="19497"/>
                  </a:lnTo>
                  <a:lnTo>
                    <a:pt x="4013" y="19585"/>
                  </a:lnTo>
                  <a:lnTo>
                    <a:pt x="4214" y="19924"/>
                  </a:lnTo>
                  <a:lnTo>
                    <a:pt x="4298" y="20091"/>
                  </a:lnTo>
                  <a:lnTo>
                    <a:pt x="4246" y="20160"/>
                  </a:lnTo>
                  <a:cubicBezTo>
                    <a:pt x="4252" y="20198"/>
                    <a:pt x="4262" y="20234"/>
                    <a:pt x="4276" y="20269"/>
                  </a:cubicBezTo>
                  <a:cubicBezTo>
                    <a:pt x="4297" y="20321"/>
                    <a:pt x="4326" y="20368"/>
                    <a:pt x="4362" y="20407"/>
                  </a:cubicBezTo>
                  <a:cubicBezTo>
                    <a:pt x="4384" y="20460"/>
                    <a:pt x="4408" y="20511"/>
                    <a:pt x="4435" y="20560"/>
                  </a:cubicBezTo>
                  <a:cubicBezTo>
                    <a:pt x="4461" y="20609"/>
                    <a:pt x="4490" y="20657"/>
                    <a:pt x="4509" y="20711"/>
                  </a:cubicBezTo>
                  <a:cubicBezTo>
                    <a:pt x="4528" y="20764"/>
                    <a:pt x="4538" y="20821"/>
                    <a:pt x="4537" y="20879"/>
                  </a:cubicBezTo>
                  <a:cubicBezTo>
                    <a:pt x="4491" y="20895"/>
                    <a:pt x="4442" y="20897"/>
                    <a:pt x="4394" y="20886"/>
                  </a:cubicBezTo>
                  <a:cubicBezTo>
                    <a:pt x="4338" y="20872"/>
                    <a:pt x="4284" y="20839"/>
                    <a:pt x="4226" y="20844"/>
                  </a:cubicBezTo>
                  <a:cubicBezTo>
                    <a:pt x="4059" y="20859"/>
                    <a:pt x="3988" y="21097"/>
                    <a:pt x="4114" y="21226"/>
                  </a:cubicBezTo>
                  <a:lnTo>
                    <a:pt x="4334" y="21600"/>
                  </a:lnTo>
                  <a:cubicBezTo>
                    <a:pt x="2302" y="19692"/>
                    <a:pt x="881" y="17057"/>
                    <a:pt x="296" y="14112"/>
                  </a:cubicBezTo>
                  <a:cubicBezTo>
                    <a:pt x="-269" y="11265"/>
                    <a:pt x="-20" y="8283"/>
                    <a:pt x="1006" y="5612"/>
                  </a:cubicBezTo>
                  <a:lnTo>
                    <a:pt x="1246" y="5877"/>
                  </a:lnTo>
                  <a:lnTo>
                    <a:pt x="1393" y="5923"/>
                  </a:lnTo>
                  <a:lnTo>
                    <a:pt x="1444" y="5803"/>
                  </a:lnTo>
                  <a:lnTo>
                    <a:pt x="1572" y="5553"/>
                  </a:lnTo>
                  <a:cubicBezTo>
                    <a:pt x="1602" y="5549"/>
                    <a:pt x="1631" y="5546"/>
                    <a:pt x="1660" y="5543"/>
                  </a:cubicBezTo>
                  <a:cubicBezTo>
                    <a:pt x="1709" y="5539"/>
                    <a:pt x="1759" y="5538"/>
                    <a:pt x="1805" y="5559"/>
                  </a:cubicBezTo>
                  <a:cubicBezTo>
                    <a:pt x="1864" y="5586"/>
                    <a:pt x="1906" y="5647"/>
                    <a:pt x="1916" y="5720"/>
                  </a:cubicBezTo>
                  <a:lnTo>
                    <a:pt x="2039" y="6093"/>
                  </a:lnTo>
                  <a:lnTo>
                    <a:pt x="2184" y="6323"/>
                  </a:lnTo>
                  <a:lnTo>
                    <a:pt x="2296" y="6527"/>
                  </a:lnTo>
                  <a:lnTo>
                    <a:pt x="2288" y="6750"/>
                  </a:lnTo>
                  <a:lnTo>
                    <a:pt x="2411" y="6885"/>
                  </a:lnTo>
                  <a:lnTo>
                    <a:pt x="2523" y="7042"/>
                  </a:lnTo>
                  <a:lnTo>
                    <a:pt x="2571" y="7246"/>
                  </a:lnTo>
                  <a:lnTo>
                    <a:pt x="2459" y="7533"/>
                  </a:lnTo>
                  <a:cubicBezTo>
                    <a:pt x="2429" y="7569"/>
                    <a:pt x="2403" y="7609"/>
                    <a:pt x="2381" y="7653"/>
                  </a:cubicBezTo>
                  <a:cubicBezTo>
                    <a:pt x="2341" y="7735"/>
                    <a:pt x="2318" y="7827"/>
                    <a:pt x="2314" y="7922"/>
                  </a:cubicBezTo>
                  <a:cubicBezTo>
                    <a:pt x="2278" y="7895"/>
                    <a:pt x="2233" y="7891"/>
                    <a:pt x="2194" y="7912"/>
                  </a:cubicBezTo>
                  <a:cubicBezTo>
                    <a:pt x="2065" y="7983"/>
                    <a:pt x="2083" y="8201"/>
                    <a:pt x="2221" y="8243"/>
                  </a:cubicBezTo>
                  <a:cubicBezTo>
                    <a:pt x="2246" y="8318"/>
                    <a:pt x="2273" y="8392"/>
                    <a:pt x="2301" y="8465"/>
                  </a:cubicBezTo>
                  <a:cubicBezTo>
                    <a:pt x="2338" y="8559"/>
                    <a:pt x="2378" y="8653"/>
                    <a:pt x="2392" y="8755"/>
                  </a:cubicBezTo>
                  <a:cubicBezTo>
                    <a:pt x="2406" y="8853"/>
                    <a:pt x="2394" y="8953"/>
                    <a:pt x="2400" y="9052"/>
                  </a:cubicBezTo>
                  <a:cubicBezTo>
                    <a:pt x="2409" y="9185"/>
                    <a:pt x="2449" y="9313"/>
                    <a:pt x="2497" y="9435"/>
                  </a:cubicBezTo>
                  <a:cubicBezTo>
                    <a:pt x="2522" y="9499"/>
                    <a:pt x="2550" y="9563"/>
                    <a:pt x="2580" y="9625"/>
                  </a:cubicBezTo>
                  <a:cubicBezTo>
                    <a:pt x="2640" y="9538"/>
                    <a:pt x="2694" y="9445"/>
                    <a:pt x="2743" y="9348"/>
                  </a:cubicBezTo>
                  <a:cubicBezTo>
                    <a:pt x="2767" y="9299"/>
                    <a:pt x="2792" y="9247"/>
                    <a:pt x="2836" y="9221"/>
                  </a:cubicBezTo>
                  <a:cubicBezTo>
                    <a:pt x="2945" y="9158"/>
                    <a:pt x="3069" y="9269"/>
                    <a:pt x="3042" y="9407"/>
                  </a:cubicBezTo>
                  <a:cubicBezTo>
                    <a:pt x="3080" y="9427"/>
                    <a:pt x="3109" y="9463"/>
                    <a:pt x="3123" y="9508"/>
                  </a:cubicBezTo>
                  <a:cubicBezTo>
                    <a:pt x="3135" y="9547"/>
                    <a:pt x="3135" y="9590"/>
                    <a:pt x="3123" y="9628"/>
                  </a:cubicBezTo>
                  <a:cubicBezTo>
                    <a:pt x="3137" y="9680"/>
                    <a:pt x="3152" y="9731"/>
                    <a:pt x="3168" y="9782"/>
                  </a:cubicBezTo>
                  <a:cubicBezTo>
                    <a:pt x="3199" y="9874"/>
                    <a:pt x="3234" y="9964"/>
                    <a:pt x="3273" y="10051"/>
                  </a:cubicBezTo>
                  <a:cubicBezTo>
                    <a:pt x="3350" y="10082"/>
                    <a:pt x="3405" y="10159"/>
                    <a:pt x="3417" y="10252"/>
                  </a:cubicBezTo>
                  <a:cubicBezTo>
                    <a:pt x="3425" y="10310"/>
                    <a:pt x="3414" y="10372"/>
                    <a:pt x="3433" y="10428"/>
                  </a:cubicBezTo>
                  <a:cubicBezTo>
                    <a:pt x="3472" y="10537"/>
                    <a:pt x="3593" y="10568"/>
                    <a:pt x="3669" y="10489"/>
                  </a:cubicBezTo>
                  <a:lnTo>
                    <a:pt x="3848" y="10517"/>
                  </a:lnTo>
                  <a:lnTo>
                    <a:pt x="3887" y="10677"/>
                  </a:lnTo>
                  <a:lnTo>
                    <a:pt x="3957" y="10763"/>
                  </a:lnTo>
                  <a:lnTo>
                    <a:pt x="4118" y="10778"/>
                  </a:lnTo>
                  <a:lnTo>
                    <a:pt x="4294" y="10751"/>
                  </a:lnTo>
                  <a:cubicBezTo>
                    <a:pt x="4328" y="10680"/>
                    <a:pt x="4361" y="10609"/>
                    <a:pt x="4394" y="10538"/>
                  </a:cubicBezTo>
                  <a:cubicBezTo>
                    <a:pt x="4461" y="10389"/>
                    <a:pt x="4525" y="10237"/>
                    <a:pt x="4586" y="10084"/>
                  </a:cubicBezTo>
                  <a:cubicBezTo>
                    <a:pt x="4723" y="10101"/>
                    <a:pt x="4775" y="9885"/>
                    <a:pt x="4651" y="9818"/>
                  </a:cubicBezTo>
                  <a:cubicBezTo>
                    <a:pt x="4554" y="9767"/>
                    <a:pt x="4477" y="9904"/>
                    <a:pt x="4380" y="9920"/>
                  </a:cubicBezTo>
                  <a:cubicBezTo>
                    <a:pt x="4251" y="9942"/>
                    <a:pt x="4154" y="9786"/>
                    <a:pt x="4214" y="9652"/>
                  </a:cubicBezTo>
                  <a:lnTo>
                    <a:pt x="3896" y="9443"/>
                  </a:lnTo>
                  <a:lnTo>
                    <a:pt x="3827" y="9279"/>
                  </a:lnTo>
                  <a:lnTo>
                    <a:pt x="3869" y="8992"/>
                  </a:lnTo>
                  <a:lnTo>
                    <a:pt x="3979" y="8687"/>
                  </a:lnTo>
                  <a:lnTo>
                    <a:pt x="4075" y="8326"/>
                  </a:lnTo>
                  <a:lnTo>
                    <a:pt x="3907" y="8067"/>
                  </a:lnTo>
                  <a:cubicBezTo>
                    <a:pt x="3888" y="8125"/>
                    <a:pt x="3873" y="8184"/>
                    <a:pt x="3861" y="8243"/>
                  </a:cubicBezTo>
                  <a:cubicBezTo>
                    <a:pt x="3834" y="8382"/>
                    <a:pt x="3824" y="8524"/>
                    <a:pt x="3832" y="8666"/>
                  </a:cubicBezTo>
                  <a:lnTo>
                    <a:pt x="3738" y="8824"/>
                  </a:lnTo>
                  <a:lnTo>
                    <a:pt x="3632" y="9015"/>
                  </a:lnTo>
                  <a:lnTo>
                    <a:pt x="3465" y="8931"/>
                  </a:lnTo>
                  <a:cubicBezTo>
                    <a:pt x="3441" y="8880"/>
                    <a:pt x="3420" y="8826"/>
                    <a:pt x="3402" y="8771"/>
                  </a:cubicBezTo>
                  <a:cubicBezTo>
                    <a:pt x="3365" y="8659"/>
                    <a:pt x="3343" y="8537"/>
                    <a:pt x="3372" y="8422"/>
                  </a:cubicBezTo>
                  <a:cubicBezTo>
                    <a:pt x="3404" y="8296"/>
                    <a:pt x="3495" y="8200"/>
                    <a:pt x="3525" y="8073"/>
                  </a:cubicBezTo>
                  <a:cubicBezTo>
                    <a:pt x="3550" y="7965"/>
                    <a:pt x="3528" y="7851"/>
                    <a:pt x="3535" y="7740"/>
                  </a:cubicBezTo>
                  <a:cubicBezTo>
                    <a:pt x="3544" y="7599"/>
                    <a:pt x="3599" y="7467"/>
                    <a:pt x="3688" y="7370"/>
                  </a:cubicBezTo>
                  <a:cubicBezTo>
                    <a:pt x="3661" y="7278"/>
                    <a:pt x="3641" y="7183"/>
                    <a:pt x="3629" y="7087"/>
                  </a:cubicBezTo>
                  <a:cubicBezTo>
                    <a:pt x="3616" y="6976"/>
                    <a:pt x="3614" y="6864"/>
                    <a:pt x="3621" y="6753"/>
                  </a:cubicBezTo>
                  <a:cubicBezTo>
                    <a:pt x="3631" y="6615"/>
                    <a:pt x="3656" y="6479"/>
                    <a:pt x="3696" y="6348"/>
                  </a:cubicBezTo>
                  <a:lnTo>
                    <a:pt x="3712" y="6050"/>
                  </a:lnTo>
                  <a:lnTo>
                    <a:pt x="3587" y="6161"/>
                  </a:lnTo>
                  <a:cubicBezTo>
                    <a:pt x="3548" y="6243"/>
                    <a:pt x="3518" y="6330"/>
                    <a:pt x="3499" y="6420"/>
                  </a:cubicBezTo>
                  <a:cubicBezTo>
                    <a:pt x="3473" y="6538"/>
                    <a:pt x="3466" y="6661"/>
                    <a:pt x="3477" y="6782"/>
                  </a:cubicBezTo>
                  <a:cubicBezTo>
                    <a:pt x="3453" y="6846"/>
                    <a:pt x="3440" y="6915"/>
                    <a:pt x="3437" y="6985"/>
                  </a:cubicBezTo>
                  <a:cubicBezTo>
                    <a:pt x="3435" y="7044"/>
                    <a:pt x="3440" y="7103"/>
                    <a:pt x="3453" y="7160"/>
                  </a:cubicBezTo>
                  <a:lnTo>
                    <a:pt x="3485" y="7354"/>
                  </a:lnTo>
                  <a:lnTo>
                    <a:pt x="3408" y="7574"/>
                  </a:lnTo>
                  <a:lnTo>
                    <a:pt x="3248" y="7500"/>
                  </a:lnTo>
                  <a:lnTo>
                    <a:pt x="3125" y="7642"/>
                  </a:lnTo>
                  <a:lnTo>
                    <a:pt x="2999" y="7741"/>
                  </a:lnTo>
                  <a:lnTo>
                    <a:pt x="2919" y="7814"/>
                  </a:lnTo>
                  <a:lnTo>
                    <a:pt x="2818" y="7903"/>
                  </a:lnTo>
                  <a:cubicBezTo>
                    <a:pt x="2783" y="7851"/>
                    <a:pt x="2759" y="7791"/>
                    <a:pt x="2745" y="7727"/>
                  </a:cubicBezTo>
                  <a:cubicBezTo>
                    <a:pt x="2730" y="7655"/>
                    <a:pt x="2730" y="7580"/>
                    <a:pt x="2745" y="7508"/>
                  </a:cubicBezTo>
                  <a:lnTo>
                    <a:pt x="2761" y="7317"/>
                  </a:lnTo>
                  <a:lnTo>
                    <a:pt x="2978" y="7320"/>
                  </a:lnTo>
                  <a:lnTo>
                    <a:pt x="3051" y="7425"/>
                  </a:lnTo>
                  <a:cubicBezTo>
                    <a:pt x="3079" y="7445"/>
                    <a:pt x="3113" y="7450"/>
                    <a:pt x="3144" y="7437"/>
                  </a:cubicBezTo>
                  <a:cubicBezTo>
                    <a:pt x="3219" y="7406"/>
                    <a:pt x="3247" y="7301"/>
                    <a:pt x="3200" y="7227"/>
                  </a:cubicBezTo>
                  <a:cubicBezTo>
                    <a:pt x="3202" y="7148"/>
                    <a:pt x="3202" y="7069"/>
                    <a:pt x="3200" y="6989"/>
                  </a:cubicBezTo>
                  <a:cubicBezTo>
                    <a:pt x="3198" y="6882"/>
                    <a:pt x="3193" y="6775"/>
                    <a:pt x="3184" y="6668"/>
                  </a:cubicBezTo>
                  <a:cubicBezTo>
                    <a:pt x="3196" y="6584"/>
                    <a:pt x="3204" y="6498"/>
                    <a:pt x="3208" y="6413"/>
                  </a:cubicBezTo>
                  <a:cubicBezTo>
                    <a:pt x="3212" y="6344"/>
                    <a:pt x="3213" y="6275"/>
                    <a:pt x="3212" y="6206"/>
                  </a:cubicBezTo>
                  <a:lnTo>
                    <a:pt x="3075" y="6447"/>
                  </a:lnTo>
                  <a:lnTo>
                    <a:pt x="2810" y="6734"/>
                  </a:lnTo>
                  <a:lnTo>
                    <a:pt x="2700" y="6848"/>
                  </a:lnTo>
                  <a:lnTo>
                    <a:pt x="2612" y="6626"/>
                  </a:lnTo>
                  <a:cubicBezTo>
                    <a:pt x="2698" y="6545"/>
                    <a:pt x="2779" y="6458"/>
                    <a:pt x="2855" y="6364"/>
                  </a:cubicBezTo>
                  <a:cubicBezTo>
                    <a:pt x="2946" y="6253"/>
                    <a:pt x="3028" y="6133"/>
                    <a:pt x="3101" y="6006"/>
                  </a:cubicBezTo>
                  <a:lnTo>
                    <a:pt x="3249" y="6006"/>
                  </a:lnTo>
                  <a:lnTo>
                    <a:pt x="3326" y="6110"/>
                  </a:lnTo>
                  <a:lnTo>
                    <a:pt x="3444" y="5888"/>
                  </a:lnTo>
                  <a:lnTo>
                    <a:pt x="3327" y="5799"/>
                  </a:lnTo>
                  <a:lnTo>
                    <a:pt x="3141" y="5835"/>
                  </a:lnTo>
                  <a:lnTo>
                    <a:pt x="3061" y="5734"/>
                  </a:lnTo>
                  <a:lnTo>
                    <a:pt x="3061" y="5579"/>
                  </a:lnTo>
                  <a:cubicBezTo>
                    <a:pt x="3067" y="5506"/>
                    <a:pt x="3026" y="5439"/>
                    <a:pt x="2964" y="5422"/>
                  </a:cubicBezTo>
                  <a:cubicBezTo>
                    <a:pt x="2864" y="5395"/>
                    <a:pt x="2775" y="5498"/>
                    <a:pt x="2798" y="5613"/>
                  </a:cubicBezTo>
                  <a:lnTo>
                    <a:pt x="2657" y="5650"/>
                  </a:lnTo>
                  <a:lnTo>
                    <a:pt x="2472" y="5613"/>
                  </a:lnTo>
                  <a:lnTo>
                    <a:pt x="2382" y="5742"/>
                  </a:lnTo>
                  <a:lnTo>
                    <a:pt x="2318" y="5840"/>
                  </a:lnTo>
                  <a:lnTo>
                    <a:pt x="2168" y="5847"/>
                  </a:lnTo>
                  <a:lnTo>
                    <a:pt x="2067" y="5755"/>
                  </a:lnTo>
                  <a:lnTo>
                    <a:pt x="1907" y="5445"/>
                  </a:lnTo>
                  <a:lnTo>
                    <a:pt x="1987" y="5288"/>
                  </a:lnTo>
                  <a:lnTo>
                    <a:pt x="2051" y="5100"/>
                  </a:lnTo>
                  <a:lnTo>
                    <a:pt x="2121" y="4918"/>
                  </a:lnTo>
                  <a:lnTo>
                    <a:pt x="2177" y="4760"/>
                  </a:lnTo>
                  <a:lnTo>
                    <a:pt x="2250" y="4615"/>
                  </a:lnTo>
                  <a:lnTo>
                    <a:pt x="2378" y="4449"/>
                  </a:lnTo>
                  <a:cubicBezTo>
                    <a:pt x="2403" y="4432"/>
                    <a:pt x="2427" y="4414"/>
                    <a:pt x="2450" y="4394"/>
                  </a:cubicBezTo>
                  <a:cubicBezTo>
                    <a:pt x="2509" y="4343"/>
                    <a:pt x="2561" y="4283"/>
                    <a:pt x="2605" y="4215"/>
                  </a:cubicBezTo>
                  <a:lnTo>
                    <a:pt x="2693" y="4104"/>
                  </a:lnTo>
                  <a:lnTo>
                    <a:pt x="2803" y="3986"/>
                  </a:lnTo>
                  <a:cubicBezTo>
                    <a:pt x="2816" y="3926"/>
                    <a:pt x="2876" y="3898"/>
                    <a:pt x="2921" y="3931"/>
                  </a:cubicBezTo>
                  <a:cubicBezTo>
                    <a:pt x="2974" y="3970"/>
                    <a:pt x="2965" y="4055"/>
                    <a:pt x="2945" y="4129"/>
                  </a:cubicBezTo>
                  <a:cubicBezTo>
                    <a:pt x="2931" y="4178"/>
                    <a:pt x="2917" y="4228"/>
                    <a:pt x="2902" y="4277"/>
                  </a:cubicBezTo>
                  <a:cubicBezTo>
                    <a:pt x="2901" y="4340"/>
                    <a:pt x="2904" y="4404"/>
                    <a:pt x="2910" y="4467"/>
                  </a:cubicBezTo>
                  <a:cubicBezTo>
                    <a:pt x="2920" y="4567"/>
                    <a:pt x="2938" y="4665"/>
                    <a:pt x="2966" y="4761"/>
                  </a:cubicBezTo>
                  <a:cubicBezTo>
                    <a:pt x="3007" y="4762"/>
                    <a:pt x="3048" y="4752"/>
                    <a:pt x="3086" y="4733"/>
                  </a:cubicBezTo>
                  <a:cubicBezTo>
                    <a:pt x="3186" y="4681"/>
                    <a:pt x="3253" y="4569"/>
                    <a:pt x="3257" y="4443"/>
                  </a:cubicBezTo>
                  <a:lnTo>
                    <a:pt x="3338" y="4313"/>
                  </a:lnTo>
                  <a:lnTo>
                    <a:pt x="3383" y="4178"/>
                  </a:lnTo>
                  <a:cubicBezTo>
                    <a:pt x="3406" y="4107"/>
                    <a:pt x="3422" y="4033"/>
                    <a:pt x="3431" y="3958"/>
                  </a:cubicBezTo>
                  <a:cubicBezTo>
                    <a:pt x="3440" y="3883"/>
                    <a:pt x="3444" y="3803"/>
                    <a:pt x="3487" y="3746"/>
                  </a:cubicBezTo>
                  <a:cubicBezTo>
                    <a:pt x="3520" y="3703"/>
                    <a:pt x="3569" y="3682"/>
                    <a:pt x="3618" y="3691"/>
                  </a:cubicBezTo>
                  <a:cubicBezTo>
                    <a:pt x="3633" y="3729"/>
                    <a:pt x="3645" y="3768"/>
                    <a:pt x="3653" y="3808"/>
                  </a:cubicBezTo>
                  <a:cubicBezTo>
                    <a:pt x="3660" y="3838"/>
                    <a:pt x="3664" y="3868"/>
                    <a:pt x="3667" y="3899"/>
                  </a:cubicBezTo>
                  <a:cubicBezTo>
                    <a:pt x="3669" y="3929"/>
                    <a:pt x="3670" y="3960"/>
                    <a:pt x="3669" y="3990"/>
                  </a:cubicBezTo>
                  <a:lnTo>
                    <a:pt x="3817" y="3830"/>
                  </a:lnTo>
                  <a:lnTo>
                    <a:pt x="3843" y="3947"/>
                  </a:lnTo>
                  <a:cubicBezTo>
                    <a:pt x="3812" y="3965"/>
                    <a:pt x="3797" y="4007"/>
                    <a:pt x="3808" y="4045"/>
                  </a:cubicBezTo>
                  <a:cubicBezTo>
                    <a:pt x="3830" y="4118"/>
                    <a:pt x="3914" y="4130"/>
                    <a:pt x="3950" y="4067"/>
                  </a:cubicBezTo>
                  <a:lnTo>
                    <a:pt x="3988" y="3925"/>
                  </a:lnTo>
                  <a:lnTo>
                    <a:pt x="3955" y="3755"/>
                  </a:lnTo>
                  <a:lnTo>
                    <a:pt x="3843" y="3626"/>
                  </a:lnTo>
                  <a:cubicBezTo>
                    <a:pt x="3784" y="3589"/>
                    <a:pt x="3775" y="3494"/>
                    <a:pt x="3827" y="3444"/>
                  </a:cubicBezTo>
                  <a:cubicBezTo>
                    <a:pt x="3863" y="3409"/>
                    <a:pt x="3915" y="3412"/>
                    <a:pt x="3948" y="3450"/>
                  </a:cubicBezTo>
                  <a:lnTo>
                    <a:pt x="4100" y="3404"/>
                  </a:lnTo>
                  <a:lnTo>
                    <a:pt x="4117" y="3240"/>
                  </a:lnTo>
                  <a:lnTo>
                    <a:pt x="4210" y="3187"/>
                  </a:lnTo>
                  <a:lnTo>
                    <a:pt x="4319" y="3147"/>
                  </a:lnTo>
                  <a:lnTo>
                    <a:pt x="4565" y="3073"/>
                  </a:lnTo>
                  <a:lnTo>
                    <a:pt x="4627" y="2830"/>
                  </a:lnTo>
                  <a:lnTo>
                    <a:pt x="4391" y="2882"/>
                  </a:lnTo>
                  <a:cubicBezTo>
                    <a:pt x="4368" y="2936"/>
                    <a:pt x="4333" y="2982"/>
                    <a:pt x="4290" y="3015"/>
                  </a:cubicBezTo>
                  <a:cubicBezTo>
                    <a:pt x="4264" y="3035"/>
                    <a:pt x="4236" y="3049"/>
                    <a:pt x="4207" y="3058"/>
                  </a:cubicBezTo>
                  <a:lnTo>
                    <a:pt x="4079" y="2901"/>
                  </a:lnTo>
                  <a:lnTo>
                    <a:pt x="4143" y="2716"/>
                  </a:lnTo>
                  <a:lnTo>
                    <a:pt x="4263" y="2670"/>
                  </a:lnTo>
                  <a:lnTo>
                    <a:pt x="4404" y="2601"/>
                  </a:lnTo>
                  <a:lnTo>
                    <a:pt x="4522" y="2444"/>
                  </a:lnTo>
                  <a:lnTo>
                    <a:pt x="4583" y="2537"/>
                  </a:lnTo>
                  <a:lnTo>
                    <a:pt x="4677" y="2629"/>
                  </a:lnTo>
                  <a:lnTo>
                    <a:pt x="4835" y="2620"/>
                  </a:lnTo>
                  <a:lnTo>
                    <a:pt x="4972" y="2490"/>
                  </a:lnTo>
                  <a:lnTo>
                    <a:pt x="4856" y="2382"/>
                  </a:lnTo>
                  <a:lnTo>
                    <a:pt x="4977" y="2286"/>
                  </a:lnTo>
                  <a:lnTo>
                    <a:pt x="5207" y="2231"/>
                  </a:lnTo>
                  <a:cubicBezTo>
                    <a:pt x="5227" y="2263"/>
                    <a:pt x="5235" y="2303"/>
                    <a:pt x="5229" y="2342"/>
                  </a:cubicBezTo>
                  <a:cubicBezTo>
                    <a:pt x="5222" y="2383"/>
                    <a:pt x="5201" y="2418"/>
                    <a:pt x="5170" y="2440"/>
                  </a:cubicBezTo>
                  <a:lnTo>
                    <a:pt x="5282" y="2513"/>
                  </a:lnTo>
                  <a:lnTo>
                    <a:pt x="5263" y="2618"/>
                  </a:lnTo>
                  <a:lnTo>
                    <a:pt x="5111" y="2683"/>
                  </a:lnTo>
                  <a:lnTo>
                    <a:pt x="5095" y="2825"/>
                  </a:lnTo>
                  <a:lnTo>
                    <a:pt x="4958" y="2969"/>
                  </a:lnTo>
                  <a:lnTo>
                    <a:pt x="4819" y="3096"/>
                  </a:lnTo>
                  <a:lnTo>
                    <a:pt x="4691" y="3226"/>
                  </a:lnTo>
                  <a:lnTo>
                    <a:pt x="4546" y="3404"/>
                  </a:lnTo>
                  <a:lnTo>
                    <a:pt x="4471" y="3556"/>
                  </a:lnTo>
                  <a:cubicBezTo>
                    <a:pt x="4450" y="3591"/>
                    <a:pt x="4428" y="3625"/>
                    <a:pt x="4404" y="3658"/>
                  </a:cubicBezTo>
                  <a:cubicBezTo>
                    <a:pt x="4362" y="3714"/>
                    <a:pt x="4315" y="3766"/>
                    <a:pt x="4265" y="3812"/>
                  </a:cubicBezTo>
                  <a:lnTo>
                    <a:pt x="4166" y="3879"/>
                  </a:lnTo>
                  <a:lnTo>
                    <a:pt x="4099" y="4015"/>
                  </a:lnTo>
                  <a:lnTo>
                    <a:pt x="4318" y="4052"/>
                  </a:lnTo>
                  <a:cubicBezTo>
                    <a:pt x="4352" y="4032"/>
                    <a:pt x="4391" y="4023"/>
                    <a:pt x="4430" y="4024"/>
                  </a:cubicBezTo>
                  <a:cubicBezTo>
                    <a:pt x="4505" y="4027"/>
                    <a:pt x="4574" y="4071"/>
                    <a:pt x="4617" y="4142"/>
                  </a:cubicBezTo>
                  <a:lnTo>
                    <a:pt x="4826" y="4207"/>
                  </a:lnTo>
                  <a:cubicBezTo>
                    <a:pt x="4843" y="4163"/>
                    <a:pt x="4862" y="4121"/>
                    <a:pt x="4882" y="4080"/>
                  </a:cubicBezTo>
                  <a:cubicBezTo>
                    <a:pt x="4923" y="3997"/>
                    <a:pt x="4969" y="3919"/>
                    <a:pt x="5021" y="3845"/>
                  </a:cubicBezTo>
                  <a:lnTo>
                    <a:pt x="5212" y="3774"/>
                  </a:lnTo>
                  <a:lnTo>
                    <a:pt x="5327" y="3854"/>
                  </a:lnTo>
                  <a:cubicBezTo>
                    <a:pt x="5324" y="3893"/>
                    <a:pt x="5313" y="3930"/>
                    <a:pt x="5294" y="3962"/>
                  </a:cubicBezTo>
                  <a:cubicBezTo>
                    <a:pt x="5255" y="4031"/>
                    <a:pt x="5187" y="4071"/>
                    <a:pt x="5115" y="4067"/>
                  </a:cubicBezTo>
                  <a:lnTo>
                    <a:pt x="5292" y="4150"/>
                  </a:lnTo>
                  <a:cubicBezTo>
                    <a:pt x="5318" y="4077"/>
                    <a:pt x="5353" y="4007"/>
                    <a:pt x="5394" y="3943"/>
                  </a:cubicBezTo>
                  <a:cubicBezTo>
                    <a:pt x="5455" y="3848"/>
                    <a:pt x="5531" y="3767"/>
                    <a:pt x="5618" y="3703"/>
                  </a:cubicBezTo>
                  <a:lnTo>
                    <a:pt x="5351" y="3604"/>
                  </a:lnTo>
                  <a:cubicBezTo>
                    <a:pt x="5342" y="3529"/>
                    <a:pt x="5350" y="3453"/>
                    <a:pt x="5375" y="3382"/>
                  </a:cubicBezTo>
                  <a:cubicBezTo>
                    <a:pt x="5409" y="3282"/>
                    <a:pt x="5473" y="3201"/>
                    <a:pt x="5544" y="3132"/>
                  </a:cubicBezTo>
                  <a:cubicBezTo>
                    <a:pt x="5611" y="3066"/>
                    <a:pt x="5686" y="3010"/>
                    <a:pt x="5766" y="2965"/>
                  </a:cubicBezTo>
                  <a:lnTo>
                    <a:pt x="5926" y="2872"/>
                  </a:lnTo>
                  <a:cubicBezTo>
                    <a:pt x="5975" y="2833"/>
                    <a:pt x="6032" y="2810"/>
                    <a:pt x="6092" y="2808"/>
                  </a:cubicBezTo>
                  <a:cubicBezTo>
                    <a:pt x="6167" y="2804"/>
                    <a:pt x="6240" y="2832"/>
                    <a:pt x="6298" y="2885"/>
                  </a:cubicBezTo>
                  <a:lnTo>
                    <a:pt x="6394" y="2829"/>
                  </a:lnTo>
                  <a:lnTo>
                    <a:pt x="6559" y="2829"/>
                  </a:lnTo>
                  <a:lnTo>
                    <a:pt x="6711" y="2754"/>
                  </a:lnTo>
                  <a:lnTo>
                    <a:pt x="6914" y="2764"/>
                  </a:lnTo>
                  <a:lnTo>
                    <a:pt x="7195" y="2702"/>
                  </a:lnTo>
                  <a:lnTo>
                    <a:pt x="7270" y="2637"/>
                  </a:lnTo>
                  <a:cubicBezTo>
                    <a:pt x="7245" y="2593"/>
                    <a:pt x="7242" y="2537"/>
                    <a:pt x="7262" y="2490"/>
                  </a:cubicBezTo>
                  <a:cubicBezTo>
                    <a:pt x="7308" y="2384"/>
                    <a:pt x="7432" y="2364"/>
                    <a:pt x="7500" y="2453"/>
                  </a:cubicBezTo>
                  <a:lnTo>
                    <a:pt x="7642" y="2508"/>
                  </a:lnTo>
                  <a:lnTo>
                    <a:pt x="7741" y="2517"/>
                  </a:lnTo>
                  <a:cubicBezTo>
                    <a:pt x="7781" y="2521"/>
                    <a:pt x="7821" y="2529"/>
                    <a:pt x="7859" y="2542"/>
                  </a:cubicBezTo>
                  <a:cubicBezTo>
                    <a:pt x="7933" y="2567"/>
                    <a:pt x="8004" y="2610"/>
                    <a:pt x="8082" y="2607"/>
                  </a:cubicBezTo>
                  <a:cubicBezTo>
                    <a:pt x="8127" y="2605"/>
                    <a:pt x="8173" y="2587"/>
                    <a:pt x="8218" y="2598"/>
                  </a:cubicBezTo>
                  <a:cubicBezTo>
                    <a:pt x="8296" y="2617"/>
                    <a:pt x="8345" y="2709"/>
                    <a:pt x="8322" y="2798"/>
                  </a:cubicBezTo>
                  <a:lnTo>
                    <a:pt x="8282" y="2916"/>
                  </a:lnTo>
                  <a:cubicBezTo>
                    <a:pt x="8326" y="2959"/>
                    <a:pt x="8367" y="3008"/>
                    <a:pt x="8402" y="3061"/>
                  </a:cubicBezTo>
                  <a:cubicBezTo>
                    <a:pt x="8443" y="3121"/>
                    <a:pt x="8477" y="3186"/>
                    <a:pt x="8504" y="3255"/>
                  </a:cubicBezTo>
                  <a:lnTo>
                    <a:pt x="8504" y="3447"/>
                  </a:lnTo>
                  <a:lnTo>
                    <a:pt x="8496" y="3675"/>
                  </a:lnTo>
                  <a:cubicBezTo>
                    <a:pt x="8498" y="3711"/>
                    <a:pt x="8495" y="3748"/>
                    <a:pt x="8488" y="3783"/>
                  </a:cubicBezTo>
                  <a:cubicBezTo>
                    <a:pt x="8471" y="3867"/>
                    <a:pt x="8428" y="3941"/>
                    <a:pt x="8368" y="3993"/>
                  </a:cubicBezTo>
                  <a:lnTo>
                    <a:pt x="8169" y="4067"/>
                  </a:lnTo>
                  <a:lnTo>
                    <a:pt x="8068" y="3940"/>
                  </a:lnTo>
                  <a:cubicBezTo>
                    <a:pt x="8064" y="3886"/>
                    <a:pt x="8029" y="3841"/>
                    <a:pt x="7982" y="3832"/>
                  </a:cubicBezTo>
                  <a:cubicBezTo>
                    <a:pt x="7918" y="3820"/>
                    <a:pt x="7858" y="3877"/>
                    <a:pt x="7857" y="3952"/>
                  </a:cubicBezTo>
                  <a:lnTo>
                    <a:pt x="7801" y="4106"/>
                  </a:lnTo>
                  <a:lnTo>
                    <a:pt x="7774" y="4248"/>
                  </a:lnTo>
                  <a:lnTo>
                    <a:pt x="7855" y="4366"/>
                  </a:lnTo>
                  <a:lnTo>
                    <a:pt x="7892" y="4224"/>
                  </a:lnTo>
                  <a:lnTo>
                    <a:pt x="7895" y="4131"/>
                  </a:lnTo>
                  <a:cubicBezTo>
                    <a:pt x="7944" y="4086"/>
                    <a:pt x="8018" y="4105"/>
                    <a:pt x="8045" y="4171"/>
                  </a:cubicBezTo>
                  <a:cubicBezTo>
                    <a:pt x="8064" y="4220"/>
                    <a:pt x="8052" y="4287"/>
                    <a:pt x="8093" y="4316"/>
                  </a:cubicBezTo>
                  <a:cubicBezTo>
                    <a:pt x="8142" y="4352"/>
                    <a:pt x="8194" y="4293"/>
                    <a:pt x="8235" y="4236"/>
                  </a:cubicBezTo>
                  <a:cubicBezTo>
                    <a:pt x="8263" y="4196"/>
                    <a:pt x="8297" y="4161"/>
                    <a:pt x="8339" y="4143"/>
                  </a:cubicBezTo>
                  <a:cubicBezTo>
                    <a:pt x="8407" y="4115"/>
                    <a:pt x="8482" y="4137"/>
                    <a:pt x="8530" y="4199"/>
                  </a:cubicBezTo>
                  <a:cubicBezTo>
                    <a:pt x="8551" y="4157"/>
                    <a:pt x="8569" y="4112"/>
                    <a:pt x="8583" y="4066"/>
                  </a:cubicBezTo>
                  <a:cubicBezTo>
                    <a:pt x="8611" y="3973"/>
                    <a:pt x="8625" y="3871"/>
                    <a:pt x="8682" y="3797"/>
                  </a:cubicBezTo>
                  <a:cubicBezTo>
                    <a:pt x="8723" y="3745"/>
                    <a:pt x="8782" y="3715"/>
                    <a:pt x="8843" y="3714"/>
                  </a:cubicBezTo>
                  <a:lnTo>
                    <a:pt x="8923" y="3850"/>
                  </a:lnTo>
                  <a:cubicBezTo>
                    <a:pt x="8870" y="3866"/>
                    <a:pt x="8825" y="3909"/>
                    <a:pt x="8803" y="3967"/>
                  </a:cubicBezTo>
                  <a:cubicBezTo>
                    <a:pt x="8776" y="4037"/>
                    <a:pt x="8785" y="4117"/>
                    <a:pt x="8824" y="4177"/>
                  </a:cubicBezTo>
                  <a:lnTo>
                    <a:pt x="9007" y="4131"/>
                  </a:lnTo>
                  <a:cubicBezTo>
                    <a:pt x="9034" y="4102"/>
                    <a:pt x="9065" y="4077"/>
                    <a:pt x="9098" y="4056"/>
                  </a:cubicBezTo>
                  <a:cubicBezTo>
                    <a:pt x="9161" y="4017"/>
                    <a:pt x="9232" y="3995"/>
                    <a:pt x="9304" y="3992"/>
                  </a:cubicBezTo>
                  <a:lnTo>
                    <a:pt x="9430" y="3982"/>
                  </a:lnTo>
                  <a:lnTo>
                    <a:pt x="9654" y="4102"/>
                  </a:lnTo>
                  <a:lnTo>
                    <a:pt x="9975" y="4130"/>
                  </a:lnTo>
                  <a:lnTo>
                    <a:pt x="9895" y="3948"/>
                  </a:lnTo>
                  <a:lnTo>
                    <a:pt x="9887" y="3785"/>
                  </a:lnTo>
                  <a:cubicBezTo>
                    <a:pt x="9916" y="3725"/>
                    <a:pt x="9978" y="3698"/>
                    <a:pt x="10034" y="3720"/>
                  </a:cubicBezTo>
                  <a:cubicBezTo>
                    <a:pt x="10079" y="3738"/>
                    <a:pt x="10109" y="3785"/>
                    <a:pt x="10141" y="3825"/>
                  </a:cubicBezTo>
                  <a:cubicBezTo>
                    <a:pt x="10204" y="3903"/>
                    <a:pt x="10282" y="3961"/>
                    <a:pt x="10369" y="3995"/>
                  </a:cubicBezTo>
                  <a:cubicBezTo>
                    <a:pt x="10377" y="3997"/>
                    <a:pt x="10385" y="4002"/>
                    <a:pt x="10392" y="4009"/>
                  </a:cubicBezTo>
                  <a:cubicBezTo>
                    <a:pt x="10411" y="4032"/>
                    <a:pt x="10412" y="4066"/>
                    <a:pt x="10417" y="4097"/>
                  </a:cubicBezTo>
                  <a:cubicBezTo>
                    <a:pt x="10430" y="4172"/>
                    <a:pt x="10475" y="4236"/>
                    <a:pt x="10537" y="4265"/>
                  </a:cubicBezTo>
                  <a:cubicBezTo>
                    <a:pt x="10563" y="4250"/>
                    <a:pt x="10585" y="4228"/>
                    <a:pt x="10602" y="4200"/>
                  </a:cubicBezTo>
                  <a:cubicBezTo>
                    <a:pt x="10689" y="4054"/>
                    <a:pt x="10611" y="3852"/>
                    <a:pt x="10457" y="3830"/>
                  </a:cubicBezTo>
                  <a:lnTo>
                    <a:pt x="10545" y="3713"/>
                  </a:lnTo>
                  <a:cubicBezTo>
                    <a:pt x="10580" y="3673"/>
                    <a:pt x="10611" y="3629"/>
                    <a:pt x="10639" y="3583"/>
                  </a:cubicBezTo>
                  <a:cubicBezTo>
                    <a:pt x="10709" y="3468"/>
                    <a:pt x="10758" y="3336"/>
                    <a:pt x="10781" y="3198"/>
                  </a:cubicBezTo>
                  <a:cubicBezTo>
                    <a:pt x="10852" y="3143"/>
                    <a:pt x="10948" y="3162"/>
                    <a:pt x="10998" y="3241"/>
                  </a:cubicBezTo>
                  <a:cubicBezTo>
                    <a:pt x="11032" y="3294"/>
                    <a:pt x="11037" y="3364"/>
                    <a:pt x="11012" y="3423"/>
                  </a:cubicBezTo>
                  <a:cubicBezTo>
                    <a:pt x="10972" y="3501"/>
                    <a:pt x="10943" y="3585"/>
                    <a:pt x="10926" y="3673"/>
                  </a:cubicBezTo>
                  <a:cubicBezTo>
                    <a:pt x="10909" y="3760"/>
                    <a:pt x="10903" y="3850"/>
                    <a:pt x="10910" y="3939"/>
                  </a:cubicBezTo>
                  <a:lnTo>
                    <a:pt x="10923" y="4114"/>
                  </a:lnTo>
                  <a:lnTo>
                    <a:pt x="10915" y="4243"/>
                  </a:lnTo>
                  <a:lnTo>
                    <a:pt x="10822" y="4410"/>
                  </a:lnTo>
                  <a:cubicBezTo>
                    <a:pt x="10793" y="4461"/>
                    <a:pt x="10771" y="4517"/>
                    <a:pt x="10757" y="4576"/>
                  </a:cubicBezTo>
                  <a:cubicBezTo>
                    <a:pt x="10748" y="4619"/>
                    <a:pt x="10742" y="4662"/>
                    <a:pt x="10741" y="4706"/>
                  </a:cubicBezTo>
                  <a:lnTo>
                    <a:pt x="10894" y="4647"/>
                  </a:lnTo>
                  <a:cubicBezTo>
                    <a:pt x="10939" y="4584"/>
                    <a:pt x="10975" y="4512"/>
                    <a:pt x="10998" y="4434"/>
                  </a:cubicBezTo>
                  <a:cubicBezTo>
                    <a:pt x="11025" y="4346"/>
                    <a:pt x="11036" y="4253"/>
                    <a:pt x="11030" y="4160"/>
                  </a:cubicBezTo>
                  <a:lnTo>
                    <a:pt x="11009" y="3938"/>
                  </a:lnTo>
                  <a:lnTo>
                    <a:pt x="11093" y="3540"/>
                  </a:lnTo>
                  <a:lnTo>
                    <a:pt x="11218" y="3453"/>
                  </a:lnTo>
                  <a:lnTo>
                    <a:pt x="11301" y="3462"/>
                  </a:lnTo>
                  <a:lnTo>
                    <a:pt x="11418" y="3487"/>
                  </a:lnTo>
                  <a:lnTo>
                    <a:pt x="11474" y="3320"/>
                  </a:lnTo>
                  <a:cubicBezTo>
                    <a:pt x="11481" y="3281"/>
                    <a:pt x="11498" y="3246"/>
                    <a:pt x="11523" y="3218"/>
                  </a:cubicBezTo>
                  <a:cubicBezTo>
                    <a:pt x="11589" y="3145"/>
                    <a:pt x="11693" y="3141"/>
                    <a:pt x="11764" y="3209"/>
                  </a:cubicBezTo>
                  <a:lnTo>
                    <a:pt x="11876" y="3117"/>
                  </a:lnTo>
                  <a:lnTo>
                    <a:pt x="11838" y="2990"/>
                  </a:lnTo>
                  <a:lnTo>
                    <a:pt x="11996" y="2886"/>
                  </a:lnTo>
                  <a:lnTo>
                    <a:pt x="12141" y="2738"/>
                  </a:lnTo>
                  <a:lnTo>
                    <a:pt x="12194" y="2569"/>
                  </a:lnTo>
                  <a:lnTo>
                    <a:pt x="12323" y="2470"/>
                  </a:lnTo>
                  <a:cubicBezTo>
                    <a:pt x="12346" y="2528"/>
                    <a:pt x="12392" y="2570"/>
                    <a:pt x="12446" y="2584"/>
                  </a:cubicBezTo>
                  <a:cubicBezTo>
                    <a:pt x="12513" y="2602"/>
                    <a:pt x="12584" y="2574"/>
                    <a:pt x="12628" y="2513"/>
                  </a:cubicBezTo>
                  <a:cubicBezTo>
                    <a:pt x="12596" y="2477"/>
                    <a:pt x="12571" y="2432"/>
                    <a:pt x="12556" y="2383"/>
                  </a:cubicBezTo>
                  <a:cubicBezTo>
                    <a:pt x="12507" y="2228"/>
                    <a:pt x="12554" y="2054"/>
                    <a:pt x="12671" y="1958"/>
                  </a:cubicBezTo>
                  <a:lnTo>
                    <a:pt x="12304" y="2202"/>
                  </a:lnTo>
                  <a:cubicBezTo>
                    <a:pt x="12291" y="2154"/>
                    <a:pt x="12262" y="2114"/>
                    <a:pt x="12224" y="2091"/>
                  </a:cubicBezTo>
                  <a:cubicBezTo>
                    <a:pt x="12154" y="2049"/>
                    <a:pt x="12071" y="2070"/>
                    <a:pt x="11993" y="2063"/>
                  </a:cubicBezTo>
                  <a:cubicBezTo>
                    <a:pt x="11889" y="2053"/>
                    <a:pt x="11793" y="1993"/>
                    <a:pt x="11731" y="1896"/>
                  </a:cubicBezTo>
                  <a:lnTo>
                    <a:pt x="11883" y="1723"/>
                  </a:lnTo>
                  <a:cubicBezTo>
                    <a:pt x="11938" y="1710"/>
                    <a:pt x="11995" y="1707"/>
                    <a:pt x="12051" y="1714"/>
                  </a:cubicBezTo>
                  <a:cubicBezTo>
                    <a:pt x="12150" y="1728"/>
                    <a:pt x="12244" y="1772"/>
                    <a:pt x="12321" y="1844"/>
                  </a:cubicBezTo>
                  <a:lnTo>
                    <a:pt x="12401" y="1900"/>
                  </a:lnTo>
                  <a:lnTo>
                    <a:pt x="12758" y="1965"/>
                  </a:lnTo>
                  <a:lnTo>
                    <a:pt x="12684" y="2143"/>
                  </a:lnTo>
                  <a:lnTo>
                    <a:pt x="12730" y="2287"/>
                  </a:lnTo>
                  <a:lnTo>
                    <a:pt x="12842" y="2306"/>
                  </a:lnTo>
                  <a:lnTo>
                    <a:pt x="13016" y="2278"/>
                  </a:lnTo>
                  <a:lnTo>
                    <a:pt x="13142" y="2371"/>
                  </a:lnTo>
                  <a:lnTo>
                    <a:pt x="13211" y="2525"/>
                  </a:lnTo>
                  <a:lnTo>
                    <a:pt x="13184" y="2648"/>
                  </a:lnTo>
                  <a:lnTo>
                    <a:pt x="13232" y="2743"/>
                  </a:lnTo>
                  <a:cubicBezTo>
                    <a:pt x="13311" y="2754"/>
                    <a:pt x="13391" y="2757"/>
                    <a:pt x="13471" y="2752"/>
                  </a:cubicBezTo>
                  <a:cubicBezTo>
                    <a:pt x="13547" y="2746"/>
                    <a:pt x="13623" y="2733"/>
                    <a:pt x="13698" y="2724"/>
                  </a:cubicBezTo>
                  <a:cubicBezTo>
                    <a:pt x="13781" y="2714"/>
                    <a:pt x="13864" y="2710"/>
                    <a:pt x="13947" y="2712"/>
                  </a:cubicBezTo>
                  <a:lnTo>
                    <a:pt x="13837" y="2552"/>
                  </a:lnTo>
                  <a:cubicBezTo>
                    <a:pt x="13838" y="2510"/>
                    <a:pt x="13852" y="2470"/>
                    <a:pt x="13878" y="2441"/>
                  </a:cubicBezTo>
                  <a:cubicBezTo>
                    <a:pt x="13958" y="2347"/>
                    <a:pt x="14086" y="2387"/>
                    <a:pt x="14194" y="2450"/>
                  </a:cubicBezTo>
                  <a:cubicBezTo>
                    <a:pt x="14304" y="2515"/>
                    <a:pt x="14409" y="2591"/>
                    <a:pt x="14507" y="2678"/>
                  </a:cubicBezTo>
                  <a:lnTo>
                    <a:pt x="14721" y="2638"/>
                  </a:lnTo>
                  <a:lnTo>
                    <a:pt x="14593" y="2454"/>
                  </a:lnTo>
                  <a:lnTo>
                    <a:pt x="14794" y="2410"/>
                  </a:lnTo>
                  <a:lnTo>
                    <a:pt x="14783" y="2198"/>
                  </a:lnTo>
                  <a:lnTo>
                    <a:pt x="14658" y="2025"/>
                  </a:lnTo>
                  <a:lnTo>
                    <a:pt x="14521" y="1970"/>
                  </a:lnTo>
                  <a:cubicBezTo>
                    <a:pt x="14423" y="2046"/>
                    <a:pt x="14293" y="2046"/>
                    <a:pt x="14195" y="1970"/>
                  </a:cubicBezTo>
                  <a:cubicBezTo>
                    <a:pt x="14116" y="1909"/>
                    <a:pt x="14069" y="1807"/>
                    <a:pt x="14069" y="1698"/>
                  </a:cubicBezTo>
                  <a:cubicBezTo>
                    <a:pt x="14068" y="1611"/>
                    <a:pt x="14143" y="1551"/>
                    <a:pt x="14213" y="1581"/>
                  </a:cubicBezTo>
                  <a:cubicBezTo>
                    <a:pt x="14278" y="1609"/>
                    <a:pt x="14304" y="1714"/>
                    <a:pt x="14377" y="1720"/>
                  </a:cubicBezTo>
                  <a:cubicBezTo>
                    <a:pt x="14425" y="1724"/>
                    <a:pt x="14462" y="1677"/>
                    <a:pt x="14508" y="1664"/>
                  </a:cubicBezTo>
                  <a:cubicBezTo>
                    <a:pt x="14579" y="1644"/>
                    <a:pt x="14650" y="1701"/>
                    <a:pt x="14658" y="1785"/>
                  </a:cubicBezTo>
                  <a:lnTo>
                    <a:pt x="14779" y="1865"/>
                  </a:lnTo>
                  <a:lnTo>
                    <a:pt x="14869" y="1881"/>
                  </a:lnTo>
                  <a:cubicBezTo>
                    <a:pt x="14923" y="1923"/>
                    <a:pt x="14996" y="1905"/>
                    <a:pt x="15030" y="1841"/>
                  </a:cubicBezTo>
                  <a:cubicBezTo>
                    <a:pt x="15049" y="1805"/>
                    <a:pt x="15051" y="1757"/>
                    <a:pt x="15080" y="1730"/>
                  </a:cubicBezTo>
                  <a:cubicBezTo>
                    <a:pt x="15120" y="1694"/>
                    <a:pt x="15174" y="1719"/>
                    <a:pt x="15222" y="1739"/>
                  </a:cubicBezTo>
                  <a:cubicBezTo>
                    <a:pt x="15297" y="1770"/>
                    <a:pt x="15377" y="1777"/>
                    <a:pt x="15454" y="1762"/>
                  </a:cubicBezTo>
                  <a:lnTo>
                    <a:pt x="15350" y="1521"/>
                  </a:lnTo>
                  <a:lnTo>
                    <a:pt x="15459" y="1450"/>
                  </a:lnTo>
                  <a:cubicBezTo>
                    <a:pt x="15512" y="1438"/>
                    <a:pt x="15565" y="1438"/>
                    <a:pt x="15617" y="1450"/>
                  </a:cubicBezTo>
                  <a:cubicBezTo>
                    <a:pt x="15658" y="1460"/>
                    <a:pt x="15698" y="1476"/>
                    <a:pt x="15738" y="1464"/>
                  </a:cubicBezTo>
                  <a:cubicBezTo>
                    <a:pt x="15827" y="1435"/>
                    <a:pt x="15853" y="1302"/>
                    <a:pt x="15783" y="1232"/>
                  </a:cubicBezTo>
                  <a:lnTo>
                    <a:pt x="15863" y="1115"/>
                  </a:lnTo>
                  <a:lnTo>
                    <a:pt x="15767" y="961"/>
                  </a:lnTo>
                  <a:lnTo>
                    <a:pt x="15847" y="807"/>
                  </a:lnTo>
                  <a:lnTo>
                    <a:pt x="15829" y="671"/>
                  </a:lnTo>
                  <a:lnTo>
                    <a:pt x="15831" y="495"/>
                  </a:lnTo>
                  <a:lnTo>
                    <a:pt x="15968" y="430"/>
                  </a:lnTo>
                  <a:lnTo>
                    <a:pt x="16069" y="323"/>
                  </a:lnTo>
                  <a:lnTo>
                    <a:pt x="16152" y="233"/>
                  </a:lnTo>
                  <a:lnTo>
                    <a:pt x="16137" y="92"/>
                  </a:lnTo>
                  <a:lnTo>
                    <a:pt x="16184" y="19"/>
                  </a:lnTo>
                  <a:lnTo>
                    <a:pt x="16291" y="0"/>
                  </a:lnTo>
                  <a:lnTo>
                    <a:pt x="16414" y="71"/>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3" name="Shape 4192"/>
            <p:cNvSpPr/>
            <p:nvPr/>
          </p:nvSpPr>
          <p:spPr>
            <a:xfrm>
              <a:off x="3003353" y="1997458"/>
              <a:ext cx="45048" cy="31882"/>
            </a:xfrm>
            <a:custGeom>
              <a:avLst/>
              <a:gdLst/>
              <a:ahLst/>
              <a:cxnLst>
                <a:cxn ang="0">
                  <a:pos x="wd2" y="hd2"/>
                </a:cxn>
                <a:cxn ang="5400000">
                  <a:pos x="wd2" y="hd2"/>
                </a:cxn>
                <a:cxn ang="10800000">
                  <a:pos x="wd2" y="hd2"/>
                </a:cxn>
                <a:cxn ang="16200000">
                  <a:pos x="wd2" y="hd2"/>
                </a:cxn>
              </a:cxnLst>
              <a:rect l="0" t="0" r="r" b="b"/>
              <a:pathLst>
                <a:path w="21600" h="21600" extrusionOk="0">
                  <a:moveTo>
                    <a:pt x="8632" y="0"/>
                  </a:moveTo>
                  <a:lnTo>
                    <a:pt x="0" y="3082"/>
                  </a:lnTo>
                  <a:lnTo>
                    <a:pt x="7000" y="18486"/>
                  </a:lnTo>
                  <a:lnTo>
                    <a:pt x="19029" y="21600"/>
                  </a:lnTo>
                  <a:lnTo>
                    <a:pt x="21600" y="8368"/>
                  </a:lnTo>
                  <a:lnTo>
                    <a:pt x="863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4" name="Shape 4193"/>
            <p:cNvSpPr/>
            <p:nvPr/>
          </p:nvSpPr>
          <p:spPr>
            <a:xfrm>
              <a:off x="2083060" y="2114126"/>
              <a:ext cx="140161" cy="68679"/>
            </a:xfrm>
            <a:custGeom>
              <a:avLst/>
              <a:gdLst/>
              <a:ahLst/>
              <a:cxnLst>
                <a:cxn ang="0">
                  <a:pos x="wd2" y="hd2"/>
                </a:cxn>
                <a:cxn ang="5400000">
                  <a:pos x="wd2" y="hd2"/>
                </a:cxn>
                <a:cxn ang="10800000">
                  <a:pos x="wd2" y="hd2"/>
                </a:cxn>
                <a:cxn ang="16200000">
                  <a:pos x="wd2" y="hd2"/>
                </a:cxn>
              </a:cxnLst>
              <a:rect l="0" t="0" r="r" b="b"/>
              <a:pathLst>
                <a:path w="19876" h="19374" extrusionOk="0">
                  <a:moveTo>
                    <a:pt x="11133" y="0"/>
                  </a:moveTo>
                  <a:lnTo>
                    <a:pt x="6959" y="607"/>
                  </a:lnTo>
                  <a:lnTo>
                    <a:pt x="4043" y="4923"/>
                  </a:lnTo>
                  <a:cubicBezTo>
                    <a:pt x="5085" y="5164"/>
                    <a:pt x="5631" y="7507"/>
                    <a:pt x="5052" y="9245"/>
                  </a:cubicBezTo>
                  <a:cubicBezTo>
                    <a:pt x="4056" y="12232"/>
                    <a:pt x="1643" y="9217"/>
                    <a:pt x="508" y="11716"/>
                  </a:cubicBezTo>
                  <a:cubicBezTo>
                    <a:pt x="-1398" y="15913"/>
                    <a:pt x="2573" y="21600"/>
                    <a:pt x="3969" y="16673"/>
                  </a:cubicBezTo>
                  <a:lnTo>
                    <a:pt x="7016" y="12580"/>
                  </a:lnTo>
                  <a:cubicBezTo>
                    <a:pt x="7508" y="11720"/>
                    <a:pt x="8237" y="11675"/>
                    <a:pt x="8754" y="12472"/>
                  </a:cubicBezTo>
                  <a:cubicBezTo>
                    <a:pt x="9848" y="14158"/>
                    <a:pt x="9412" y="17626"/>
                    <a:pt x="8048" y="18091"/>
                  </a:cubicBezTo>
                  <a:cubicBezTo>
                    <a:pt x="9106" y="19886"/>
                    <a:pt x="10676" y="19787"/>
                    <a:pt x="11674" y="17861"/>
                  </a:cubicBezTo>
                  <a:cubicBezTo>
                    <a:pt x="12523" y="16224"/>
                    <a:pt x="12720" y="13662"/>
                    <a:pt x="12156" y="11594"/>
                  </a:cubicBezTo>
                  <a:cubicBezTo>
                    <a:pt x="12898" y="11139"/>
                    <a:pt x="13663" y="10850"/>
                    <a:pt x="14437" y="10731"/>
                  </a:cubicBezTo>
                  <a:cubicBezTo>
                    <a:pt x="15813" y="10520"/>
                    <a:pt x="17197" y="10850"/>
                    <a:pt x="18510" y="11702"/>
                  </a:cubicBezTo>
                  <a:cubicBezTo>
                    <a:pt x="19710" y="10349"/>
                    <a:pt x="20202" y="7411"/>
                    <a:pt x="19651" y="4896"/>
                  </a:cubicBezTo>
                  <a:cubicBezTo>
                    <a:pt x="18992" y="1894"/>
                    <a:pt x="17172" y="688"/>
                    <a:pt x="15740" y="2304"/>
                  </a:cubicBezTo>
                  <a:lnTo>
                    <a:pt x="13649" y="3263"/>
                  </a:lnTo>
                  <a:lnTo>
                    <a:pt x="11133"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5" name="Shape 4194"/>
            <p:cNvSpPr/>
            <p:nvPr/>
          </p:nvSpPr>
          <p:spPr>
            <a:xfrm>
              <a:off x="2274112" y="2173728"/>
              <a:ext cx="96690" cy="35217"/>
            </a:xfrm>
            <a:custGeom>
              <a:avLst/>
              <a:gdLst/>
              <a:ahLst/>
              <a:cxnLst>
                <a:cxn ang="0">
                  <a:pos x="wd2" y="hd2"/>
                </a:cxn>
                <a:cxn ang="5400000">
                  <a:pos x="wd2" y="hd2"/>
                </a:cxn>
                <a:cxn ang="10800000">
                  <a:pos x="wd2" y="hd2"/>
                </a:cxn>
                <a:cxn ang="16200000">
                  <a:pos x="wd2" y="hd2"/>
                </a:cxn>
              </a:cxnLst>
              <a:rect l="0" t="0" r="r" b="b"/>
              <a:pathLst>
                <a:path w="21600" h="21600" extrusionOk="0">
                  <a:moveTo>
                    <a:pt x="8098" y="0"/>
                  </a:moveTo>
                  <a:lnTo>
                    <a:pt x="2985" y="1410"/>
                  </a:lnTo>
                  <a:lnTo>
                    <a:pt x="0" y="15756"/>
                  </a:lnTo>
                  <a:lnTo>
                    <a:pt x="6488" y="18311"/>
                  </a:lnTo>
                  <a:cubicBezTo>
                    <a:pt x="7420" y="14861"/>
                    <a:pt x="8940" y="12992"/>
                    <a:pt x="10498" y="13377"/>
                  </a:cubicBezTo>
                  <a:cubicBezTo>
                    <a:pt x="12159" y="13788"/>
                    <a:pt x="13603" y="16678"/>
                    <a:pt x="14253" y="20895"/>
                  </a:cubicBezTo>
                  <a:lnTo>
                    <a:pt x="17075" y="21600"/>
                  </a:lnTo>
                  <a:lnTo>
                    <a:pt x="21087" y="12466"/>
                  </a:lnTo>
                  <a:lnTo>
                    <a:pt x="21600" y="1250"/>
                  </a:lnTo>
                  <a:lnTo>
                    <a:pt x="15450" y="2689"/>
                  </a:lnTo>
                  <a:lnTo>
                    <a:pt x="809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6" name="Shape 4195"/>
            <p:cNvSpPr/>
            <p:nvPr/>
          </p:nvSpPr>
          <p:spPr>
            <a:xfrm>
              <a:off x="1698325" y="2036576"/>
              <a:ext cx="95276" cy="80938"/>
            </a:xfrm>
            <a:custGeom>
              <a:avLst/>
              <a:gdLst/>
              <a:ahLst/>
              <a:cxnLst>
                <a:cxn ang="0">
                  <a:pos x="wd2" y="hd2"/>
                </a:cxn>
                <a:cxn ang="5400000">
                  <a:pos x="wd2" y="hd2"/>
                </a:cxn>
                <a:cxn ang="10800000">
                  <a:pos x="wd2" y="hd2"/>
                </a:cxn>
                <a:cxn ang="16200000">
                  <a:pos x="wd2" y="hd2"/>
                </a:cxn>
              </a:cxnLst>
              <a:rect l="0" t="0" r="r" b="b"/>
              <a:pathLst>
                <a:path w="21600" h="21600" extrusionOk="0">
                  <a:moveTo>
                    <a:pt x="18696" y="0"/>
                  </a:moveTo>
                  <a:lnTo>
                    <a:pt x="14560" y="294"/>
                  </a:lnTo>
                  <a:lnTo>
                    <a:pt x="12590" y="3470"/>
                  </a:lnTo>
                  <a:lnTo>
                    <a:pt x="8156" y="4070"/>
                  </a:lnTo>
                  <a:lnTo>
                    <a:pt x="6354" y="6511"/>
                  </a:lnTo>
                  <a:lnTo>
                    <a:pt x="0" y="10089"/>
                  </a:lnTo>
                  <a:lnTo>
                    <a:pt x="57" y="15915"/>
                  </a:lnTo>
                  <a:lnTo>
                    <a:pt x="1412" y="19977"/>
                  </a:lnTo>
                  <a:lnTo>
                    <a:pt x="7045" y="21600"/>
                  </a:lnTo>
                  <a:lnTo>
                    <a:pt x="9390" y="17103"/>
                  </a:lnTo>
                  <a:lnTo>
                    <a:pt x="11462" y="13538"/>
                  </a:lnTo>
                  <a:lnTo>
                    <a:pt x="14588" y="12005"/>
                  </a:lnTo>
                  <a:lnTo>
                    <a:pt x="18735" y="8147"/>
                  </a:lnTo>
                  <a:lnTo>
                    <a:pt x="21600" y="3661"/>
                  </a:lnTo>
                  <a:lnTo>
                    <a:pt x="18696"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7" name="Shape 4196"/>
            <p:cNvSpPr/>
            <p:nvPr/>
          </p:nvSpPr>
          <p:spPr>
            <a:xfrm>
              <a:off x="2183345" y="2280107"/>
              <a:ext cx="197600" cy="147690"/>
            </a:xfrm>
            <a:custGeom>
              <a:avLst/>
              <a:gdLst/>
              <a:ahLst/>
              <a:cxnLst>
                <a:cxn ang="0">
                  <a:pos x="wd2" y="hd2"/>
                </a:cxn>
                <a:cxn ang="5400000">
                  <a:pos x="wd2" y="hd2"/>
                </a:cxn>
                <a:cxn ang="10800000">
                  <a:pos x="wd2" y="hd2"/>
                </a:cxn>
                <a:cxn ang="16200000">
                  <a:pos x="wd2" y="hd2"/>
                </a:cxn>
              </a:cxnLst>
              <a:rect l="0" t="0" r="r" b="b"/>
              <a:pathLst>
                <a:path w="21600" h="21600" extrusionOk="0">
                  <a:moveTo>
                    <a:pt x="19557" y="1218"/>
                  </a:moveTo>
                  <a:lnTo>
                    <a:pt x="17140" y="2520"/>
                  </a:lnTo>
                  <a:lnTo>
                    <a:pt x="14445" y="1407"/>
                  </a:lnTo>
                  <a:lnTo>
                    <a:pt x="12396" y="3074"/>
                  </a:lnTo>
                  <a:lnTo>
                    <a:pt x="10239" y="4971"/>
                  </a:lnTo>
                  <a:lnTo>
                    <a:pt x="7744" y="6644"/>
                  </a:lnTo>
                  <a:cubicBezTo>
                    <a:pt x="7092" y="7326"/>
                    <a:pt x="6435" y="7999"/>
                    <a:pt x="5772" y="8661"/>
                  </a:cubicBezTo>
                  <a:cubicBezTo>
                    <a:pt x="4973" y="9460"/>
                    <a:pt x="4166" y="10244"/>
                    <a:pt x="3351" y="11013"/>
                  </a:cubicBezTo>
                  <a:cubicBezTo>
                    <a:pt x="2585" y="11419"/>
                    <a:pt x="1897" y="12051"/>
                    <a:pt x="1340" y="12862"/>
                  </a:cubicBezTo>
                  <a:cubicBezTo>
                    <a:pt x="660" y="13852"/>
                    <a:pt x="196" y="15072"/>
                    <a:pt x="0" y="16391"/>
                  </a:cubicBezTo>
                  <a:lnTo>
                    <a:pt x="772" y="18967"/>
                  </a:lnTo>
                  <a:lnTo>
                    <a:pt x="2489" y="21600"/>
                  </a:lnTo>
                  <a:lnTo>
                    <a:pt x="4744" y="21096"/>
                  </a:lnTo>
                  <a:lnTo>
                    <a:pt x="4828" y="17399"/>
                  </a:lnTo>
                  <a:lnTo>
                    <a:pt x="5456" y="14717"/>
                  </a:lnTo>
                  <a:lnTo>
                    <a:pt x="8088" y="13373"/>
                  </a:lnTo>
                  <a:lnTo>
                    <a:pt x="9428" y="12253"/>
                  </a:lnTo>
                  <a:lnTo>
                    <a:pt x="10762" y="10796"/>
                  </a:lnTo>
                  <a:lnTo>
                    <a:pt x="12102" y="9844"/>
                  </a:lnTo>
                  <a:lnTo>
                    <a:pt x="13693" y="8220"/>
                  </a:lnTo>
                  <a:lnTo>
                    <a:pt x="15158" y="6763"/>
                  </a:lnTo>
                  <a:cubicBezTo>
                    <a:pt x="15599" y="6284"/>
                    <a:pt x="16114" y="5939"/>
                    <a:pt x="16665" y="5755"/>
                  </a:cubicBezTo>
                  <a:cubicBezTo>
                    <a:pt x="17284" y="5548"/>
                    <a:pt x="17931" y="5548"/>
                    <a:pt x="18549" y="5755"/>
                  </a:cubicBezTo>
                  <a:lnTo>
                    <a:pt x="20810" y="4467"/>
                  </a:lnTo>
                  <a:lnTo>
                    <a:pt x="21600" y="2675"/>
                  </a:lnTo>
                  <a:lnTo>
                    <a:pt x="21145" y="0"/>
                  </a:lnTo>
                  <a:lnTo>
                    <a:pt x="19557" y="121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8" name="Shape 4197"/>
            <p:cNvSpPr/>
            <p:nvPr/>
          </p:nvSpPr>
          <p:spPr>
            <a:xfrm>
              <a:off x="3199284" y="1969123"/>
              <a:ext cx="24899" cy="30419"/>
            </a:xfrm>
            <a:custGeom>
              <a:avLst/>
              <a:gdLst/>
              <a:ahLst/>
              <a:cxnLst>
                <a:cxn ang="0">
                  <a:pos x="wd2" y="hd2"/>
                </a:cxn>
                <a:cxn ang="5400000">
                  <a:pos x="wd2" y="hd2"/>
                </a:cxn>
                <a:cxn ang="10800000">
                  <a:pos x="wd2" y="hd2"/>
                </a:cxn>
                <a:cxn ang="16200000">
                  <a:pos x="wd2" y="hd2"/>
                </a:cxn>
              </a:cxnLst>
              <a:rect l="0" t="0" r="r" b="b"/>
              <a:pathLst>
                <a:path w="21600" h="21600" extrusionOk="0">
                  <a:moveTo>
                    <a:pt x="8475" y="0"/>
                  </a:moveTo>
                  <a:lnTo>
                    <a:pt x="0" y="6186"/>
                  </a:lnTo>
                  <a:lnTo>
                    <a:pt x="6885" y="21600"/>
                  </a:lnTo>
                  <a:lnTo>
                    <a:pt x="21600" y="21600"/>
                  </a:lnTo>
                  <a:lnTo>
                    <a:pt x="13961" y="7762"/>
                  </a:lnTo>
                  <a:lnTo>
                    <a:pt x="8475"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9" name="Shape 4198"/>
            <p:cNvSpPr/>
            <p:nvPr/>
          </p:nvSpPr>
          <p:spPr>
            <a:xfrm>
              <a:off x="3554305" y="2561594"/>
              <a:ext cx="165188" cy="666424"/>
            </a:xfrm>
            <a:custGeom>
              <a:avLst/>
              <a:gdLst/>
              <a:ahLst/>
              <a:cxnLst>
                <a:cxn ang="0">
                  <a:pos x="wd2" y="hd2"/>
                </a:cxn>
                <a:cxn ang="5400000">
                  <a:pos x="wd2" y="hd2"/>
                </a:cxn>
                <a:cxn ang="10800000">
                  <a:pos x="wd2" y="hd2"/>
                </a:cxn>
                <a:cxn ang="16200000">
                  <a:pos x="wd2" y="hd2"/>
                </a:cxn>
              </a:cxnLst>
              <a:rect l="0" t="0" r="r" b="b"/>
              <a:pathLst>
                <a:path w="21600" h="21600" extrusionOk="0">
                  <a:moveTo>
                    <a:pt x="5027" y="0"/>
                  </a:moveTo>
                  <a:lnTo>
                    <a:pt x="4076" y="535"/>
                  </a:lnTo>
                  <a:lnTo>
                    <a:pt x="5478" y="1095"/>
                  </a:lnTo>
                  <a:lnTo>
                    <a:pt x="5928" y="1788"/>
                  </a:lnTo>
                  <a:cubicBezTo>
                    <a:pt x="5845" y="2008"/>
                    <a:pt x="5896" y="2230"/>
                    <a:pt x="6079" y="2446"/>
                  </a:cubicBezTo>
                  <a:cubicBezTo>
                    <a:pt x="6323" y="2736"/>
                    <a:pt x="6800" y="3010"/>
                    <a:pt x="7481" y="3253"/>
                  </a:cubicBezTo>
                  <a:lnTo>
                    <a:pt x="6786" y="4147"/>
                  </a:lnTo>
                  <a:lnTo>
                    <a:pt x="6786" y="4778"/>
                  </a:lnTo>
                  <a:lnTo>
                    <a:pt x="6486" y="5337"/>
                  </a:lnTo>
                  <a:lnTo>
                    <a:pt x="5434" y="5896"/>
                  </a:lnTo>
                  <a:lnTo>
                    <a:pt x="3086" y="6105"/>
                  </a:lnTo>
                  <a:lnTo>
                    <a:pt x="0" y="6031"/>
                  </a:lnTo>
                  <a:lnTo>
                    <a:pt x="732" y="6648"/>
                  </a:lnTo>
                  <a:lnTo>
                    <a:pt x="1680" y="6943"/>
                  </a:lnTo>
                  <a:lnTo>
                    <a:pt x="2713" y="7426"/>
                  </a:lnTo>
                  <a:lnTo>
                    <a:pt x="1862" y="7970"/>
                  </a:lnTo>
                  <a:lnTo>
                    <a:pt x="1862" y="8440"/>
                  </a:lnTo>
                  <a:cubicBezTo>
                    <a:pt x="2702" y="8643"/>
                    <a:pt x="3473" y="8863"/>
                    <a:pt x="4165" y="9098"/>
                  </a:cubicBezTo>
                  <a:cubicBezTo>
                    <a:pt x="4737" y="9292"/>
                    <a:pt x="5253" y="9495"/>
                    <a:pt x="5712" y="9706"/>
                  </a:cubicBezTo>
                  <a:lnTo>
                    <a:pt x="8216" y="10191"/>
                  </a:lnTo>
                  <a:lnTo>
                    <a:pt x="10219" y="10737"/>
                  </a:lnTo>
                  <a:cubicBezTo>
                    <a:pt x="11028" y="10971"/>
                    <a:pt x="11656" y="11241"/>
                    <a:pt x="12072" y="11531"/>
                  </a:cubicBezTo>
                  <a:cubicBezTo>
                    <a:pt x="12429" y="11780"/>
                    <a:pt x="12624" y="12041"/>
                    <a:pt x="12823" y="12301"/>
                  </a:cubicBezTo>
                  <a:cubicBezTo>
                    <a:pt x="13073" y="12627"/>
                    <a:pt x="13329" y="12961"/>
                    <a:pt x="12973" y="13282"/>
                  </a:cubicBezTo>
                  <a:cubicBezTo>
                    <a:pt x="12613" y="13606"/>
                    <a:pt x="11671" y="13871"/>
                    <a:pt x="10419" y="14001"/>
                  </a:cubicBezTo>
                  <a:lnTo>
                    <a:pt x="11233" y="14543"/>
                  </a:lnTo>
                  <a:lnTo>
                    <a:pt x="12729" y="15137"/>
                  </a:lnTo>
                  <a:lnTo>
                    <a:pt x="11978" y="15867"/>
                  </a:lnTo>
                  <a:lnTo>
                    <a:pt x="10282" y="16053"/>
                  </a:lnTo>
                  <a:lnTo>
                    <a:pt x="8579" y="16698"/>
                  </a:lnTo>
                  <a:lnTo>
                    <a:pt x="7276" y="17207"/>
                  </a:lnTo>
                  <a:lnTo>
                    <a:pt x="6726" y="17541"/>
                  </a:lnTo>
                  <a:lnTo>
                    <a:pt x="6476" y="18321"/>
                  </a:lnTo>
                  <a:lnTo>
                    <a:pt x="5875" y="18841"/>
                  </a:lnTo>
                  <a:lnTo>
                    <a:pt x="5173" y="19549"/>
                  </a:lnTo>
                  <a:lnTo>
                    <a:pt x="4172" y="20205"/>
                  </a:lnTo>
                  <a:lnTo>
                    <a:pt x="3627" y="20813"/>
                  </a:lnTo>
                  <a:lnTo>
                    <a:pt x="3326" y="21420"/>
                  </a:lnTo>
                  <a:lnTo>
                    <a:pt x="5668" y="21386"/>
                  </a:lnTo>
                  <a:cubicBezTo>
                    <a:pt x="5278" y="21262"/>
                    <a:pt x="5344" y="21084"/>
                    <a:pt x="5818" y="20979"/>
                  </a:cubicBezTo>
                  <a:cubicBezTo>
                    <a:pt x="7485" y="20613"/>
                    <a:pt x="9733" y="21220"/>
                    <a:pt x="8115" y="21600"/>
                  </a:cubicBezTo>
                  <a:lnTo>
                    <a:pt x="10970" y="20969"/>
                  </a:lnTo>
                  <a:lnTo>
                    <a:pt x="11121" y="20424"/>
                  </a:lnTo>
                  <a:lnTo>
                    <a:pt x="11121" y="19906"/>
                  </a:lnTo>
                  <a:lnTo>
                    <a:pt x="11871" y="19471"/>
                  </a:lnTo>
                  <a:lnTo>
                    <a:pt x="13362" y="19285"/>
                  </a:lnTo>
                  <a:lnTo>
                    <a:pt x="14213" y="18652"/>
                  </a:lnTo>
                  <a:lnTo>
                    <a:pt x="14514" y="18182"/>
                  </a:lnTo>
                  <a:lnTo>
                    <a:pt x="15665" y="17735"/>
                  </a:lnTo>
                  <a:cubicBezTo>
                    <a:pt x="16281" y="17732"/>
                    <a:pt x="16877" y="17680"/>
                    <a:pt x="17362" y="17586"/>
                  </a:cubicBezTo>
                  <a:cubicBezTo>
                    <a:pt x="19077" y="17253"/>
                    <a:pt x="19001" y="16604"/>
                    <a:pt x="17212" y="16296"/>
                  </a:cubicBezTo>
                  <a:lnTo>
                    <a:pt x="18101" y="15629"/>
                  </a:lnTo>
                  <a:lnTo>
                    <a:pt x="20204" y="15108"/>
                  </a:lnTo>
                  <a:lnTo>
                    <a:pt x="21600" y="14810"/>
                  </a:lnTo>
                  <a:lnTo>
                    <a:pt x="21199" y="13668"/>
                  </a:lnTo>
                  <a:cubicBezTo>
                    <a:pt x="20175" y="13471"/>
                    <a:pt x="19280" y="13237"/>
                    <a:pt x="18545" y="12973"/>
                  </a:cubicBezTo>
                  <a:cubicBezTo>
                    <a:pt x="17916" y="12747"/>
                    <a:pt x="17411" y="12501"/>
                    <a:pt x="17043" y="12242"/>
                  </a:cubicBezTo>
                  <a:lnTo>
                    <a:pt x="14996" y="11623"/>
                  </a:lnTo>
                  <a:lnTo>
                    <a:pt x="15447" y="10990"/>
                  </a:lnTo>
                  <a:lnTo>
                    <a:pt x="15146" y="10397"/>
                  </a:lnTo>
                  <a:lnTo>
                    <a:pt x="14000" y="10116"/>
                  </a:lnTo>
                  <a:lnTo>
                    <a:pt x="12955" y="9795"/>
                  </a:lnTo>
                  <a:cubicBezTo>
                    <a:pt x="12304" y="9688"/>
                    <a:pt x="11655" y="9580"/>
                    <a:pt x="11008" y="9472"/>
                  </a:cubicBezTo>
                  <a:cubicBezTo>
                    <a:pt x="9888" y="9284"/>
                    <a:pt x="8773" y="9095"/>
                    <a:pt x="7665" y="8903"/>
                  </a:cubicBezTo>
                  <a:cubicBezTo>
                    <a:pt x="6921" y="8859"/>
                    <a:pt x="6364" y="8706"/>
                    <a:pt x="6263" y="8518"/>
                  </a:cubicBezTo>
                  <a:cubicBezTo>
                    <a:pt x="6095" y="8204"/>
                    <a:pt x="7144" y="7932"/>
                    <a:pt x="8416" y="7961"/>
                  </a:cubicBezTo>
                  <a:lnTo>
                    <a:pt x="9668" y="7241"/>
                  </a:lnTo>
                  <a:cubicBezTo>
                    <a:pt x="9613" y="7043"/>
                    <a:pt x="9613" y="6844"/>
                    <a:pt x="9668" y="6646"/>
                  </a:cubicBezTo>
                  <a:cubicBezTo>
                    <a:pt x="9762" y="6309"/>
                    <a:pt x="10014" y="5976"/>
                    <a:pt x="10419" y="5653"/>
                  </a:cubicBezTo>
                  <a:lnTo>
                    <a:pt x="10714" y="5207"/>
                  </a:lnTo>
                  <a:lnTo>
                    <a:pt x="9368" y="5095"/>
                  </a:lnTo>
                  <a:lnTo>
                    <a:pt x="9067" y="4412"/>
                  </a:lnTo>
                  <a:lnTo>
                    <a:pt x="9211" y="3610"/>
                  </a:lnTo>
                  <a:lnTo>
                    <a:pt x="8498" y="2742"/>
                  </a:lnTo>
                  <a:lnTo>
                    <a:pt x="7747" y="1777"/>
                  </a:lnTo>
                  <a:lnTo>
                    <a:pt x="5850" y="466"/>
                  </a:lnTo>
                  <a:lnTo>
                    <a:pt x="5027"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0" name="Shape 4199"/>
            <p:cNvSpPr/>
            <p:nvPr/>
          </p:nvSpPr>
          <p:spPr>
            <a:xfrm>
              <a:off x="3630764" y="3297698"/>
              <a:ext cx="20978" cy="34792"/>
            </a:xfrm>
            <a:custGeom>
              <a:avLst/>
              <a:gdLst/>
              <a:ahLst/>
              <a:cxnLst>
                <a:cxn ang="0">
                  <a:pos x="wd2" y="hd2"/>
                </a:cxn>
                <a:cxn ang="5400000">
                  <a:pos x="wd2" y="hd2"/>
                </a:cxn>
                <a:cxn ang="10800000">
                  <a:pos x="wd2" y="hd2"/>
                </a:cxn>
                <a:cxn ang="16200000">
                  <a:pos x="wd2" y="hd2"/>
                </a:cxn>
              </a:cxnLst>
              <a:rect l="0" t="0" r="r" b="b"/>
              <a:pathLst>
                <a:path w="21600" h="21600" extrusionOk="0">
                  <a:moveTo>
                    <a:pt x="13458" y="0"/>
                  </a:moveTo>
                  <a:lnTo>
                    <a:pt x="0" y="8825"/>
                  </a:lnTo>
                  <a:lnTo>
                    <a:pt x="6965" y="21600"/>
                  </a:lnTo>
                  <a:lnTo>
                    <a:pt x="21600" y="14944"/>
                  </a:lnTo>
                  <a:lnTo>
                    <a:pt x="1345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1" name="Shape 4200"/>
            <p:cNvSpPr/>
            <p:nvPr/>
          </p:nvSpPr>
          <p:spPr>
            <a:xfrm>
              <a:off x="3624635" y="3366176"/>
              <a:ext cx="23009" cy="38159"/>
            </a:xfrm>
            <a:custGeom>
              <a:avLst/>
              <a:gdLst/>
              <a:ahLst/>
              <a:cxnLst>
                <a:cxn ang="0">
                  <a:pos x="wd2" y="hd2"/>
                </a:cxn>
                <a:cxn ang="5400000">
                  <a:pos x="wd2" y="hd2"/>
                </a:cxn>
                <a:cxn ang="10800000">
                  <a:pos x="wd2" y="hd2"/>
                </a:cxn>
                <a:cxn ang="16200000">
                  <a:pos x="wd2" y="hd2"/>
                </a:cxn>
              </a:cxnLst>
              <a:rect l="0" t="0" r="r" b="b"/>
              <a:pathLst>
                <a:path w="21600" h="21600" extrusionOk="0">
                  <a:moveTo>
                    <a:pt x="719" y="6002"/>
                  </a:moveTo>
                  <a:lnTo>
                    <a:pt x="0" y="12531"/>
                  </a:lnTo>
                  <a:lnTo>
                    <a:pt x="3624" y="21600"/>
                  </a:lnTo>
                  <a:lnTo>
                    <a:pt x="19442" y="19432"/>
                  </a:lnTo>
                  <a:lnTo>
                    <a:pt x="21600" y="7102"/>
                  </a:lnTo>
                  <a:lnTo>
                    <a:pt x="9733" y="0"/>
                  </a:lnTo>
                  <a:lnTo>
                    <a:pt x="719" y="6002"/>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2" name="Shape 4201"/>
            <p:cNvSpPr/>
            <p:nvPr/>
          </p:nvSpPr>
          <p:spPr>
            <a:xfrm>
              <a:off x="3514799" y="3494403"/>
              <a:ext cx="40248" cy="103592"/>
            </a:xfrm>
            <a:custGeom>
              <a:avLst/>
              <a:gdLst/>
              <a:ahLst/>
              <a:cxnLst>
                <a:cxn ang="0">
                  <a:pos x="wd2" y="hd2"/>
                </a:cxn>
                <a:cxn ang="5400000">
                  <a:pos x="wd2" y="hd2"/>
                </a:cxn>
                <a:cxn ang="10800000">
                  <a:pos x="wd2" y="hd2"/>
                </a:cxn>
                <a:cxn ang="16200000">
                  <a:pos x="wd2" y="hd2"/>
                </a:cxn>
              </a:cxnLst>
              <a:rect l="0" t="0" r="r" b="b"/>
              <a:pathLst>
                <a:path w="21323" h="21600" extrusionOk="0">
                  <a:moveTo>
                    <a:pt x="10762" y="0"/>
                  </a:moveTo>
                  <a:lnTo>
                    <a:pt x="2490" y="2455"/>
                  </a:lnTo>
                  <a:lnTo>
                    <a:pt x="186" y="8274"/>
                  </a:lnTo>
                  <a:cubicBezTo>
                    <a:pt x="-87" y="9763"/>
                    <a:pt x="-59" y="11259"/>
                    <a:pt x="271" y="12746"/>
                  </a:cubicBezTo>
                  <a:cubicBezTo>
                    <a:pt x="684" y="14610"/>
                    <a:pt x="1568" y="16452"/>
                    <a:pt x="2909" y="18246"/>
                  </a:cubicBezTo>
                  <a:lnTo>
                    <a:pt x="8999" y="21600"/>
                  </a:lnTo>
                  <a:lnTo>
                    <a:pt x="20538" y="21041"/>
                  </a:lnTo>
                  <a:cubicBezTo>
                    <a:pt x="21308" y="19652"/>
                    <a:pt x="21513" y="18223"/>
                    <a:pt x="21147" y="16809"/>
                  </a:cubicBezTo>
                  <a:cubicBezTo>
                    <a:pt x="20669" y="14961"/>
                    <a:pt x="19231" y="13181"/>
                    <a:pt x="18103" y="11379"/>
                  </a:cubicBezTo>
                  <a:cubicBezTo>
                    <a:pt x="16986" y="9592"/>
                    <a:pt x="16172" y="7778"/>
                    <a:pt x="15668" y="5949"/>
                  </a:cubicBezTo>
                  <a:lnTo>
                    <a:pt x="1076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3" name="Shape 4202"/>
            <p:cNvSpPr/>
            <p:nvPr/>
          </p:nvSpPr>
          <p:spPr>
            <a:xfrm>
              <a:off x="3555042" y="3667769"/>
              <a:ext cx="192533" cy="315904"/>
            </a:xfrm>
            <a:custGeom>
              <a:avLst/>
              <a:gdLst/>
              <a:ahLst/>
              <a:cxnLst>
                <a:cxn ang="0">
                  <a:pos x="wd2" y="hd2"/>
                </a:cxn>
                <a:cxn ang="5400000">
                  <a:pos x="wd2" y="hd2"/>
                </a:cxn>
                <a:cxn ang="10800000">
                  <a:pos x="wd2" y="hd2"/>
                </a:cxn>
                <a:cxn ang="16200000">
                  <a:pos x="wd2" y="hd2"/>
                </a:cxn>
              </a:cxnLst>
              <a:rect l="0" t="0" r="r" b="b"/>
              <a:pathLst>
                <a:path w="21130" h="21600" extrusionOk="0">
                  <a:moveTo>
                    <a:pt x="3002" y="787"/>
                  </a:moveTo>
                  <a:lnTo>
                    <a:pt x="1284" y="1137"/>
                  </a:lnTo>
                  <a:lnTo>
                    <a:pt x="1313" y="2654"/>
                  </a:lnTo>
                  <a:lnTo>
                    <a:pt x="1628" y="5011"/>
                  </a:lnTo>
                  <a:cubicBezTo>
                    <a:pt x="901" y="5175"/>
                    <a:pt x="341" y="5544"/>
                    <a:pt x="120" y="6006"/>
                  </a:cubicBezTo>
                  <a:cubicBezTo>
                    <a:pt x="-470" y="7239"/>
                    <a:pt x="1208" y="8433"/>
                    <a:pt x="3247" y="8231"/>
                  </a:cubicBezTo>
                  <a:lnTo>
                    <a:pt x="3902" y="10091"/>
                  </a:lnTo>
                  <a:lnTo>
                    <a:pt x="3776" y="11737"/>
                  </a:lnTo>
                  <a:lnTo>
                    <a:pt x="5751" y="11187"/>
                  </a:lnTo>
                  <a:lnTo>
                    <a:pt x="6839" y="10245"/>
                  </a:lnTo>
                  <a:lnTo>
                    <a:pt x="8957" y="10873"/>
                  </a:lnTo>
                  <a:lnTo>
                    <a:pt x="8495" y="11868"/>
                  </a:lnTo>
                  <a:cubicBezTo>
                    <a:pt x="8438" y="12234"/>
                    <a:pt x="8396" y="12601"/>
                    <a:pt x="8368" y="12968"/>
                  </a:cubicBezTo>
                  <a:cubicBezTo>
                    <a:pt x="8304" y="13826"/>
                    <a:pt x="8375" y="14744"/>
                    <a:pt x="9377" y="15325"/>
                  </a:cubicBezTo>
                  <a:cubicBezTo>
                    <a:pt x="10089" y="15737"/>
                    <a:pt x="11115" y="15859"/>
                    <a:pt x="12020" y="15639"/>
                  </a:cubicBezTo>
                  <a:cubicBezTo>
                    <a:pt x="12117" y="15954"/>
                    <a:pt x="12601" y="16162"/>
                    <a:pt x="13107" y="16107"/>
                  </a:cubicBezTo>
                  <a:cubicBezTo>
                    <a:pt x="14452" y="15963"/>
                    <a:pt x="14449" y="14759"/>
                    <a:pt x="13102" y="14618"/>
                  </a:cubicBezTo>
                  <a:lnTo>
                    <a:pt x="14363" y="13757"/>
                  </a:lnTo>
                  <a:lnTo>
                    <a:pt x="16633" y="13053"/>
                  </a:lnTo>
                  <a:cubicBezTo>
                    <a:pt x="17399" y="13091"/>
                    <a:pt x="18066" y="13395"/>
                    <a:pt x="18356" y="13839"/>
                  </a:cubicBezTo>
                  <a:cubicBezTo>
                    <a:pt x="18796" y="14511"/>
                    <a:pt x="18291" y="15279"/>
                    <a:pt x="17221" y="15567"/>
                  </a:cubicBezTo>
                  <a:lnTo>
                    <a:pt x="14783" y="16847"/>
                  </a:lnTo>
                  <a:cubicBezTo>
                    <a:pt x="14357" y="17037"/>
                    <a:pt x="13952" y="17245"/>
                    <a:pt x="13570" y="17469"/>
                  </a:cubicBezTo>
                  <a:cubicBezTo>
                    <a:pt x="12792" y="17924"/>
                    <a:pt x="12117" y="18443"/>
                    <a:pt x="11563" y="19011"/>
                  </a:cubicBezTo>
                  <a:cubicBezTo>
                    <a:pt x="11546" y="19383"/>
                    <a:pt x="11631" y="19753"/>
                    <a:pt x="11815" y="20107"/>
                  </a:cubicBezTo>
                  <a:cubicBezTo>
                    <a:pt x="12116" y="20687"/>
                    <a:pt x="12668" y="21204"/>
                    <a:pt x="13412" y="21600"/>
                  </a:cubicBezTo>
                  <a:lnTo>
                    <a:pt x="14037" y="18929"/>
                  </a:lnTo>
                  <a:lnTo>
                    <a:pt x="15629" y="19165"/>
                  </a:lnTo>
                  <a:lnTo>
                    <a:pt x="15840" y="20497"/>
                  </a:lnTo>
                  <a:lnTo>
                    <a:pt x="17352" y="21253"/>
                  </a:lnTo>
                  <a:lnTo>
                    <a:pt x="18992" y="20389"/>
                  </a:lnTo>
                  <a:cubicBezTo>
                    <a:pt x="19051" y="20040"/>
                    <a:pt x="19220" y="19702"/>
                    <a:pt x="19491" y="19394"/>
                  </a:cubicBezTo>
                  <a:cubicBezTo>
                    <a:pt x="19824" y="19015"/>
                    <a:pt x="20300" y="18693"/>
                    <a:pt x="20878" y="18455"/>
                  </a:cubicBezTo>
                  <a:lnTo>
                    <a:pt x="21130" y="16935"/>
                  </a:lnTo>
                  <a:lnTo>
                    <a:pt x="20752" y="14736"/>
                  </a:lnTo>
                  <a:lnTo>
                    <a:pt x="19617" y="12719"/>
                  </a:lnTo>
                  <a:cubicBezTo>
                    <a:pt x="19197" y="12395"/>
                    <a:pt x="18701" y="12113"/>
                    <a:pt x="18146" y="11882"/>
                  </a:cubicBezTo>
                  <a:cubicBezTo>
                    <a:pt x="17676" y="11686"/>
                    <a:pt x="17167" y="11529"/>
                    <a:pt x="16633" y="11413"/>
                  </a:cubicBezTo>
                  <a:lnTo>
                    <a:pt x="16885" y="10006"/>
                  </a:lnTo>
                  <a:lnTo>
                    <a:pt x="16129" y="8539"/>
                  </a:lnTo>
                  <a:lnTo>
                    <a:pt x="13480" y="8251"/>
                  </a:lnTo>
                  <a:cubicBezTo>
                    <a:pt x="13030" y="7892"/>
                    <a:pt x="12393" y="7642"/>
                    <a:pt x="11678" y="7544"/>
                  </a:cubicBezTo>
                  <a:cubicBezTo>
                    <a:pt x="10537" y="7388"/>
                    <a:pt x="9349" y="7629"/>
                    <a:pt x="8573" y="8173"/>
                  </a:cubicBezTo>
                  <a:cubicBezTo>
                    <a:pt x="7842" y="8252"/>
                    <a:pt x="7094" y="8105"/>
                    <a:pt x="6566" y="7780"/>
                  </a:cubicBezTo>
                  <a:cubicBezTo>
                    <a:pt x="5388" y="7055"/>
                    <a:pt x="5616" y="5834"/>
                    <a:pt x="7028" y="5296"/>
                  </a:cubicBezTo>
                  <a:lnTo>
                    <a:pt x="7775" y="4359"/>
                  </a:lnTo>
                  <a:lnTo>
                    <a:pt x="6897" y="2317"/>
                  </a:lnTo>
                  <a:lnTo>
                    <a:pt x="5973" y="274"/>
                  </a:lnTo>
                  <a:lnTo>
                    <a:pt x="4586" y="0"/>
                  </a:lnTo>
                  <a:lnTo>
                    <a:pt x="3002" y="787"/>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4" name="Shape 4203"/>
            <p:cNvSpPr/>
            <p:nvPr/>
          </p:nvSpPr>
          <p:spPr>
            <a:xfrm>
              <a:off x="3531307" y="3867464"/>
              <a:ext cx="74861" cy="151706"/>
            </a:xfrm>
            <a:custGeom>
              <a:avLst/>
              <a:gdLst/>
              <a:ahLst/>
              <a:cxnLst>
                <a:cxn ang="0">
                  <a:pos x="wd2" y="hd2"/>
                </a:cxn>
                <a:cxn ang="5400000">
                  <a:pos x="wd2" y="hd2"/>
                </a:cxn>
                <a:cxn ang="10800000">
                  <a:pos x="wd2" y="hd2"/>
                </a:cxn>
                <a:cxn ang="16200000">
                  <a:pos x="wd2" y="hd2"/>
                </a:cxn>
              </a:cxnLst>
              <a:rect l="0" t="0" r="r" b="b"/>
              <a:pathLst>
                <a:path w="21166" h="21331" extrusionOk="0">
                  <a:moveTo>
                    <a:pt x="16489" y="0"/>
                  </a:moveTo>
                  <a:lnTo>
                    <a:pt x="15066" y="2881"/>
                  </a:lnTo>
                  <a:lnTo>
                    <a:pt x="10957" y="7412"/>
                  </a:lnTo>
                  <a:cubicBezTo>
                    <a:pt x="10504" y="8901"/>
                    <a:pt x="9744" y="10363"/>
                    <a:pt x="8689" y="11774"/>
                  </a:cubicBezTo>
                  <a:cubicBezTo>
                    <a:pt x="6967" y="14079"/>
                    <a:pt x="4480" y="16225"/>
                    <a:pt x="1333" y="18122"/>
                  </a:cubicBezTo>
                  <a:cubicBezTo>
                    <a:pt x="-139" y="18713"/>
                    <a:pt x="-434" y="19771"/>
                    <a:pt x="660" y="20539"/>
                  </a:cubicBezTo>
                  <a:cubicBezTo>
                    <a:pt x="2129" y="21570"/>
                    <a:pt x="5185" y="21600"/>
                    <a:pt x="6736" y="20599"/>
                  </a:cubicBezTo>
                  <a:lnTo>
                    <a:pt x="10745" y="16345"/>
                  </a:lnTo>
                  <a:lnTo>
                    <a:pt x="14209" y="12737"/>
                  </a:lnTo>
                  <a:lnTo>
                    <a:pt x="16484" y="10858"/>
                  </a:lnTo>
                  <a:lnTo>
                    <a:pt x="18974" y="8334"/>
                  </a:lnTo>
                  <a:lnTo>
                    <a:pt x="18338" y="6732"/>
                  </a:lnTo>
                  <a:lnTo>
                    <a:pt x="18676" y="4860"/>
                  </a:lnTo>
                  <a:lnTo>
                    <a:pt x="21166" y="2437"/>
                  </a:lnTo>
                  <a:lnTo>
                    <a:pt x="1648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5" name="Shape 4204"/>
            <p:cNvSpPr/>
            <p:nvPr/>
          </p:nvSpPr>
          <p:spPr>
            <a:xfrm>
              <a:off x="3590585" y="4065942"/>
              <a:ext cx="150593" cy="258726"/>
            </a:xfrm>
            <a:custGeom>
              <a:avLst/>
              <a:gdLst/>
              <a:ahLst/>
              <a:cxnLst>
                <a:cxn ang="0">
                  <a:pos x="wd2" y="hd2"/>
                </a:cxn>
                <a:cxn ang="5400000">
                  <a:pos x="wd2" y="hd2"/>
                </a:cxn>
                <a:cxn ang="10800000">
                  <a:pos x="wd2" y="hd2"/>
                </a:cxn>
                <a:cxn ang="16200000">
                  <a:pos x="wd2" y="hd2"/>
                </a:cxn>
              </a:cxnLst>
              <a:rect l="0" t="0" r="r" b="b"/>
              <a:pathLst>
                <a:path w="21600" h="21461" extrusionOk="0">
                  <a:moveTo>
                    <a:pt x="20200" y="0"/>
                  </a:moveTo>
                  <a:lnTo>
                    <a:pt x="18378" y="1600"/>
                  </a:lnTo>
                  <a:lnTo>
                    <a:pt x="16951" y="3140"/>
                  </a:lnTo>
                  <a:lnTo>
                    <a:pt x="12724" y="4375"/>
                  </a:lnTo>
                  <a:lnTo>
                    <a:pt x="10501" y="5388"/>
                  </a:lnTo>
                  <a:lnTo>
                    <a:pt x="8492" y="6588"/>
                  </a:lnTo>
                  <a:lnTo>
                    <a:pt x="6795" y="8236"/>
                  </a:lnTo>
                  <a:lnTo>
                    <a:pt x="4661" y="9887"/>
                  </a:lnTo>
                  <a:lnTo>
                    <a:pt x="2900" y="12048"/>
                  </a:lnTo>
                  <a:lnTo>
                    <a:pt x="2412" y="14303"/>
                  </a:lnTo>
                  <a:lnTo>
                    <a:pt x="0" y="16586"/>
                  </a:lnTo>
                  <a:lnTo>
                    <a:pt x="816" y="18111"/>
                  </a:lnTo>
                  <a:lnTo>
                    <a:pt x="3452" y="18108"/>
                  </a:lnTo>
                  <a:lnTo>
                    <a:pt x="3562" y="19918"/>
                  </a:lnTo>
                  <a:cubicBezTo>
                    <a:pt x="3535" y="20305"/>
                    <a:pt x="3775" y="20682"/>
                    <a:pt x="4228" y="20967"/>
                  </a:cubicBezTo>
                  <a:cubicBezTo>
                    <a:pt x="5009" y="21458"/>
                    <a:pt x="6252" y="21600"/>
                    <a:pt x="7297" y="21316"/>
                  </a:cubicBezTo>
                  <a:lnTo>
                    <a:pt x="6583" y="18743"/>
                  </a:lnTo>
                  <a:cubicBezTo>
                    <a:pt x="5057" y="18215"/>
                    <a:pt x="4609" y="17055"/>
                    <a:pt x="5601" y="16202"/>
                  </a:cubicBezTo>
                  <a:cubicBezTo>
                    <a:pt x="6085" y="15785"/>
                    <a:pt x="6880" y="15516"/>
                    <a:pt x="7743" y="15538"/>
                  </a:cubicBezTo>
                  <a:cubicBezTo>
                    <a:pt x="8840" y="15567"/>
                    <a:pt x="9742" y="16048"/>
                    <a:pt x="9879" y="16678"/>
                  </a:cubicBezTo>
                  <a:lnTo>
                    <a:pt x="11850" y="17973"/>
                  </a:lnTo>
                  <a:lnTo>
                    <a:pt x="13498" y="17210"/>
                  </a:lnTo>
                  <a:lnTo>
                    <a:pt x="13772" y="15526"/>
                  </a:lnTo>
                  <a:lnTo>
                    <a:pt x="10977" y="13275"/>
                  </a:lnTo>
                  <a:cubicBezTo>
                    <a:pt x="10590" y="12814"/>
                    <a:pt x="10590" y="12275"/>
                    <a:pt x="10977" y="11814"/>
                  </a:cubicBezTo>
                  <a:cubicBezTo>
                    <a:pt x="11582" y="11093"/>
                    <a:pt x="12928" y="10747"/>
                    <a:pt x="14054" y="10289"/>
                  </a:cubicBezTo>
                  <a:cubicBezTo>
                    <a:pt x="15451" y="9720"/>
                    <a:pt x="16553" y="8942"/>
                    <a:pt x="17240" y="8037"/>
                  </a:cubicBezTo>
                  <a:cubicBezTo>
                    <a:pt x="17148" y="7714"/>
                    <a:pt x="16830" y="7427"/>
                    <a:pt x="16361" y="7243"/>
                  </a:cubicBezTo>
                  <a:cubicBezTo>
                    <a:pt x="14681" y="6584"/>
                    <a:pt x="12585" y="7346"/>
                    <a:pt x="11204" y="8383"/>
                  </a:cubicBezTo>
                  <a:cubicBezTo>
                    <a:pt x="10376" y="9004"/>
                    <a:pt x="9658" y="9672"/>
                    <a:pt x="9062" y="10376"/>
                  </a:cubicBezTo>
                  <a:lnTo>
                    <a:pt x="6768" y="10563"/>
                  </a:lnTo>
                  <a:lnTo>
                    <a:pt x="10064" y="7648"/>
                  </a:lnTo>
                  <a:lnTo>
                    <a:pt x="16931" y="5138"/>
                  </a:lnTo>
                  <a:cubicBezTo>
                    <a:pt x="17976" y="4846"/>
                    <a:pt x="18910" y="4435"/>
                    <a:pt x="19677" y="3931"/>
                  </a:cubicBezTo>
                  <a:cubicBezTo>
                    <a:pt x="20605" y="3321"/>
                    <a:pt x="21264" y="2591"/>
                    <a:pt x="21600" y="1803"/>
                  </a:cubicBezTo>
                  <a:lnTo>
                    <a:pt x="2020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63" name="Shape 4205"/>
            <p:cNvSpPr/>
            <p:nvPr/>
          </p:nvSpPr>
          <p:spPr>
            <a:xfrm>
              <a:off x="3350956" y="4030095"/>
              <a:ext cx="252416" cy="338927"/>
            </a:xfrm>
            <a:custGeom>
              <a:avLst/>
              <a:gdLst/>
              <a:ahLst/>
              <a:cxnLst>
                <a:cxn ang="0">
                  <a:pos x="wd2" y="hd2"/>
                </a:cxn>
                <a:cxn ang="5400000">
                  <a:pos x="wd2" y="hd2"/>
                </a:cxn>
                <a:cxn ang="10800000">
                  <a:pos x="wd2" y="hd2"/>
                </a:cxn>
                <a:cxn ang="16200000">
                  <a:pos x="wd2" y="hd2"/>
                </a:cxn>
              </a:cxnLst>
              <a:rect l="0" t="0" r="r" b="b"/>
              <a:pathLst>
                <a:path w="21398" h="21522" extrusionOk="0">
                  <a:moveTo>
                    <a:pt x="17013" y="246"/>
                  </a:moveTo>
                  <a:lnTo>
                    <a:pt x="15800" y="0"/>
                  </a:lnTo>
                  <a:lnTo>
                    <a:pt x="15127" y="2646"/>
                  </a:lnTo>
                  <a:cubicBezTo>
                    <a:pt x="15053" y="3116"/>
                    <a:pt x="14828" y="3566"/>
                    <a:pt x="14470" y="3956"/>
                  </a:cubicBezTo>
                  <a:cubicBezTo>
                    <a:pt x="13911" y="4568"/>
                    <a:pt x="13067" y="5001"/>
                    <a:pt x="12103" y="5169"/>
                  </a:cubicBezTo>
                  <a:lnTo>
                    <a:pt x="10779" y="6847"/>
                  </a:lnTo>
                  <a:cubicBezTo>
                    <a:pt x="10343" y="7465"/>
                    <a:pt x="9862" y="8065"/>
                    <a:pt x="9340" y="8644"/>
                  </a:cubicBezTo>
                  <a:cubicBezTo>
                    <a:pt x="8697" y="9358"/>
                    <a:pt x="7992" y="10039"/>
                    <a:pt x="7230" y="10684"/>
                  </a:cubicBezTo>
                  <a:lnTo>
                    <a:pt x="4726" y="11608"/>
                  </a:lnTo>
                  <a:lnTo>
                    <a:pt x="3843" y="12918"/>
                  </a:lnTo>
                  <a:lnTo>
                    <a:pt x="2625" y="13669"/>
                  </a:lnTo>
                  <a:cubicBezTo>
                    <a:pt x="2183" y="13433"/>
                    <a:pt x="1601" y="13404"/>
                    <a:pt x="1122" y="13596"/>
                  </a:cubicBezTo>
                  <a:cubicBezTo>
                    <a:pt x="370" y="13899"/>
                    <a:pt x="146" y="14579"/>
                    <a:pt x="63" y="15226"/>
                  </a:cubicBezTo>
                  <a:cubicBezTo>
                    <a:pt x="-46" y="16077"/>
                    <a:pt x="-13" y="16935"/>
                    <a:pt x="161" y="17779"/>
                  </a:cubicBezTo>
                  <a:cubicBezTo>
                    <a:pt x="650" y="17557"/>
                    <a:pt x="1272" y="17586"/>
                    <a:pt x="1719" y="17852"/>
                  </a:cubicBezTo>
                  <a:cubicBezTo>
                    <a:pt x="2637" y="18399"/>
                    <a:pt x="2438" y="19481"/>
                    <a:pt x="1358" y="19822"/>
                  </a:cubicBezTo>
                  <a:lnTo>
                    <a:pt x="2235" y="20987"/>
                  </a:lnTo>
                  <a:cubicBezTo>
                    <a:pt x="2431" y="21380"/>
                    <a:pt x="2990" y="21600"/>
                    <a:pt x="3534" y="21497"/>
                  </a:cubicBezTo>
                  <a:cubicBezTo>
                    <a:pt x="4205" y="21370"/>
                    <a:pt x="4519" y="20812"/>
                    <a:pt x="5121" y="20573"/>
                  </a:cubicBezTo>
                  <a:cubicBezTo>
                    <a:pt x="5952" y="20243"/>
                    <a:pt x="6979" y="20558"/>
                    <a:pt x="7263" y="21230"/>
                  </a:cubicBezTo>
                  <a:lnTo>
                    <a:pt x="8530" y="20281"/>
                  </a:lnTo>
                  <a:lnTo>
                    <a:pt x="10835" y="20062"/>
                  </a:lnTo>
                  <a:cubicBezTo>
                    <a:pt x="11371" y="20182"/>
                    <a:pt x="11933" y="20224"/>
                    <a:pt x="12491" y="20184"/>
                  </a:cubicBezTo>
                  <a:cubicBezTo>
                    <a:pt x="13360" y="20123"/>
                    <a:pt x="14185" y="19869"/>
                    <a:pt x="14861" y="19454"/>
                  </a:cubicBezTo>
                  <a:lnTo>
                    <a:pt x="15705" y="18603"/>
                  </a:lnTo>
                  <a:lnTo>
                    <a:pt x="15315" y="16539"/>
                  </a:lnTo>
                  <a:cubicBezTo>
                    <a:pt x="15489" y="16004"/>
                    <a:pt x="15822" y="15505"/>
                    <a:pt x="16289" y="15080"/>
                  </a:cubicBezTo>
                  <a:cubicBezTo>
                    <a:pt x="16740" y="14669"/>
                    <a:pt x="17305" y="14337"/>
                    <a:pt x="17945" y="14107"/>
                  </a:cubicBezTo>
                  <a:lnTo>
                    <a:pt x="18335" y="11651"/>
                  </a:lnTo>
                  <a:lnTo>
                    <a:pt x="19763" y="10608"/>
                  </a:lnTo>
                  <a:lnTo>
                    <a:pt x="21225" y="9587"/>
                  </a:lnTo>
                  <a:lnTo>
                    <a:pt x="20250" y="8297"/>
                  </a:lnTo>
                  <a:lnTo>
                    <a:pt x="19313" y="7933"/>
                  </a:lnTo>
                  <a:lnTo>
                    <a:pt x="18631" y="6668"/>
                  </a:lnTo>
                  <a:cubicBezTo>
                    <a:pt x="18176" y="6261"/>
                    <a:pt x="18065" y="5697"/>
                    <a:pt x="18343" y="5209"/>
                  </a:cubicBezTo>
                  <a:cubicBezTo>
                    <a:pt x="18807" y="4394"/>
                    <a:pt x="20116" y="4120"/>
                    <a:pt x="20839" y="3436"/>
                  </a:cubicBezTo>
                  <a:cubicBezTo>
                    <a:pt x="21406" y="2900"/>
                    <a:pt x="21554" y="2179"/>
                    <a:pt x="21228" y="1539"/>
                  </a:cubicBezTo>
                  <a:lnTo>
                    <a:pt x="17495" y="1466"/>
                  </a:lnTo>
                  <a:lnTo>
                    <a:pt x="17013" y="24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91" name="Shape 4206"/>
            <p:cNvSpPr/>
            <p:nvPr/>
          </p:nvSpPr>
          <p:spPr>
            <a:xfrm>
              <a:off x="3769861" y="3996350"/>
              <a:ext cx="47199" cy="140676"/>
            </a:xfrm>
            <a:custGeom>
              <a:avLst/>
              <a:gdLst/>
              <a:ahLst/>
              <a:cxnLst>
                <a:cxn ang="0">
                  <a:pos x="wd2" y="hd2"/>
                </a:cxn>
                <a:cxn ang="5400000">
                  <a:pos x="wd2" y="hd2"/>
                </a:cxn>
                <a:cxn ang="10800000">
                  <a:pos x="wd2" y="hd2"/>
                </a:cxn>
                <a:cxn ang="16200000">
                  <a:pos x="wd2" y="hd2"/>
                </a:cxn>
              </a:cxnLst>
              <a:rect l="0" t="0" r="r" b="b"/>
              <a:pathLst>
                <a:path w="20626" h="21417" extrusionOk="0">
                  <a:moveTo>
                    <a:pt x="14198" y="0"/>
                  </a:moveTo>
                  <a:lnTo>
                    <a:pt x="7690" y="1996"/>
                  </a:lnTo>
                  <a:lnTo>
                    <a:pt x="3457" y="8567"/>
                  </a:lnTo>
                  <a:lnTo>
                    <a:pt x="7552" y="12065"/>
                  </a:lnTo>
                  <a:cubicBezTo>
                    <a:pt x="4935" y="12668"/>
                    <a:pt x="2855" y="13514"/>
                    <a:pt x="1548" y="14507"/>
                  </a:cubicBezTo>
                  <a:cubicBezTo>
                    <a:pt x="-441" y="16021"/>
                    <a:pt x="-516" y="17755"/>
                    <a:pt x="1342" y="19289"/>
                  </a:cubicBezTo>
                  <a:cubicBezTo>
                    <a:pt x="1870" y="20653"/>
                    <a:pt x="5514" y="21600"/>
                    <a:pt x="9418" y="21387"/>
                  </a:cubicBezTo>
                  <a:cubicBezTo>
                    <a:pt x="18316" y="20903"/>
                    <a:pt x="19431" y="16595"/>
                    <a:pt x="10925" y="15564"/>
                  </a:cubicBezTo>
                  <a:cubicBezTo>
                    <a:pt x="11564" y="14243"/>
                    <a:pt x="12233" y="12923"/>
                    <a:pt x="12934" y="11606"/>
                  </a:cubicBezTo>
                  <a:cubicBezTo>
                    <a:pt x="13730" y="10107"/>
                    <a:pt x="14567" y="8610"/>
                    <a:pt x="15443" y="7116"/>
                  </a:cubicBezTo>
                  <a:cubicBezTo>
                    <a:pt x="18016" y="6784"/>
                    <a:pt x="19915" y="6013"/>
                    <a:pt x="20464" y="5076"/>
                  </a:cubicBezTo>
                  <a:cubicBezTo>
                    <a:pt x="21084" y="4019"/>
                    <a:pt x="19903" y="2933"/>
                    <a:pt x="17431" y="2284"/>
                  </a:cubicBezTo>
                  <a:lnTo>
                    <a:pt x="1419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5" name="Shape 4207"/>
            <p:cNvSpPr/>
            <p:nvPr/>
          </p:nvSpPr>
          <p:spPr>
            <a:xfrm>
              <a:off x="3787234" y="3856154"/>
              <a:ext cx="323528" cy="355290"/>
            </a:xfrm>
            <a:custGeom>
              <a:avLst/>
              <a:gdLst/>
              <a:ahLst/>
              <a:cxnLst>
                <a:cxn ang="0">
                  <a:pos x="wd2" y="hd2"/>
                </a:cxn>
                <a:cxn ang="5400000">
                  <a:pos x="wd2" y="hd2"/>
                </a:cxn>
                <a:cxn ang="10800000">
                  <a:pos x="wd2" y="hd2"/>
                </a:cxn>
                <a:cxn ang="16200000">
                  <a:pos x="wd2" y="hd2"/>
                </a:cxn>
              </a:cxnLst>
              <a:rect l="0" t="0" r="r" b="b"/>
              <a:pathLst>
                <a:path w="21479" h="21600" extrusionOk="0">
                  <a:moveTo>
                    <a:pt x="21479" y="0"/>
                  </a:moveTo>
                  <a:lnTo>
                    <a:pt x="16915" y="3468"/>
                  </a:lnTo>
                  <a:lnTo>
                    <a:pt x="13858" y="4603"/>
                  </a:lnTo>
                  <a:lnTo>
                    <a:pt x="12501" y="5511"/>
                  </a:lnTo>
                  <a:lnTo>
                    <a:pt x="11442" y="6905"/>
                  </a:lnTo>
                  <a:cubicBezTo>
                    <a:pt x="11349" y="7387"/>
                    <a:pt x="11188" y="7857"/>
                    <a:pt x="10965" y="8302"/>
                  </a:cubicBezTo>
                  <a:cubicBezTo>
                    <a:pt x="10562" y="9106"/>
                    <a:pt x="9963" y="9815"/>
                    <a:pt x="9214" y="10374"/>
                  </a:cubicBezTo>
                  <a:lnTo>
                    <a:pt x="8214" y="11279"/>
                  </a:lnTo>
                  <a:lnTo>
                    <a:pt x="7326" y="10162"/>
                  </a:lnTo>
                  <a:cubicBezTo>
                    <a:pt x="7669" y="9878"/>
                    <a:pt x="7704" y="9396"/>
                    <a:pt x="7405" y="9073"/>
                  </a:cubicBezTo>
                  <a:cubicBezTo>
                    <a:pt x="6483" y="8078"/>
                    <a:pt x="4794" y="9191"/>
                    <a:pt x="5532" y="10307"/>
                  </a:cubicBezTo>
                  <a:lnTo>
                    <a:pt x="5075" y="11122"/>
                  </a:lnTo>
                  <a:lnTo>
                    <a:pt x="3269" y="11332"/>
                  </a:lnTo>
                  <a:lnTo>
                    <a:pt x="3528" y="12889"/>
                  </a:lnTo>
                  <a:lnTo>
                    <a:pt x="4950" y="13168"/>
                  </a:lnTo>
                  <a:lnTo>
                    <a:pt x="5405" y="14353"/>
                  </a:lnTo>
                  <a:lnTo>
                    <a:pt x="4292" y="15191"/>
                  </a:lnTo>
                  <a:cubicBezTo>
                    <a:pt x="3915" y="14905"/>
                    <a:pt x="3349" y="14994"/>
                    <a:pt x="3097" y="15377"/>
                  </a:cubicBezTo>
                  <a:cubicBezTo>
                    <a:pt x="2857" y="15741"/>
                    <a:pt x="3039" y="16188"/>
                    <a:pt x="3004" y="16605"/>
                  </a:cubicBezTo>
                  <a:cubicBezTo>
                    <a:pt x="2952" y="17243"/>
                    <a:pt x="2425" y="17763"/>
                    <a:pt x="1734" y="17857"/>
                  </a:cubicBezTo>
                  <a:cubicBezTo>
                    <a:pt x="1126" y="17959"/>
                    <a:pt x="593" y="18288"/>
                    <a:pt x="261" y="18765"/>
                  </a:cubicBezTo>
                  <a:cubicBezTo>
                    <a:pt x="-88" y="19267"/>
                    <a:pt x="-121" y="19922"/>
                    <a:pt x="374" y="20232"/>
                  </a:cubicBezTo>
                  <a:cubicBezTo>
                    <a:pt x="1021" y="20637"/>
                    <a:pt x="1880" y="20122"/>
                    <a:pt x="1734" y="19417"/>
                  </a:cubicBezTo>
                  <a:cubicBezTo>
                    <a:pt x="2302" y="18971"/>
                    <a:pt x="2798" y="18453"/>
                    <a:pt x="3209" y="17880"/>
                  </a:cubicBezTo>
                  <a:cubicBezTo>
                    <a:pt x="3582" y="17359"/>
                    <a:pt x="3882" y="16797"/>
                    <a:pt x="4099" y="16207"/>
                  </a:cubicBezTo>
                  <a:lnTo>
                    <a:pt x="5672" y="15741"/>
                  </a:lnTo>
                  <a:lnTo>
                    <a:pt x="6537" y="15136"/>
                  </a:lnTo>
                  <a:lnTo>
                    <a:pt x="7958" y="14140"/>
                  </a:lnTo>
                  <a:cubicBezTo>
                    <a:pt x="8108" y="13661"/>
                    <a:pt x="8419" y="13237"/>
                    <a:pt x="8847" y="12929"/>
                  </a:cubicBezTo>
                  <a:cubicBezTo>
                    <a:pt x="9407" y="12527"/>
                    <a:pt x="10122" y="12350"/>
                    <a:pt x="10828" y="12440"/>
                  </a:cubicBezTo>
                  <a:lnTo>
                    <a:pt x="11463" y="14207"/>
                  </a:lnTo>
                  <a:cubicBezTo>
                    <a:pt x="11398" y="14613"/>
                    <a:pt x="11322" y="15016"/>
                    <a:pt x="11234" y="15418"/>
                  </a:cubicBezTo>
                  <a:cubicBezTo>
                    <a:pt x="11082" y="16116"/>
                    <a:pt x="10895" y="16808"/>
                    <a:pt x="10675" y="17490"/>
                  </a:cubicBezTo>
                  <a:lnTo>
                    <a:pt x="10440" y="21600"/>
                  </a:lnTo>
                  <a:cubicBezTo>
                    <a:pt x="12730" y="18516"/>
                    <a:pt x="14766" y="15279"/>
                    <a:pt x="16532" y="11918"/>
                  </a:cubicBezTo>
                  <a:cubicBezTo>
                    <a:pt x="18547" y="8081"/>
                    <a:pt x="20202" y="4094"/>
                    <a:pt x="21479" y="0"/>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6" name="Shape 4208"/>
            <p:cNvSpPr/>
            <p:nvPr/>
          </p:nvSpPr>
          <p:spPr>
            <a:xfrm>
              <a:off x="3376561" y="4245512"/>
              <a:ext cx="539886" cy="52978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9656" y="441"/>
                  </a:lnTo>
                  <a:lnTo>
                    <a:pt x="18924" y="739"/>
                  </a:lnTo>
                  <a:lnTo>
                    <a:pt x="18392" y="973"/>
                  </a:lnTo>
                  <a:lnTo>
                    <a:pt x="17335" y="1956"/>
                  </a:lnTo>
                  <a:cubicBezTo>
                    <a:pt x="17186" y="2215"/>
                    <a:pt x="16990" y="2443"/>
                    <a:pt x="16758" y="2628"/>
                  </a:cubicBezTo>
                  <a:cubicBezTo>
                    <a:pt x="16456" y="2868"/>
                    <a:pt x="16079" y="3082"/>
                    <a:pt x="16054" y="3471"/>
                  </a:cubicBezTo>
                  <a:cubicBezTo>
                    <a:pt x="16022" y="3962"/>
                    <a:pt x="16533" y="4297"/>
                    <a:pt x="16958" y="4064"/>
                  </a:cubicBezTo>
                  <a:cubicBezTo>
                    <a:pt x="16775" y="4426"/>
                    <a:pt x="16561" y="4771"/>
                    <a:pt x="16319" y="5095"/>
                  </a:cubicBezTo>
                  <a:cubicBezTo>
                    <a:pt x="16084" y="5408"/>
                    <a:pt x="15824" y="5700"/>
                    <a:pt x="15541" y="5968"/>
                  </a:cubicBezTo>
                  <a:cubicBezTo>
                    <a:pt x="15199" y="5766"/>
                    <a:pt x="14777" y="5766"/>
                    <a:pt x="14434" y="5968"/>
                  </a:cubicBezTo>
                  <a:cubicBezTo>
                    <a:pt x="14152" y="6134"/>
                    <a:pt x="13958" y="6419"/>
                    <a:pt x="13904" y="6746"/>
                  </a:cubicBezTo>
                  <a:cubicBezTo>
                    <a:pt x="13671" y="6999"/>
                    <a:pt x="13416" y="7229"/>
                    <a:pt x="13141" y="7433"/>
                  </a:cubicBezTo>
                  <a:cubicBezTo>
                    <a:pt x="12797" y="7688"/>
                    <a:pt x="12419" y="7908"/>
                    <a:pt x="12170" y="8261"/>
                  </a:cubicBezTo>
                  <a:cubicBezTo>
                    <a:pt x="11817" y="8762"/>
                    <a:pt x="11794" y="9435"/>
                    <a:pt x="11434" y="9932"/>
                  </a:cubicBezTo>
                  <a:cubicBezTo>
                    <a:pt x="11164" y="10305"/>
                    <a:pt x="10744" y="10522"/>
                    <a:pt x="10398" y="10822"/>
                  </a:cubicBezTo>
                  <a:cubicBezTo>
                    <a:pt x="10016" y="11153"/>
                    <a:pt x="9729" y="11583"/>
                    <a:pt x="9361" y="11930"/>
                  </a:cubicBezTo>
                  <a:cubicBezTo>
                    <a:pt x="8844" y="12418"/>
                    <a:pt x="8197" y="12724"/>
                    <a:pt x="7532" y="12959"/>
                  </a:cubicBezTo>
                  <a:cubicBezTo>
                    <a:pt x="6524" y="13316"/>
                    <a:pt x="5443" y="13535"/>
                    <a:pt x="4611" y="14222"/>
                  </a:cubicBezTo>
                  <a:cubicBezTo>
                    <a:pt x="4206" y="14556"/>
                    <a:pt x="3887" y="14985"/>
                    <a:pt x="3679" y="15471"/>
                  </a:cubicBezTo>
                  <a:cubicBezTo>
                    <a:pt x="3479" y="15817"/>
                    <a:pt x="3198" y="16106"/>
                    <a:pt x="2860" y="16312"/>
                  </a:cubicBezTo>
                  <a:cubicBezTo>
                    <a:pt x="2362" y="16616"/>
                    <a:pt x="1729" y="16763"/>
                    <a:pt x="1462" y="17296"/>
                  </a:cubicBezTo>
                  <a:cubicBezTo>
                    <a:pt x="1225" y="17769"/>
                    <a:pt x="1402" y="18316"/>
                    <a:pt x="1412" y="18842"/>
                  </a:cubicBezTo>
                  <a:cubicBezTo>
                    <a:pt x="1432" y="19824"/>
                    <a:pt x="877" y="20725"/>
                    <a:pt x="0" y="21133"/>
                  </a:cubicBezTo>
                  <a:lnTo>
                    <a:pt x="586" y="21600"/>
                  </a:lnTo>
                  <a:cubicBezTo>
                    <a:pt x="5308" y="19271"/>
                    <a:pt x="9593" y="16116"/>
                    <a:pt x="13246" y="12279"/>
                  </a:cubicBezTo>
                  <a:cubicBezTo>
                    <a:pt x="16673" y="8681"/>
                    <a:pt x="19495" y="4532"/>
                    <a:pt x="21600" y="0"/>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7" name="Shape 4209"/>
            <p:cNvSpPr/>
            <p:nvPr/>
          </p:nvSpPr>
          <p:spPr>
            <a:xfrm>
              <a:off x="2849872" y="4070039"/>
              <a:ext cx="60750" cy="160234"/>
            </a:xfrm>
            <a:custGeom>
              <a:avLst/>
              <a:gdLst/>
              <a:ahLst/>
              <a:cxnLst>
                <a:cxn ang="0">
                  <a:pos x="wd2" y="hd2"/>
                </a:cxn>
                <a:cxn ang="5400000">
                  <a:pos x="wd2" y="hd2"/>
                </a:cxn>
                <a:cxn ang="10800000">
                  <a:pos x="wd2" y="hd2"/>
                </a:cxn>
                <a:cxn ang="16200000">
                  <a:pos x="wd2" y="hd2"/>
                </a:cxn>
              </a:cxnLst>
              <a:rect l="0" t="0" r="r" b="b"/>
              <a:pathLst>
                <a:path w="20560" h="21172" extrusionOk="0">
                  <a:moveTo>
                    <a:pt x="7800" y="0"/>
                  </a:moveTo>
                  <a:lnTo>
                    <a:pt x="1142" y="765"/>
                  </a:lnTo>
                  <a:lnTo>
                    <a:pt x="14" y="4303"/>
                  </a:lnTo>
                  <a:lnTo>
                    <a:pt x="5170" y="8092"/>
                  </a:lnTo>
                  <a:lnTo>
                    <a:pt x="0" y="11375"/>
                  </a:lnTo>
                  <a:cubicBezTo>
                    <a:pt x="2789" y="11598"/>
                    <a:pt x="5194" y="12281"/>
                    <a:pt x="6597" y="13248"/>
                  </a:cubicBezTo>
                  <a:cubicBezTo>
                    <a:pt x="8277" y="14405"/>
                    <a:pt x="8326" y="15818"/>
                    <a:pt x="6727" y="16993"/>
                  </a:cubicBezTo>
                  <a:lnTo>
                    <a:pt x="9189" y="19523"/>
                  </a:lnTo>
                  <a:cubicBezTo>
                    <a:pt x="10190" y="20933"/>
                    <a:pt x="14323" y="21600"/>
                    <a:pt x="17583" y="20877"/>
                  </a:cubicBezTo>
                  <a:cubicBezTo>
                    <a:pt x="21196" y="20075"/>
                    <a:pt x="21600" y="18103"/>
                    <a:pt x="18360" y="17087"/>
                  </a:cubicBezTo>
                  <a:cubicBezTo>
                    <a:pt x="16563" y="16111"/>
                    <a:pt x="15042" y="15061"/>
                    <a:pt x="13824" y="13956"/>
                  </a:cubicBezTo>
                  <a:cubicBezTo>
                    <a:pt x="12396" y="12661"/>
                    <a:pt x="11394" y="11301"/>
                    <a:pt x="10842" y="9907"/>
                  </a:cubicBezTo>
                  <a:cubicBezTo>
                    <a:pt x="10964" y="8963"/>
                    <a:pt x="10964" y="8018"/>
                    <a:pt x="10842" y="7074"/>
                  </a:cubicBezTo>
                  <a:cubicBezTo>
                    <a:pt x="10634" y="5459"/>
                    <a:pt x="10070" y="3855"/>
                    <a:pt x="9157" y="2279"/>
                  </a:cubicBezTo>
                  <a:lnTo>
                    <a:pt x="780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8" name="Shape 4210"/>
            <p:cNvSpPr/>
            <p:nvPr/>
          </p:nvSpPr>
          <p:spPr>
            <a:xfrm>
              <a:off x="2962524" y="4343114"/>
              <a:ext cx="41307" cy="38704"/>
            </a:xfrm>
            <a:custGeom>
              <a:avLst/>
              <a:gdLst/>
              <a:ahLst/>
              <a:cxnLst>
                <a:cxn ang="0">
                  <a:pos x="wd2" y="hd2"/>
                </a:cxn>
                <a:cxn ang="5400000">
                  <a:pos x="wd2" y="hd2"/>
                </a:cxn>
                <a:cxn ang="10800000">
                  <a:pos x="wd2" y="hd2"/>
                </a:cxn>
                <a:cxn ang="16200000">
                  <a:pos x="wd2" y="hd2"/>
                </a:cxn>
              </a:cxnLst>
              <a:rect l="0" t="0" r="r" b="b"/>
              <a:pathLst>
                <a:path w="21600" h="21600" extrusionOk="0">
                  <a:moveTo>
                    <a:pt x="7868" y="1684"/>
                  </a:moveTo>
                  <a:lnTo>
                    <a:pt x="531" y="0"/>
                  </a:lnTo>
                  <a:lnTo>
                    <a:pt x="0" y="7066"/>
                  </a:lnTo>
                  <a:lnTo>
                    <a:pt x="9782" y="15187"/>
                  </a:lnTo>
                  <a:lnTo>
                    <a:pt x="21600" y="21600"/>
                  </a:lnTo>
                  <a:lnTo>
                    <a:pt x="20799" y="8990"/>
                  </a:lnTo>
                  <a:lnTo>
                    <a:pt x="7868" y="168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9" name="Shape 4211"/>
            <p:cNvSpPr/>
            <p:nvPr/>
          </p:nvSpPr>
          <p:spPr>
            <a:xfrm>
              <a:off x="3029502" y="4384870"/>
              <a:ext cx="90530" cy="84816"/>
            </a:xfrm>
            <a:custGeom>
              <a:avLst/>
              <a:gdLst/>
              <a:ahLst/>
              <a:cxnLst>
                <a:cxn ang="0">
                  <a:pos x="wd2" y="hd2"/>
                </a:cxn>
                <a:cxn ang="5400000">
                  <a:pos x="wd2" y="hd2"/>
                </a:cxn>
                <a:cxn ang="10800000">
                  <a:pos x="wd2" y="hd2"/>
                </a:cxn>
                <a:cxn ang="16200000">
                  <a:pos x="wd2" y="hd2"/>
                </a:cxn>
              </a:cxnLst>
              <a:rect l="0" t="0" r="r" b="b"/>
              <a:pathLst>
                <a:path w="21600" h="21600" extrusionOk="0">
                  <a:moveTo>
                    <a:pt x="8591" y="4520"/>
                  </a:moveTo>
                  <a:lnTo>
                    <a:pt x="5210" y="1400"/>
                  </a:lnTo>
                  <a:lnTo>
                    <a:pt x="2367" y="0"/>
                  </a:lnTo>
                  <a:lnTo>
                    <a:pt x="0" y="993"/>
                  </a:lnTo>
                  <a:lnTo>
                    <a:pt x="3120" y="5543"/>
                  </a:lnTo>
                  <a:lnTo>
                    <a:pt x="8829" y="10517"/>
                  </a:lnTo>
                  <a:lnTo>
                    <a:pt x="9377" y="15480"/>
                  </a:lnTo>
                  <a:lnTo>
                    <a:pt x="14312" y="20149"/>
                  </a:lnTo>
                  <a:lnTo>
                    <a:pt x="18127" y="21600"/>
                  </a:lnTo>
                  <a:lnTo>
                    <a:pt x="21600" y="20137"/>
                  </a:lnTo>
                  <a:lnTo>
                    <a:pt x="17510" y="14016"/>
                  </a:lnTo>
                  <a:lnTo>
                    <a:pt x="12964" y="9921"/>
                  </a:lnTo>
                  <a:lnTo>
                    <a:pt x="8591" y="452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0" name="Shape 4212"/>
            <p:cNvSpPr/>
            <p:nvPr/>
          </p:nvSpPr>
          <p:spPr>
            <a:xfrm>
              <a:off x="3307691" y="4206490"/>
              <a:ext cx="34517" cy="39947"/>
            </a:xfrm>
            <a:custGeom>
              <a:avLst/>
              <a:gdLst/>
              <a:ahLst/>
              <a:cxnLst>
                <a:cxn ang="0">
                  <a:pos x="wd2" y="hd2"/>
                </a:cxn>
                <a:cxn ang="5400000">
                  <a:pos x="wd2" y="hd2"/>
                </a:cxn>
                <a:cxn ang="10800000">
                  <a:pos x="wd2" y="hd2"/>
                </a:cxn>
                <a:cxn ang="16200000">
                  <a:pos x="wd2" y="hd2"/>
                </a:cxn>
              </a:cxnLst>
              <a:rect l="0" t="0" r="r" b="b"/>
              <a:pathLst>
                <a:path w="21087" h="21600" extrusionOk="0">
                  <a:moveTo>
                    <a:pt x="16962" y="0"/>
                  </a:moveTo>
                  <a:lnTo>
                    <a:pt x="1783" y="1864"/>
                  </a:lnTo>
                  <a:cubicBezTo>
                    <a:pt x="-109" y="5075"/>
                    <a:pt x="-513" y="8812"/>
                    <a:pt x="657" y="12282"/>
                  </a:cubicBezTo>
                  <a:cubicBezTo>
                    <a:pt x="2131" y="16655"/>
                    <a:pt x="5904" y="20127"/>
                    <a:pt x="10784" y="21600"/>
                  </a:cubicBezTo>
                  <a:lnTo>
                    <a:pt x="21087" y="14558"/>
                  </a:lnTo>
                  <a:lnTo>
                    <a:pt x="1696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1" name="Shape 4213"/>
            <p:cNvSpPr/>
            <p:nvPr/>
          </p:nvSpPr>
          <p:spPr>
            <a:xfrm>
              <a:off x="3254358" y="4250199"/>
              <a:ext cx="29905" cy="31808"/>
            </a:xfrm>
            <a:custGeom>
              <a:avLst/>
              <a:gdLst/>
              <a:ahLst/>
              <a:cxnLst>
                <a:cxn ang="0">
                  <a:pos x="wd2" y="hd2"/>
                </a:cxn>
                <a:cxn ang="5400000">
                  <a:pos x="wd2" y="hd2"/>
                </a:cxn>
                <a:cxn ang="10800000">
                  <a:pos x="wd2" y="hd2"/>
                </a:cxn>
                <a:cxn ang="16200000">
                  <a:pos x="wd2" y="hd2"/>
                </a:cxn>
              </a:cxnLst>
              <a:rect l="0" t="0" r="r" b="b"/>
              <a:pathLst>
                <a:path w="21600" h="21600" extrusionOk="0">
                  <a:moveTo>
                    <a:pt x="17117" y="0"/>
                  </a:moveTo>
                  <a:lnTo>
                    <a:pt x="0" y="5460"/>
                  </a:lnTo>
                  <a:lnTo>
                    <a:pt x="1597" y="19259"/>
                  </a:lnTo>
                  <a:lnTo>
                    <a:pt x="17761" y="21600"/>
                  </a:lnTo>
                  <a:lnTo>
                    <a:pt x="21600" y="13828"/>
                  </a:lnTo>
                  <a:lnTo>
                    <a:pt x="17117"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2" name="Shape 4214"/>
            <p:cNvSpPr/>
            <p:nvPr/>
          </p:nvSpPr>
          <p:spPr>
            <a:xfrm>
              <a:off x="3583222" y="4399348"/>
              <a:ext cx="42226" cy="43300"/>
            </a:xfrm>
            <a:custGeom>
              <a:avLst/>
              <a:gdLst/>
              <a:ahLst/>
              <a:cxnLst>
                <a:cxn ang="0">
                  <a:pos x="wd2" y="hd2"/>
                </a:cxn>
                <a:cxn ang="5400000">
                  <a:pos x="wd2" y="hd2"/>
                </a:cxn>
                <a:cxn ang="10800000">
                  <a:pos x="wd2" y="hd2"/>
                </a:cxn>
                <a:cxn ang="16200000">
                  <a:pos x="wd2" y="hd2"/>
                </a:cxn>
              </a:cxnLst>
              <a:rect l="0" t="0" r="r" b="b"/>
              <a:pathLst>
                <a:path w="20108" h="20978" extrusionOk="0">
                  <a:moveTo>
                    <a:pt x="19810" y="0"/>
                  </a:moveTo>
                  <a:lnTo>
                    <a:pt x="5083" y="5544"/>
                  </a:lnTo>
                  <a:cubicBezTo>
                    <a:pt x="818" y="7157"/>
                    <a:pt x="-1189" y="12126"/>
                    <a:pt x="729" y="16323"/>
                  </a:cubicBezTo>
                  <a:cubicBezTo>
                    <a:pt x="2342" y="19854"/>
                    <a:pt x="6248" y="21600"/>
                    <a:pt x="10027" y="20777"/>
                  </a:cubicBezTo>
                  <a:cubicBezTo>
                    <a:pt x="14487" y="19806"/>
                    <a:pt x="17429" y="15774"/>
                    <a:pt x="18898" y="11315"/>
                  </a:cubicBezTo>
                  <a:cubicBezTo>
                    <a:pt x="20098" y="7674"/>
                    <a:pt x="20411" y="3791"/>
                    <a:pt x="19810" y="0"/>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3" name="Shape 4215"/>
            <p:cNvSpPr/>
            <p:nvPr/>
          </p:nvSpPr>
          <p:spPr>
            <a:xfrm>
              <a:off x="3709180" y="4136239"/>
              <a:ext cx="69275" cy="57894"/>
            </a:xfrm>
            <a:custGeom>
              <a:avLst/>
              <a:gdLst/>
              <a:ahLst/>
              <a:cxnLst>
                <a:cxn ang="0">
                  <a:pos x="wd2" y="hd2"/>
                </a:cxn>
                <a:cxn ang="5400000">
                  <a:pos x="wd2" y="hd2"/>
                </a:cxn>
                <a:cxn ang="10800000">
                  <a:pos x="wd2" y="hd2"/>
                </a:cxn>
                <a:cxn ang="16200000">
                  <a:pos x="wd2" y="hd2"/>
                </a:cxn>
              </a:cxnLst>
              <a:rect l="0" t="0" r="r" b="b"/>
              <a:pathLst>
                <a:path w="20703" h="20566" extrusionOk="0">
                  <a:moveTo>
                    <a:pt x="9099" y="0"/>
                  </a:moveTo>
                  <a:lnTo>
                    <a:pt x="6797" y="4474"/>
                  </a:lnTo>
                  <a:lnTo>
                    <a:pt x="4155" y="12169"/>
                  </a:lnTo>
                  <a:cubicBezTo>
                    <a:pt x="1799" y="10958"/>
                    <a:pt x="-652" y="13629"/>
                    <a:pt x="158" y="16523"/>
                  </a:cubicBezTo>
                  <a:cubicBezTo>
                    <a:pt x="1013" y="19578"/>
                    <a:pt x="4559" y="19848"/>
                    <a:pt x="5735" y="16948"/>
                  </a:cubicBezTo>
                  <a:lnTo>
                    <a:pt x="10353" y="9481"/>
                  </a:lnTo>
                  <a:cubicBezTo>
                    <a:pt x="11293" y="7860"/>
                    <a:pt x="13199" y="7545"/>
                    <a:pt x="14475" y="8801"/>
                  </a:cubicBezTo>
                  <a:cubicBezTo>
                    <a:pt x="16759" y="11049"/>
                    <a:pt x="15506" y="15461"/>
                    <a:pt x="12543" y="15604"/>
                  </a:cubicBezTo>
                  <a:cubicBezTo>
                    <a:pt x="11461" y="16716"/>
                    <a:pt x="11461" y="18710"/>
                    <a:pt x="12543" y="19821"/>
                  </a:cubicBezTo>
                  <a:cubicBezTo>
                    <a:pt x="14274" y="21600"/>
                    <a:pt x="16807" y="19957"/>
                    <a:pt x="18366" y="17390"/>
                  </a:cubicBezTo>
                  <a:cubicBezTo>
                    <a:pt x="19873" y="14907"/>
                    <a:pt x="20948" y="11992"/>
                    <a:pt x="20655" y="8954"/>
                  </a:cubicBezTo>
                  <a:cubicBezTo>
                    <a:pt x="20369" y="5989"/>
                    <a:pt x="18809" y="3414"/>
                    <a:pt x="16535" y="2151"/>
                  </a:cubicBezTo>
                  <a:lnTo>
                    <a:pt x="909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4" name="Shape 4216"/>
            <p:cNvSpPr/>
            <p:nvPr/>
          </p:nvSpPr>
          <p:spPr>
            <a:xfrm>
              <a:off x="3885859" y="4105360"/>
              <a:ext cx="31790" cy="49750"/>
            </a:xfrm>
            <a:custGeom>
              <a:avLst/>
              <a:gdLst/>
              <a:ahLst/>
              <a:cxnLst>
                <a:cxn ang="0">
                  <a:pos x="wd2" y="hd2"/>
                </a:cxn>
                <a:cxn ang="5400000">
                  <a:pos x="wd2" y="hd2"/>
                </a:cxn>
                <a:cxn ang="10800000">
                  <a:pos x="wd2" y="hd2"/>
                </a:cxn>
                <a:cxn ang="16200000">
                  <a:pos x="wd2" y="hd2"/>
                </a:cxn>
              </a:cxnLst>
              <a:rect l="0" t="0" r="r" b="b"/>
              <a:pathLst>
                <a:path w="21600" h="21600" extrusionOk="0">
                  <a:moveTo>
                    <a:pt x="16604" y="0"/>
                  </a:moveTo>
                  <a:lnTo>
                    <a:pt x="6746" y="6215"/>
                  </a:lnTo>
                  <a:lnTo>
                    <a:pt x="1510" y="12307"/>
                  </a:lnTo>
                  <a:lnTo>
                    <a:pt x="0" y="21600"/>
                  </a:lnTo>
                  <a:lnTo>
                    <a:pt x="16395" y="17422"/>
                  </a:lnTo>
                  <a:lnTo>
                    <a:pt x="21600" y="9940"/>
                  </a:lnTo>
                  <a:lnTo>
                    <a:pt x="16604"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5" name="Shape 4217"/>
            <p:cNvSpPr/>
            <p:nvPr/>
          </p:nvSpPr>
          <p:spPr>
            <a:xfrm>
              <a:off x="3746209" y="3984673"/>
              <a:ext cx="18096" cy="29023"/>
            </a:xfrm>
            <a:custGeom>
              <a:avLst/>
              <a:gdLst/>
              <a:ahLst/>
              <a:cxnLst>
                <a:cxn ang="0">
                  <a:pos x="wd2" y="hd2"/>
                </a:cxn>
                <a:cxn ang="5400000">
                  <a:pos x="wd2" y="hd2"/>
                </a:cxn>
                <a:cxn ang="10800000">
                  <a:pos x="wd2" y="hd2"/>
                </a:cxn>
                <a:cxn ang="16200000">
                  <a:pos x="wd2" y="hd2"/>
                </a:cxn>
              </a:cxnLst>
              <a:rect l="0" t="0" r="r" b="b"/>
              <a:pathLst>
                <a:path w="21600" h="21600" extrusionOk="0">
                  <a:moveTo>
                    <a:pt x="17688" y="0"/>
                  </a:moveTo>
                  <a:lnTo>
                    <a:pt x="3114" y="6842"/>
                  </a:lnTo>
                  <a:lnTo>
                    <a:pt x="0" y="21600"/>
                  </a:lnTo>
                  <a:lnTo>
                    <a:pt x="21600" y="19569"/>
                  </a:lnTo>
                  <a:lnTo>
                    <a:pt x="1768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6" name="Shape 4218"/>
            <p:cNvSpPr/>
            <p:nvPr/>
          </p:nvSpPr>
          <p:spPr>
            <a:xfrm>
              <a:off x="2465884" y="4220835"/>
              <a:ext cx="75116" cy="103305"/>
            </a:xfrm>
            <a:custGeom>
              <a:avLst/>
              <a:gdLst/>
              <a:ahLst/>
              <a:cxnLst>
                <a:cxn ang="0">
                  <a:pos x="wd2" y="hd2"/>
                </a:cxn>
                <a:cxn ang="5400000">
                  <a:pos x="wd2" y="hd2"/>
                </a:cxn>
                <a:cxn ang="10800000">
                  <a:pos x="wd2" y="hd2"/>
                </a:cxn>
                <a:cxn ang="16200000">
                  <a:pos x="wd2" y="hd2"/>
                </a:cxn>
              </a:cxnLst>
              <a:rect l="0" t="0" r="r" b="b"/>
              <a:pathLst>
                <a:path w="21070" h="21347" extrusionOk="0">
                  <a:moveTo>
                    <a:pt x="5049" y="0"/>
                  </a:moveTo>
                  <a:lnTo>
                    <a:pt x="0" y="1652"/>
                  </a:lnTo>
                  <a:lnTo>
                    <a:pt x="1021" y="6996"/>
                  </a:lnTo>
                  <a:cubicBezTo>
                    <a:pt x="1305" y="8755"/>
                    <a:pt x="1518" y="10520"/>
                    <a:pt x="1660" y="12288"/>
                  </a:cubicBezTo>
                  <a:cubicBezTo>
                    <a:pt x="1804" y="14080"/>
                    <a:pt x="1876" y="15875"/>
                    <a:pt x="1874" y="17670"/>
                  </a:cubicBezTo>
                  <a:lnTo>
                    <a:pt x="9180" y="21231"/>
                  </a:lnTo>
                  <a:cubicBezTo>
                    <a:pt x="11950" y="21600"/>
                    <a:pt x="14803" y="21082"/>
                    <a:pt x="17023" y="19807"/>
                  </a:cubicBezTo>
                  <a:cubicBezTo>
                    <a:pt x="20195" y="17985"/>
                    <a:pt x="21600" y="14976"/>
                    <a:pt x="20890" y="12051"/>
                  </a:cubicBezTo>
                  <a:cubicBezTo>
                    <a:pt x="20330" y="9748"/>
                    <a:pt x="18503" y="7718"/>
                    <a:pt x="15841" y="6442"/>
                  </a:cubicBezTo>
                  <a:lnTo>
                    <a:pt x="10024" y="1573"/>
                  </a:lnTo>
                  <a:lnTo>
                    <a:pt x="504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7" name="Shape 4219"/>
            <p:cNvSpPr/>
            <p:nvPr/>
          </p:nvSpPr>
          <p:spPr>
            <a:xfrm>
              <a:off x="1488502" y="4573853"/>
              <a:ext cx="230848" cy="253576"/>
            </a:xfrm>
            <a:custGeom>
              <a:avLst/>
              <a:gdLst/>
              <a:ahLst/>
              <a:cxnLst>
                <a:cxn ang="0">
                  <a:pos x="wd2" y="hd2"/>
                </a:cxn>
                <a:cxn ang="5400000">
                  <a:pos x="wd2" y="hd2"/>
                </a:cxn>
                <a:cxn ang="10800000">
                  <a:pos x="wd2" y="hd2"/>
                </a:cxn>
                <a:cxn ang="16200000">
                  <a:pos x="wd2" y="hd2"/>
                </a:cxn>
              </a:cxnLst>
              <a:rect l="0" t="0" r="r" b="b"/>
              <a:pathLst>
                <a:path w="21600" h="21600" extrusionOk="0">
                  <a:moveTo>
                    <a:pt x="6835" y="10174"/>
                  </a:moveTo>
                  <a:lnTo>
                    <a:pt x="7686" y="8743"/>
                  </a:lnTo>
                  <a:lnTo>
                    <a:pt x="6918" y="6235"/>
                  </a:lnTo>
                  <a:lnTo>
                    <a:pt x="5238" y="4125"/>
                  </a:lnTo>
                  <a:cubicBezTo>
                    <a:pt x="5520" y="3407"/>
                    <a:pt x="6190" y="2873"/>
                    <a:pt x="7009" y="2714"/>
                  </a:cubicBezTo>
                  <a:cubicBezTo>
                    <a:pt x="8203" y="2482"/>
                    <a:pt x="9407" y="3066"/>
                    <a:pt x="9862" y="4098"/>
                  </a:cubicBezTo>
                  <a:cubicBezTo>
                    <a:pt x="10521" y="3211"/>
                    <a:pt x="11273" y="2385"/>
                    <a:pt x="12108" y="1631"/>
                  </a:cubicBezTo>
                  <a:cubicBezTo>
                    <a:pt x="12764" y="1039"/>
                    <a:pt x="13470" y="494"/>
                    <a:pt x="14218" y="0"/>
                  </a:cubicBezTo>
                  <a:lnTo>
                    <a:pt x="17085" y="3303"/>
                  </a:lnTo>
                  <a:cubicBezTo>
                    <a:pt x="17601" y="3636"/>
                    <a:pt x="18000" y="4099"/>
                    <a:pt x="18231" y="4635"/>
                  </a:cubicBezTo>
                  <a:cubicBezTo>
                    <a:pt x="18558" y="5392"/>
                    <a:pt x="18534" y="6237"/>
                    <a:pt x="18164" y="6977"/>
                  </a:cubicBezTo>
                  <a:lnTo>
                    <a:pt x="17954" y="11018"/>
                  </a:lnTo>
                  <a:lnTo>
                    <a:pt x="18384" y="13105"/>
                  </a:lnTo>
                  <a:cubicBezTo>
                    <a:pt x="18361" y="13550"/>
                    <a:pt x="18361" y="13995"/>
                    <a:pt x="18384" y="14439"/>
                  </a:cubicBezTo>
                  <a:cubicBezTo>
                    <a:pt x="18418" y="15093"/>
                    <a:pt x="18501" y="15745"/>
                    <a:pt x="18635" y="16388"/>
                  </a:cubicBezTo>
                  <a:lnTo>
                    <a:pt x="20175" y="18900"/>
                  </a:lnTo>
                  <a:lnTo>
                    <a:pt x="21600" y="21600"/>
                  </a:lnTo>
                  <a:cubicBezTo>
                    <a:pt x="17508" y="20470"/>
                    <a:pt x="13590" y="18871"/>
                    <a:pt x="9940" y="16841"/>
                  </a:cubicBezTo>
                  <a:cubicBezTo>
                    <a:pt x="6304" y="14820"/>
                    <a:pt x="2965" y="12388"/>
                    <a:pt x="0" y="9603"/>
                  </a:cubicBezTo>
                  <a:lnTo>
                    <a:pt x="6835" y="1017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grpSp>
      <p:pic>
        <p:nvPicPr>
          <p:cNvPr id="216" name="Picture 21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301239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4"/>
                                        </p:tgtEl>
                                        <p:attrNameLst>
                                          <p:attrName>style.visibility</p:attrName>
                                        </p:attrNameLst>
                                      </p:cBhvr>
                                      <p:to>
                                        <p:strVal val="visible"/>
                                      </p:to>
                                    </p:set>
                                    <p:animEffect transition="in" filter="wipe(left)">
                                      <p:cBhvr>
                                        <p:cTn id="7" dur="750"/>
                                        <p:tgtEl>
                                          <p:spTgt spid="11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97"/>
                                        </p:tgtEl>
                                        <p:attrNameLst>
                                          <p:attrName>style.visibility</p:attrName>
                                        </p:attrNameLst>
                                      </p:cBhvr>
                                      <p:to>
                                        <p:strVal val="visible"/>
                                      </p:to>
                                    </p:set>
                                    <p:anim calcmode="lin" valueType="num">
                                      <p:cBhvr>
                                        <p:cTn id="11" dur="500" fill="hold"/>
                                        <p:tgtEl>
                                          <p:spTgt spid="197"/>
                                        </p:tgtEl>
                                        <p:attrNameLst>
                                          <p:attrName>ppt_w</p:attrName>
                                        </p:attrNameLst>
                                      </p:cBhvr>
                                      <p:tavLst>
                                        <p:tav tm="0">
                                          <p:val>
                                            <p:fltVal val="0"/>
                                          </p:val>
                                        </p:tav>
                                        <p:tav tm="100000">
                                          <p:val>
                                            <p:strVal val="#ppt_w"/>
                                          </p:val>
                                        </p:tav>
                                      </p:tavLst>
                                    </p:anim>
                                    <p:anim calcmode="lin" valueType="num">
                                      <p:cBhvr>
                                        <p:cTn id="12" dur="500" fill="hold"/>
                                        <p:tgtEl>
                                          <p:spTgt spid="197"/>
                                        </p:tgtEl>
                                        <p:attrNameLst>
                                          <p:attrName>ppt_h</p:attrName>
                                        </p:attrNameLst>
                                      </p:cBhvr>
                                      <p:tavLst>
                                        <p:tav tm="0">
                                          <p:val>
                                            <p:fltVal val="0"/>
                                          </p:val>
                                        </p:tav>
                                        <p:tav tm="100000">
                                          <p:val>
                                            <p:strVal val="#ppt_h"/>
                                          </p:val>
                                        </p:tav>
                                      </p:tavLst>
                                    </p:anim>
                                    <p:animEffect transition="in" filter="fade">
                                      <p:cBhvr>
                                        <p:cTn id="13" dur="500"/>
                                        <p:tgtEl>
                                          <p:spTgt spid="197"/>
                                        </p:tgtEl>
                                      </p:cBhvr>
                                    </p:animEffect>
                                    <p:anim calcmode="lin" valueType="num">
                                      <p:cBhvr>
                                        <p:cTn id="14" dur="500" fill="hold"/>
                                        <p:tgtEl>
                                          <p:spTgt spid="197"/>
                                        </p:tgtEl>
                                        <p:attrNameLst>
                                          <p:attrName>ppt_x</p:attrName>
                                        </p:attrNameLst>
                                      </p:cBhvr>
                                      <p:tavLst>
                                        <p:tav tm="0">
                                          <p:val>
                                            <p:fltVal val="0.5"/>
                                          </p:val>
                                        </p:tav>
                                        <p:tav tm="100000">
                                          <p:val>
                                            <p:strVal val="#ppt_x"/>
                                          </p:val>
                                        </p:tav>
                                      </p:tavLst>
                                    </p:anim>
                                    <p:anim calcmode="lin" valueType="num">
                                      <p:cBhvr>
                                        <p:cTn id="15" dur="500" fill="hold"/>
                                        <p:tgtEl>
                                          <p:spTgt spid="197"/>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nodeType="afterEffect">
                                  <p:stCondLst>
                                    <p:cond delay="0"/>
                                  </p:stCondLst>
                                  <p:childTnLst>
                                    <p:set>
                                      <p:cBhvr>
                                        <p:cTn id="18" dur="1" fill="hold">
                                          <p:stCondLst>
                                            <p:cond delay="0"/>
                                          </p:stCondLst>
                                        </p:cTn>
                                        <p:tgtEl>
                                          <p:spTgt spid="198"/>
                                        </p:tgtEl>
                                        <p:attrNameLst>
                                          <p:attrName>style.visibility</p:attrName>
                                        </p:attrNameLst>
                                      </p:cBhvr>
                                      <p:to>
                                        <p:strVal val="visible"/>
                                      </p:to>
                                    </p:set>
                                    <p:anim calcmode="lin" valueType="num">
                                      <p:cBhvr>
                                        <p:cTn id="19" dur="500" fill="hold"/>
                                        <p:tgtEl>
                                          <p:spTgt spid="198"/>
                                        </p:tgtEl>
                                        <p:attrNameLst>
                                          <p:attrName>ppt_w</p:attrName>
                                        </p:attrNameLst>
                                      </p:cBhvr>
                                      <p:tavLst>
                                        <p:tav tm="0">
                                          <p:val>
                                            <p:fltVal val="0"/>
                                          </p:val>
                                        </p:tav>
                                        <p:tav tm="100000">
                                          <p:val>
                                            <p:strVal val="#ppt_w"/>
                                          </p:val>
                                        </p:tav>
                                      </p:tavLst>
                                    </p:anim>
                                    <p:anim calcmode="lin" valueType="num">
                                      <p:cBhvr>
                                        <p:cTn id="20" dur="500" fill="hold"/>
                                        <p:tgtEl>
                                          <p:spTgt spid="198"/>
                                        </p:tgtEl>
                                        <p:attrNameLst>
                                          <p:attrName>ppt_h</p:attrName>
                                        </p:attrNameLst>
                                      </p:cBhvr>
                                      <p:tavLst>
                                        <p:tav tm="0">
                                          <p:val>
                                            <p:fltVal val="0"/>
                                          </p:val>
                                        </p:tav>
                                        <p:tav tm="100000">
                                          <p:val>
                                            <p:strVal val="#ppt_h"/>
                                          </p:val>
                                        </p:tav>
                                      </p:tavLst>
                                    </p:anim>
                                    <p:animEffect transition="in" filter="fade">
                                      <p:cBhvr>
                                        <p:cTn id="21" dur="500"/>
                                        <p:tgtEl>
                                          <p:spTgt spid="198"/>
                                        </p:tgtEl>
                                      </p:cBhvr>
                                    </p:animEffect>
                                  </p:childTnLst>
                                </p:cTn>
                              </p:par>
                            </p:childTnLst>
                          </p:cTn>
                        </p:par>
                        <p:par>
                          <p:cTn id="22" fill="hold">
                            <p:stCondLst>
                              <p:cond delay="1750"/>
                            </p:stCondLst>
                            <p:childTnLst>
                              <p:par>
                                <p:cTn id="23" presetID="53" presetClass="entr" presetSubtype="528" fill="hold" grpId="0" nodeType="afterEffect">
                                  <p:stCondLst>
                                    <p:cond delay="0"/>
                                  </p:stCondLst>
                                  <p:childTnLst>
                                    <p:set>
                                      <p:cBhvr>
                                        <p:cTn id="24" dur="1" fill="hold">
                                          <p:stCondLst>
                                            <p:cond delay="0"/>
                                          </p:stCondLst>
                                        </p:cTn>
                                        <p:tgtEl>
                                          <p:spTgt spid="149"/>
                                        </p:tgtEl>
                                        <p:attrNameLst>
                                          <p:attrName>style.visibility</p:attrName>
                                        </p:attrNameLst>
                                      </p:cBhvr>
                                      <p:to>
                                        <p:strVal val="visible"/>
                                      </p:to>
                                    </p:set>
                                    <p:anim calcmode="lin" valueType="num">
                                      <p:cBhvr>
                                        <p:cTn id="25" dur="500" fill="hold"/>
                                        <p:tgtEl>
                                          <p:spTgt spid="149"/>
                                        </p:tgtEl>
                                        <p:attrNameLst>
                                          <p:attrName>ppt_w</p:attrName>
                                        </p:attrNameLst>
                                      </p:cBhvr>
                                      <p:tavLst>
                                        <p:tav tm="0">
                                          <p:val>
                                            <p:fltVal val="0"/>
                                          </p:val>
                                        </p:tav>
                                        <p:tav tm="100000">
                                          <p:val>
                                            <p:strVal val="#ppt_w"/>
                                          </p:val>
                                        </p:tav>
                                      </p:tavLst>
                                    </p:anim>
                                    <p:anim calcmode="lin" valueType="num">
                                      <p:cBhvr>
                                        <p:cTn id="26" dur="500" fill="hold"/>
                                        <p:tgtEl>
                                          <p:spTgt spid="149"/>
                                        </p:tgtEl>
                                        <p:attrNameLst>
                                          <p:attrName>ppt_h</p:attrName>
                                        </p:attrNameLst>
                                      </p:cBhvr>
                                      <p:tavLst>
                                        <p:tav tm="0">
                                          <p:val>
                                            <p:fltVal val="0"/>
                                          </p:val>
                                        </p:tav>
                                        <p:tav tm="100000">
                                          <p:val>
                                            <p:strVal val="#ppt_h"/>
                                          </p:val>
                                        </p:tav>
                                      </p:tavLst>
                                    </p:anim>
                                    <p:animEffect transition="in" filter="fade">
                                      <p:cBhvr>
                                        <p:cTn id="27" dur="500"/>
                                        <p:tgtEl>
                                          <p:spTgt spid="149"/>
                                        </p:tgtEl>
                                      </p:cBhvr>
                                    </p:animEffect>
                                    <p:anim calcmode="lin" valueType="num">
                                      <p:cBhvr>
                                        <p:cTn id="28" dur="500" fill="hold"/>
                                        <p:tgtEl>
                                          <p:spTgt spid="149"/>
                                        </p:tgtEl>
                                        <p:attrNameLst>
                                          <p:attrName>ppt_x</p:attrName>
                                        </p:attrNameLst>
                                      </p:cBhvr>
                                      <p:tavLst>
                                        <p:tav tm="0">
                                          <p:val>
                                            <p:fltVal val="0.5"/>
                                          </p:val>
                                        </p:tav>
                                        <p:tav tm="100000">
                                          <p:val>
                                            <p:strVal val="#ppt_x"/>
                                          </p:val>
                                        </p:tav>
                                      </p:tavLst>
                                    </p:anim>
                                    <p:anim calcmode="lin" valueType="num">
                                      <p:cBhvr>
                                        <p:cTn id="29" dur="500" fill="hold"/>
                                        <p:tgtEl>
                                          <p:spTgt spid="149"/>
                                        </p:tgtEl>
                                        <p:attrNameLst>
                                          <p:attrName>ppt_y</p:attrName>
                                        </p:attrNameLst>
                                      </p:cBhvr>
                                      <p:tavLst>
                                        <p:tav tm="0">
                                          <p:val>
                                            <p:fltVal val="0.5"/>
                                          </p:val>
                                        </p:tav>
                                        <p:tav tm="100000">
                                          <p:val>
                                            <p:strVal val="#ppt_y"/>
                                          </p:val>
                                        </p:tav>
                                      </p:tavLst>
                                    </p:anim>
                                  </p:childTnLst>
                                </p:cTn>
                              </p:par>
                            </p:childTnLst>
                          </p:cTn>
                        </p:par>
                        <p:par>
                          <p:cTn id="30" fill="hold">
                            <p:stCondLst>
                              <p:cond delay="2250"/>
                            </p:stCondLst>
                            <p:childTnLst>
                              <p:par>
                                <p:cTn id="31" presetID="53" presetClass="entr" presetSubtype="16" fill="hold" nodeType="afterEffect">
                                  <p:stCondLst>
                                    <p:cond delay="0"/>
                                  </p:stCondLst>
                                  <p:childTnLst>
                                    <p:set>
                                      <p:cBhvr>
                                        <p:cTn id="32" dur="1" fill="hold">
                                          <p:stCondLst>
                                            <p:cond delay="0"/>
                                          </p:stCondLst>
                                        </p:cTn>
                                        <p:tgtEl>
                                          <p:spTgt spid="150"/>
                                        </p:tgtEl>
                                        <p:attrNameLst>
                                          <p:attrName>style.visibility</p:attrName>
                                        </p:attrNameLst>
                                      </p:cBhvr>
                                      <p:to>
                                        <p:strVal val="visible"/>
                                      </p:to>
                                    </p:set>
                                    <p:anim calcmode="lin" valueType="num">
                                      <p:cBhvr>
                                        <p:cTn id="33" dur="500" fill="hold"/>
                                        <p:tgtEl>
                                          <p:spTgt spid="150"/>
                                        </p:tgtEl>
                                        <p:attrNameLst>
                                          <p:attrName>ppt_w</p:attrName>
                                        </p:attrNameLst>
                                      </p:cBhvr>
                                      <p:tavLst>
                                        <p:tav tm="0">
                                          <p:val>
                                            <p:fltVal val="0"/>
                                          </p:val>
                                        </p:tav>
                                        <p:tav tm="100000">
                                          <p:val>
                                            <p:strVal val="#ppt_w"/>
                                          </p:val>
                                        </p:tav>
                                      </p:tavLst>
                                    </p:anim>
                                    <p:anim calcmode="lin" valueType="num">
                                      <p:cBhvr>
                                        <p:cTn id="34" dur="500" fill="hold"/>
                                        <p:tgtEl>
                                          <p:spTgt spid="150"/>
                                        </p:tgtEl>
                                        <p:attrNameLst>
                                          <p:attrName>ppt_h</p:attrName>
                                        </p:attrNameLst>
                                      </p:cBhvr>
                                      <p:tavLst>
                                        <p:tav tm="0">
                                          <p:val>
                                            <p:fltVal val="0"/>
                                          </p:val>
                                        </p:tav>
                                        <p:tav tm="100000">
                                          <p:val>
                                            <p:strVal val="#ppt_h"/>
                                          </p:val>
                                        </p:tav>
                                      </p:tavLst>
                                    </p:anim>
                                    <p:animEffect transition="in" filter="fade">
                                      <p:cBhvr>
                                        <p:cTn id="35" dur="500"/>
                                        <p:tgtEl>
                                          <p:spTgt spid="150"/>
                                        </p:tgtEl>
                                      </p:cBhvr>
                                    </p:animEffect>
                                  </p:childTnLst>
                                </p:cTn>
                              </p:par>
                            </p:childTnLst>
                          </p:cTn>
                        </p:par>
                        <p:par>
                          <p:cTn id="36" fill="hold">
                            <p:stCondLst>
                              <p:cond delay="2750"/>
                            </p:stCondLst>
                            <p:childTnLst>
                              <p:par>
                                <p:cTn id="37" presetID="53" presetClass="entr" presetSubtype="528" fill="hold" grpId="0" nodeType="afterEffect">
                                  <p:stCondLst>
                                    <p:cond delay="0"/>
                                  </p:stCondLst>
                                  <p:childTnLst>
                                    <p:set>
                                      <p:cBhvr>
                                        <p:cTn id="38" dur="1" fill="hold">
                                          <p:stCondLst>
                                            <p:cond delay="0"/>
                                          </p:stCondLst>
                                        </p:cTn>
                                        <p:tgtEl>
                                          <p:spTgt spid="120"/>
                                        </p:tgtEl>
                                        <p:attrNameLst>
                                          <p:attrName>style.visibility</p:attrName>
                                        </p:attrNameLst>
                                      </p:cBhvr>
                                      <p:to>
                                        <p:strVal val="visible"/>
                                      </p:to>
                                    </p:set>
                                    <p:anim calcmode="lin" valueType="num">
                                      <p:cBhvr>
                                        <p:cTn id="39" dur="500" fill="hold"/>
                                        <p:tgtEl>
                                          <p:spTgt spid="120"/>
                                        </p:tgtEl>
                                        <p:attrNameLst>
                                          <p:attrName>ppt_w</p:attrName>
                                        </p:attrNameLst>
                                      </p:cBhvr>
                                      <p:tavLst>
                                        <p:tav tm="0">
                                          <p:val>
                                            <p:fltVal val="0"/>
                                          </p:val>
                                        </p:tav>
                                        <p:tav tm="100000">
                                          <p:val>
                                            <p:strVal val="#ppt_w"/>
                                          </p:val>
                                        </p:tav>
                                      </p:tavLst>
                                    </p:anim>
                                    <p:anim calcmode="lin" valueType="num">
                                      <p:cBhvr>
                                        <p:cTn id="40" dur="500" fill="hold"/>
                                        <p:tgtEl>
                                          <p:spTgt spid="120"/>
                                        </p:tgtEl>
                                        <p:attrNameLst>
                                          <p:attrName>ppt_h</p:attrName>
                                        </p:attrNameLst>
                                      </p:cBhvr>
                                      <p:tavLst>
                                        <p:tav tm="0">
                                          <p:val>
                                            <p:fltVal val="0"/>
                                          </p:val>
                                        </p:tav>
                                        <p:tav tm="100000">
                                          <p:val>
                                            <p:strVal val="#ppt_h"/>
                                          </p:val>
                                        </p:tav>
                                      </p:tavLst>
                                    </p:anim>
                                    <p:animEffect transition="in" filter="fade">
                                      <p:cBhvr>
                                        <p:cTn id="41" dur="500"/>
                                        <p:tgtEl>
                                          <p:spTgt spid="120"/>
                                        </p:tgtEl>
                                      </p:cBhvr>
                                    </p:animEffect>
                                    <p:anim calcmode="lin" valueType="num">
                                      <p:cBhvr>
                                        <p:cTn id="42" dur="500" fill="hold"/>
                                        <p:tgtEl>
                                          <p:spTgt spid="120"/>
                                        </p:tgtEl>
                                        <p:attrNameLst>
                                          <p:attrName>ppt_x</p:attrName>
                                        </p:attrNameLst>
                                      </p:cBhvr>
                                      <p:tavLst>
                                        <p:tav tm="0">
                                          <p:val>
                                            <p:fltVal val="0.5"/>
                                          </p:val>
                                        </p:tav>
                                        <p:tav tm="100000">
                                          <p:val>
                                            <p:strVal val="#ppt_x"/>
                                          </p:val>
                                        </p:tav>
                                      </p:tavLst>
                                    </p:anim>
                                    <p:anim calcmode="lin" valueType="num">
                                      <p:cBhvr>
                                        <p:cTn id="43" dur="500" fill="hold"/>
                                        <p:tgtEl>
                                          <p:spTgt spid="120"/>
                                        </p:tgtEl>
                                        <p:attrNameLst>
                                          <p:attrName>ppt_y</p:attrName>
                                        </p:attrNameLst>
                                      </p:cBhvr>
                                      <p:tavLst>
                                        <p:tav tm="0">
                                          <p:val>
                                            <p:fltVal val="0.5"/>
                                          </p:val>
                                        </p:tav>
                                        <p:tav tm="100000">
                                          <p:val>
                                            <p:strVal val="#ppt_y"/>
                                          </p:val>
                                        </p:tav>
                                      </p:tavLst>
                                    </p:anim>
                                  </p:childTnLst>
                                </p:cTn>
                              </p:par>
                            </p:childTnLst>
                          </p:cTn>
                        </p:par>
                        <p:par>
                          <p:cTn id="44" fill="hold">
                            <p:stCondLst>
                              <p:cond delay="3250"/>
                            </p:stCondLst>
                            <p:childTnLst>
                              <p:par>
                                <p:cTn id="45" presetID="53" presetClass="entr" presetSubtype="16" fill="hold" nodeType="afterEffect">
                                  <p:stCondLst>
                                    <p:cond delay="0"/>
                                  </p:stCondLst>
                                  <p:childTnLst>
                                    <p:set>
                                      <p:cBhvr>
                                        <p:cTn id="46" dur="1" fill="hold">
                                          <p:stCondLst>
                                            <p:cond delay="0"/>
                                          </p:stCondLst>
                                        </p:cTn>
                                        <p:tgtEl>
                                          <p:spTgt spid="122"/>
                                        </p:tgtEl>
                                        <p:attrNameLst>
                                          <p:attrName>style.visibility</p:attrName>
                                        </p:attrNameLst>
                                      </p:cBhvr>
                                      <p:to>
                                        <p:strVal val="visible"/>
                                      </p:to>
                                    </p:set>
                                    <p:anim calcmode="lin" valueType="num">
                                      <p:cBhvr>
                                        <p:cTn id="47" dur="500" fill="hold"/>
                                        <p:tgtEl>
                                          <p:spTgt spid="122"/>
                                        </p:tgtEl>
                                        <p:attrNameLst>
                                          <p:attrName>ppt_w</p:attrName>
                                        </p:attrNameLst>
                                      </p:cBhvr>
                                      <p:tavLst>
                                        <p:tav tm="0">
                                          <p:val>
                                            <p:fltVal val="0"/>
                                          </p:val>
                                        </p:tav>
                                        <p:tav tm="100000">
                                          <p:val>
                                            <p:strVal val="#ppt_w"/>
                                          </p:val>
                                        </p:tav>
                                      </p:tavLst>
                                    </p:anim>
                                    <p:anim calcmode="lin" valueType="num">
                                      <p:cBhvr>
                                        <p:cTn id="48" dur="500" fill="hold"/>
                                        <p:tgtEl>
                                          <p:spTgt spid="122"/>
                                        </p:tgtEl>
                                        <p:attrNameLst>
                                          <p:attrName>ppt_h</p:attrName>
                                        </p:attrNameLst>
                                      </p:cBhvr>
                                      <p:tavLst>
                                        <p:tav tm="0">
                                          <p:val>
                                            <p:fltVal val="0"/>
                                          </p:val>
                                        </p:tav>
                                        <p:tav tm="100000">
                                          <p:val>
                                            <p:strVal val="#ppt_h"/>
                                          </p:val>
                                        </p:tav>
                                      </p:tavLst>
                                    </p:anim>
                                    <p:animEffect transition="in" filter="fade">
                                      <p:cBhvr>
                                        <p:cTn id="49" dur="500"/>
                                        <p:tgtEl>
                                          <p:spTgt spid="122"/>
                                        </p:tgtEl>
                                      </p:cBhvr>
                                    </p:animEffect>
                                  </p:childTnLst>
                                </p:cTn>
                              </p:par>
                            </p:childTnLst>
                          </p:cTn>
                        </p:par>
                        <p:par>
                          <p:cTn id="50" fill="hold">
                            <p:stCondLst>
                              <p:cond delay="3750"/>
                            </p:stCondLst>
                            <p:childTnLst>
                              <p:par>
                                <p:cTn id="51" presetID="22" presetClass="entr" presetSubtype="8" fill="hold" grpId="0" nodeType="afterEffect">
                                  <p:stCondLst>
                                    <p:cond delay="0"/>
                                  </p:stCondLst>
                                  <p:childTnLst>
                                    <p:set>
                                      <p:cBhvr>
                                        <p:cTn id="52" dur="1" fill="hold">
                                          <p:stCondLst>
                                            <p:cond delay="0"/>
                                          </p:stCondLst>
                                        </p:cTn>
                                        <p:tgtEl>
                                          <p:spTgt spid="121"/>
                                        </p:tgtEl>
                                        <p:attrNameLst>
                                          <p:attrName>style.visibility</p:attrName>
                                        </p:attrNameLst>
                                      </p:cBhvr>
                                      <p:to>
                                        <p:strVal val="visible"/>
                                      </p:to>
                                    </p:set>
                                    <p:animEffect transition="in" filter="wipe(left)">
                                      <p:cBhvr>
                                        <p:cTn id="53" dur="500"/>
                                        <p:tgtEl>
                                          <p:spTgt spid="121"/>
                                        </p:tgtEl>
                                      </p:cBhvr>
                                    </p:animEffect>
                                  </p:childTnLst>
                                </p:cTn>
                              </p:par>
                            </p:childTnLst>
                          </p:cTn>
                        </p:par>
                        <p:par>
                          <p:cTn id="54" fill="hold">
                            <p:stCondLst>
                              <p:cond delay="4250"/>
                            </p:stCondLst>
                            <p:childTnLst>
                              <p:par>
                                <p:cTn id="55" presetID="22" presetClass="entr" presetSubtype="2" fill="hold" nodeType="afterEffect">
                                  <p:stCondLst>
                                    <p:cond delay="0"/>
                                  </p:stCondLst>
                                  <p:childTnLst>
                                    <p:set>
                                      <p:cBhvr>
                                        <p:cTn id="56" dur="1" fill="hold">
                                          <p:stCondLst>
                                            <p:cond delay="0"/>
                                          </p:stCondLst>
                                        </p:cTn>
                                        <p:tgtEl>
                                          <p:spTgt spid="117"/>
                                        </p:tgtEl>
                                        <p:attrNameLst>
                                          <p:attrName>style.visibility</p:attrName>
                                        </p:attrNameLst>
                                      </p:cBhvr>
                                      <p:to>
                                        <p:strVal val="visible"/>
                                      </p:to>
                                    </p:set>
                                    <p:animEffect transition="in" filter="wipe(right)">
                                      <p:cBhvr>
                                        <p:cTn id="57" dur="5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 grpId="0"/>
      <p:bldP spid="120" grpId="0" animBg="1"/>
      <p:bldP spid="149" grpId="0" animBg="1"/>
      <p:bldP spid="19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1618</TotalTime>
  <Words>1323</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 Light</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317</cp:revision>
  <dcterms:created xsi:type="dcterms:W3CDTF">2016-09-28T22:08:47Z</dcterms:created>
  <dcterms:modified xsi:type="dcterms:W3CDTF">2016-11-12T23:29:17Z</dcterms:modified>
</cp:coreProperties>
</file>