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5539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189A8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34738D"/>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EF9D27"/>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189A80">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189A8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EF9D27">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EF9D27"/>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34738D">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34738D"/>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7" name="TextBox 26"/>
          <p:cNvSpPr txBox="1"/>
          <p:nvPr/>
        </p:nvSpPr>
        <p:spPr>
          <a:xfrm>
            <a:off x="772570" y="497839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4000" y="1653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9454016" y="497839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38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2016-11-12T23:27:59Z</dcterms:modified>
</cp:coreProperties>
</file>