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30159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381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381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381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1" name="Text Placeholder 3"/>
          <p:cNvSpPr txBox="1">
            <a:spLocks/>
          </p:cNvSpPr>
          <p:nvPr/>
        </p:nvSpPr>
        <p:spPr>
          <a:xfrm>
            <a:off x="2645489" y="740675"/>
            <a:ext cx="820738"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panose="020F0502020204030203"/>
              </a:rPr>
              <a:t>60%</a:t>
            </a:r>
          </a:p>
        </p:txBody>
      </p:sp>
      <p:sp>
        <p:nvSpPr>
          <p:cNvPr id="62" name="Text Placeholder 3"/>
          <p:cNvSpPr txBox="1">
            <a:spLocks/>
          </p:cNvSpPr>
          <p:nvPr/>
        </p:nvSpPr>
        <p:spPr>
          <a:xfrm>
            <a:off x="1179136" y="3044921"/>
            <a:ext cx="1096454" cy="656655"/>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267" dirty="0">
                <a:solidFill>
                  <a:schemeClr val="bg1"/>
                </a:solidFill>
                <a:latin typeface="Lato" panose="020F0502020204030203"/>
              </a:rPr>
              <a:t>90%</a:t>
            </a:r>
          </a:p>
        </p:txBody>
      </p:sp>
      <p:sp>
        <p:nvSpPr>
          <p:cNvPr id="63" name="Text Placeholder 3"/>
          <p:cNvSpPr txBox="1">
            <a:spLocks/>
          </p:cNvSpPr>
          <p:nvPr/>
        </p:nvSpPr>
        <p:spPr>
          <a:xfrm>
            <a:off x="1495979" y="5579630"/>
            <a:ext cx="686085" cy="41043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latin typeface="Lato" panose="020F0502020204030203"/>
              </a:rPr>
              <a:t>50%</a:t>
            </a:r>
          </a:p>
        </p:txBody>
      </p:sp>
      <p:grpSp>
        <p:nvGrpSpPr>
          <p:cNvPr id="35" name="Group 25"/>
          <p:cNvGrpSpPr/>
          <p:nvPr/>
        </p:nvGrpSpPr>
        <p:grpSpPr>
          <a:xfrm>
            <a:off x="4961339" y="3778924"/>
            <a:ext cx="2103967" cy="1007533"/>
            <a:chOff x="1860550" y="2282826"/>
            <a:chExt cx="1577975" cy="755650"/>
          </a:xfrm>
          <a:solidFill>
            <a:srgbClr val="D34132"/>
          </a:solidFill>
        </p:grpSpPr>
        <p:sp>
          <p:nvSpPr>
            <p:cNvPr id="36" name="Freeform 5"/>
            <p:cNvSpPr>
              <a:spLocks noEditPoints="1"/>
            </p:cNvSpPr>
            <p:nvPr/>
          </p:nvSpPr>
          <p:spPr bwMode="auto">
            <a:xfrm>
              <a:off x="1860550" y="2282826"/>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6"/>
            <p:cNvSpPr>
              <a:spLocks/>
            </p:cNvSpPr>
            <p:nvPr/>
          </p:nvSpPr>
          <p:spPr bwMode="auto">
            <a:xfrm>
              <a:off x="2101850" y="2411413"/>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BF2D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7"/>
            <p:cNvSpPr>
              <a:spLocks/>
            </p:cNvSpPr>
            <p:nvPr/>
          </p:nvSpPr>
          <p:spPr bwMode="auto">
            <a:xfrm>
              <a:off x="1860550" y="2552701"/>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BF2D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63"/>
          <p:cNvGrpSpPr/>
          <p:nvPr/>
        </p:nvGrpSpPr>
        <p:grpSpPr>
          <a:xfrm>
            <a:off x="7138731" y="2076196"/>
            <a:ext cx="2103967" cy="1007533"/>
            <a:chOff x="3247039" y="1681164"/>
            <a:chExt cx="1577975" cy="755650"/>
          </a:xfrm>
          <a:solidFill>
            <a:srgbClr val="34738D"/>
          </a:solidFill>
        </p:grpSpPr>
        <p:sp>
          <p:nvSpPr>
            <p:cNvPr id="41" name="Freeform 5"/>
            <p:cNvSpPr>
              <a:spLocks noEditPoints="1"/>
            </p:cNvSpPr>
            <p:nvPr/>
          </p:nvSpPr>
          <p:spPr bwMode="auto">
            <a:xfrm>
              <a:off x="3247039"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
            <p:cNvSpPr>
              <a:spLocks/>
            </p:cNvSpPr>
            <p:nvPr/>
          </p:nvSpPr>
          <p:spPr bwMode="auto">
            <a:xfrm>
              <a:off x="3488339"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205F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7"/>
            <p:cNvSpPr>
              <a:spLocks/>
            </p:cNvSpPr>
            <p:nvPr/>
          </p:nvSpPr>
          <p:spPr bwMode="auto">
            <a:xfrm>
              <a:off x="3247039"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205F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44" name="Group 53"/>
          <p:cNvGrpSpPr/>
          <p:nvPr/>
        </p:nvGrpSpPr>
        <p:grpSpPr>
          <a:xfrm>
            <a:off x="9316125" y="3778924"/>
            <a:ext cx="2103967" cy="1007533"/>
            <a:chOff x="5320891" y="1681164"/>
            <a:chExt cx="1577975" cy="755650"/>
          </a:xfrm>
          <a:solidFill>
            <a:srgbClr val="189A80"/>
          </a:solidFill>
        </p:grpSpPr>
        <p:sp>
          <p:nvSpPr>
            <p:cNvPr id="45" name="Freeform 5"/>
            <p:cNvSpPr>
              <a:spLocks noEditPoints="1"/>
            </p:cNvSpPr>
            <p:nvPr/>
          </p:nvSpPr>
          <p:spPr bwMode="auto">
            <a:xfrm>
              <a:off x="5320891"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
            <p:cNvSpPr>
              <a:spLocks/>
            </p:cNvSpPr>
            <p:nvPr/>
          </p:nvSpPr>
          <p:spPr bwMode="auto">
            <a:xfrm>
              <a:off x="5562191"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04866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7"/>
            <p:cNvSpPr>
              <a:spLocks/>
            </p:cNvSpPr>
            <p:nvPr/>
          </p:nvSpPr>
          <p:spPr bwMode="auto">
            <a:xfrm>
              <a:off x="5320891"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04866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48" name="Group 279"/>
          <p:cNvGrpSpPr/>
          <p:nvPr/>
        </p:nvGrpSpPr>
        <p:grpSpPr>
          <a:xfrm>
            <a:off x="9847036" y="2969570"/>
            <a:ext cx="1042145" cy="1042140"/>
            <a:chOff x="846989" y="1401020"/>
            <a:chExt cx="877416" cy="877416"/>
          </a:xfrm>
          <a:effectLst>
            <a:outerShdw blurRad="50800" dist="38100" dir="5400000" algn="t" rotWithShape="0">
              <a:prstClr val="black">
                <a:alpha val="40000"/>
              </a:prstClr>
            </a:outerShdw>
          </a:effectLst>
        </p:grpSpPr>
        <p:sp>
          <p:nvSpPr>
            <p:cNvPr id="49" name="Teardrop 48"/>
            <p:cNvSpPr/>
            <p:nvPr/>
          </p:nvSpPr>
          <p:spPr>
            <a:xfrm rot="8100000">
              <a:off x="846989" y="1401020"/>
              <a:ext cx="877416" cy="877416"/>
            </a:xfrm>
            <a:prstGeom prst="teardrop">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0" name="Oval 4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70%</a:t>
              </a:r>
            </a:p>
          </p:txBody>
        </p:sp>
      </p:grpSp>
      <p:grpSp>
        <p:nvGrpSpPr>
          <p:cNvPr id="51" name="Group 279"/>
          <p:cNvGrpSpPr/>
          <p:nvPr/>
        </p:nvGrpSpPr>
        <p:grpSpPr>
          <a:xfrm>
            <a:off x="5492250" y="2971624"/>
            <a:ext cx="1042145" cy="1042140"/>
            <a:chOff x="846989" y="1401020"/>
            <a:chExt cx="877416" cy="877416"/>
          </a:xfrm>
          <a:effectLst>
            <a:outerShdw blurRad="50800" dist="38100" dir="5400000" algn="t" rotWithShape="0">
              <a:prstClr val="black">
                <a:alpha val="40000"/>
              </a:prstClr>
            </a:outerShdw>
          </a:effectLst>
        </p:grpSpPr>
        <p:sp>
          <p:nvSpPr>
            <p:cNvPr id="53" name="Teardrop 52"/>
            <p:cNvSpPr/>
            <p:nvPr/>
          </p:nvSpPr>
          <p:spPr>
            <a:xfrm rot="8100000">
              <a:off x="846989" y="1401020"/>
              <a:ext cx="877416" cy="877416"/>
            </a:xfrm>
            <a:prstGeom prst="teardrop">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5" name="Oval 54"/>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90%</a:t>
              </a:r>
            </a:p>
          </p:txBody>
        </p:sp>
      </p:grpSp>
      <p:grpSp>
        <p:nvGrpSpPr>
          <p:cNvPr id="57" name="Group 279"/>
          <p:cNvGrpSpPr/>
          <p:nvPr/>
        </p:nvGrpSpPr>
        <p:grpSpPr>
          <a:xfrm>
            <a:off x="7669642" y="1256037"/>
            <a:ext cx="1042145" cy="1042140"/>
            <a:chOff x="846989" y="1401020"/>
            <a:chExt cx="877416" cy="877416"/>
          </a:xfrm>
          <a:effectLst>
            <a:outerShdw blurRad="50800" dist="38100" dir="5400000" algn="t" rotWithShape="0">
              <a:prstClr val="black">
                <a:alpha val="40000"/>
              </a:prstClr>
            </a:outerShdw>
          </a:effectLst>
        </p:grpSpPr>
        <p:sp>
          <p:nvSpPr>
            <p:cNvPr id="58" name="Teardrop 57"/>
            <p:cNvSpPr/>
            <p:nvPr/>
          </p:nvSpPr>
          <p:spPr>
            <a:xfrm rot="8100000">
              <a:off x="846989" y="1401020"/>
              <a:ext cx="877416" cy="877416"/>
            </a:xfrm>
            <a:prstGeom prst="teardrop">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9" name="Oval 5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95%</a:t>
              </a:r>
            </a:p>
          </p:txBody>
        </p:sp>
      </p:gr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sp>
        <p:nvSpPr>
          <p:cNvPr id="68" name="TextBox 67"/>
          <p:cNvSpPr txBox="1"/>
          <p:nvPr/>
        </p:nvSpPr>
        <p:spPr>
          <a:xfrm>
            <a:off x="7218926" y="3272113"/>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4970735" y="4965187"/>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9331352" y="496518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39" name="Picture 3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1213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53"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p:cTn id="16" dur="500" fill="hold"/>
                                        <p:tgtEl>
                                          <p:spTgt spid="62"/>
                                        </p:tgtEl>
                                        <p:attrNameLst>
                                          <p:attrName>ppt_w</p:attrName>
                                        </p:attrNameLst>
                                      </p:cBhvr>
                                      <p:tavLst>
                                        <p:tav tm="0">
                                          <p:val>
                                            <p:fltVal val="0"/>
                                          </p:val>
                                        </p:tav>
                                        <p:tav tm="100000">
                                          <p:val>
                                            <p:strVal val="#ppt_w"/>
                                          </p:val>
                                        </p:tav>
                                      </p:tavLst>
                                    </p:anim>
                                    <p:anim calcmode="lin" valueType="num">
                                      <p:cBhvr>
                                        <p:cTn id="17" dur="500" fill="hold"/>
                                        <p:tgtEl>
                                          <p:spTgt spid="62"/>
                                        </p:tgtEl>
                                        <p:attrNameLst>
                                          <p:attrName>ppt_h</p:attrName>
                                        </p:attrNameLst>
                                      </p:cBhvr>
                                      <p:tavLst>
                                        <p:tav tm="0">
                                          <p:val>
                                            <p:fltVal val="0"/>
                                          </p:val>
                                        </p:tav>
                                        <p:tav tm="100000">
                                          <p:val>
                                            <p:strVal val="#ppt_h"/>
                                          </p:val>
                                        </p:tav>
                                      </p:tavLst>
                                    </p:anim>
                                    <p:animEffect transition="in" filter="fade">
                                      <p:cBhvr>
                                        <p:cTn id="18" dur="500"/>
                                        <p:tgtEl>
                                          <p:spTgt spid="62"/>
                                        </p:tgtEl>
                                      </p:cBhvr>
                                    </p:animEffect>
                                  </p:childTnLst>
                                </p:cTn>
                              </p:par>
                            </p:childTnLst>
                          </p:cTn>
                        </p:par>
                        <p:par>
                          <p:cTn id="19" fill="hold">
                            <p:stCondLst>
                              <p:cond delay="1250"/>
                            </p:stCondLst>
                            <p:childTnLst>
                              <p:par>
                                <p:cTn id="20" presetID="53" presetClass="entr" presetSubtype="0" fill="hold" grpId="0" nodeType="afterEffect">
                                  <p:stCondLst>
                                    <p:cond delay="0"/>
                                  </p:stCondLst>
                                  <p:childTnLst>
                                    <p:set>
                                      <p:cBhvr>
                                        <p:cTn id="21" dur="1" fill="hold">
                                          <p:stCondLst>
                                            <p:cond delay="0"/>
                                          </p:stCondLst>
                                        </p:cTn>
                                        <p:tgtEl>
                                          <p:spTgt spid="52"/>
                                        </p:tgtEl>
                                        <p:attrNameLst>
                                          <p:attrName>style.visibility</p:attrName>
                                        </p:attrNameLst>
                                      </p:cBhvr>
                                      <p:to>
                                        <p:strVal val="visible"/>
                                      </p:to>
                                    </p:set>
                                    <p:anim calcmode="lin" valueType="num">
                                      <p:cBhvr>
                                        <p:cTn id="22" dur="500" fill="hold"/>
                                        <p:tgtEl>
                                          <p:spTgt spid="52"/>
                                        </p:tgtEl>
                                        <p:attrNameLst>
                                          <p:attrName>ppt_w</p:attrName>
                                        </p:attrNameLst>
                                      </p:cBhvr>
                                      <p:tavLst>
                                        <p:tav tm="0">
                                          <p:val>
                                            <p:fltVal val="0"/>
                                          </p:val>
                                        </p:tav>
                                        <p:tav tm="100000">
                                          <p:val>
                                            <p:strVal val="#ppt_w"/>
                                          </p:val>
                                        </p:tav>
                                      </p:tavLst>
                                    </p:anim>
                                    <p:anim calcmode="lin" valueType="num">
                                      <p:cBhvr>
                                        <p:cTn id="23" dur="500" fill="hold"/>
                                        <p:tgtEl>
                                          <p:spTgt spid="52"/>
                                        </p:tgtEl>
                                        <p:attrNameLst>
                                          <p:attrName>ppt_h</p:attrName>
                                        </p:attrNameLst>
                                      </p:cBhvr>
                                      <p:tavLst>
                                        <p:tav tm="0">
                                          <p:val>
                                            <p:fltVal val="0"/>
                                          </p:val>
                                        </p:tav>
                                        <p:tav tm="100000">
                                          <p:val>
                                            <p:strVal val="#ppt_h"/>
                                          </p:val>
                                        </p:tav>
                                      </p:tavLst>
                                    </p:anim>
                                    <p:animEffect transition="in" filter="fade">
                                      <p:cBhvr>
                                        <p:cTn id="24" dur="500"/>
                                        <p:tgtEl>
                                          <p:spTgt spid="52"/>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p:cTn id="27" dur="500" fill="hold"/>
                                        <p:tgtEl>
                                          <p:spTgt spid="61"/>
                                        </p:tgtEl>
                                        <p:attrNameLst>
                                          <p:attrName>ppt_w</p:attrName>
                                        </p:attrNameLst>
                                      </p:cBhvr>
                                      <p:tavLst>
                                        <p:tav tm="0">
                                          <p:val>
                                            <p:fltVal val="0"/>
                                          </p:val>
                                        </p:tav>
                                        <p:tav tm="100000">
                                          <p:val>
                                            <p:strVal val="#ppt_w"/>
                                          </p:val>
                                        </p:tav>
                                      </p:tavLst>
                                    </p:anim>
                                    <p:anim calcmode="lin" valueType="num">
                                      <p:cBhvr>
                                        <p:cTn id="28" dur="500" fill="hold"/>
                                        <p:tgtEl>
                                          <p:spTgt spid="61"/>
                                        </p:tgtEl>
                                        <p:attrNameLst>
                                          <p:attrName>ppt_h</p:attrName>
                                        </p:attrNameLst>
                                      </p:cBhvr>
                                      <p:tavLst>
                                        <p:tav tm="0">
                                          <p:val>
                                            <p:fltVal val="0"/>
                                          </p:val>
                                        </p:tav>
                                        <p:tav tm="100000">
                                          <p:val>
                                            <p:strVal val="#ppt_h"/>
                                          </p:val>
                                        </p:tav>
                                      </p:tavLst>
                                    </p:anim>
                                    <p:animEffect transition="in" filter="fade">
                                      <p:cBhvr>
                                        <p:cTn id="29" dur="500"/>
                                        <p:tgtEl>
                                          <p:spTgt spid="61"/>
                                        </p:tgtEl>
                                      </p:cBhvr>
                                    </p:animEffect>
                                  </p:childTnLst>
                                </p:cTn>
                              </p:par>
                            </p:childTnLst>
                          </p:cTn>
                        </p:par>
                        <p:par>
                          <p:cTn id="30" fill="hold">
                            <p:stCondLst>
                              <p:cond delay="1750"/>
                            </p:stCondLst>
                            <p:childTnLst>
                              <p:par>
                                <p:cTn id="31" presetID="53" presetClass="entr" presetSubtype="0"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Effect transition="in" filter="fade">
                                      <p:cBhvr>
                                        <p:cTn id="35" dur="500"/>
                                        <p:tgtEl>
                                          <p:spTgt spid="56"/>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63"/>
                                        </p:tgtEl>
                                        <p:attrNameLst>
                                          <p:attrName>style.visibility</p:attrName>
                                        </p:attrNameLst>
                                      </p:cBhvr>
                                      <p:to>
                                        <p:strVal val="visible"/>
                                      </p:to>
                                    </p:set>
                                    <p:anim calcmode="lin" valueType="num">
                                      <p:cBhvr>
                                        <p:cTn id="38" dur="500" fill="hold"/>
                                        <p:tgtEl>
                                          <p:spTgt spid="63"/>
                                        </p:tgtEl>
                                        <p:attrNameLst>
                                          <p:attrName>ppt_w</p:attrName>
                                        </p:attrNameLst>
                                      </p:cBhvr>
                                      <p:tavLst>
                                        <p:tav tm="0">
                                          <p:val>
                                            <p:fltVal val="0"/>
                                          </p:val>
                                        </p:tav>
                                        <p:tav tm="100000">
                                          <p:val>
                                            <p:strVal val="#ppt_w"/>
                                          </p:val>
                                        </p:tav>
                                      </p:tavLst>
                                    </p:anim>
                                    <p:anim calcmode="lin" valueType="num">
                                      <p:cBhvr>
                                        <p:cTn id="39" dur="500" fill="hold"/>
                                        <p:tgtEl>
                                          <p:spTgt spid="63"/>
                                        </p:tgtEl>
                                        <p:attrNameLst>
                                          <p:attrName>ppt_h</p:attrName>
                                        </p:attrNameLst>
                                      </p:cBhvr>
                                      <p:tavLst>
                                        <p:tav tm="0">
                                          <p:val>
                                            <p:fltVal val="0"/>
                                          </p:val>
                                        </p:tav>
                                        <p:tav tm="100000">
                                          <p:val>
                                            <p:strVal val="#ppt_h"/>
                                          </p:val>
                                        </p:tav>
                                      </p:tavLst>
                                    </p:anim>
                                    <p:animEffect transition="in" filter="fade">
                                      <p:cBhvr>
                                        <p:cTn id="40" dur="500"/>
                                        <p:tgtEl>
                                          <p:spTgt spid="63"/>
                                        </p:tgtEl>
                                      </p:cBhvr>
                                    </p:animEffect>
                                  </p:childTnLst>
                                </p:cTn>
                              </p:par>
                            </p:childTnLst>
                          </p:cTn>
                        </p:par>
                        <p:par>
                          <p:cTn id="41" fill="hold">
                            <p:stCondLst>
                              <p:cond delay="2250"/>
                            </p:stCondLst>
                            <p:childTnLst>
                              <p:par>
                                <p:cTn id="42" presetID="2" presetClass="entr" presetSubtype="4" accel="50000" decel="50000" fill="hold" nodeType="afterEffect">
                                  <p:stCondLst>
                                    <p:cond delay="0"/>
                                  </p:stCondLst>
                                  <p:childTnLst>
                                    <p:set>
                                      <p:cBhvr>
                                        <p:cTn id="43" dur="1" fill="hold">
                                          <p:stCondLst>
                                            <p:cond delay="0"/>
                                          </p:stCondLst>
                                        </p:cTn>
                                        <p:tgtEl>
                                          <p:spTgt spid="35"/>
                                        </p:tgtEl>
                                        <p:attrNameLst>
                                          <p:attrName>style.visibility</p:attrName>
                                        </p:attrNameLst>
                                      </p:cBhvr>
                                      <p:to>
                                        <p:strVal val="visible"/>
                                      </p:to>
                                    </p:set>
                                    <p:anim calcmode="lin" valueType="num">
                                      <p:cBhvr additive="base">
                                        <p:cTn id="44" dur="500" fill="hold"/>
                                        <p:tgtEl>
                                          <p:spTgt spid="35"/>
                                        </p:tgtEl>
                                        <p:attrNameLst>
                                          <p:attrName>ppt_x</p:attrName>
                                        </p:attrNameLst>
                                      </p:cBhvr>
                                      <p:tavLst>
                                        <p:tav tm="0">
                                          <p:val>
                                            <p:strVal val="#ppt_x"/>
                                          </p:val>
                                        </p:tav>
                                        <p:tav tm="100000">
                                          <p:val>
                                            <p:strVal val="#ppt_x"/>
                                          </p:val>
                                        </p:tav>
                                      </p:tavLst>
                                    </p:anim>
                                    <p:anim calcmode="lin" valueType="num">
                                      <p:cBhvr additive="base">
                                        <p:cTn id="45" dur="500" fill="hold"/>
                                        <p:tgtEl>
                                          <p:spTgt spid="35"/>
                                        </p:tgtEl>
                                        <p:attrNameLst>
                                          <p:attrName>ppt_y</p:attrName>
                                        </p:attrNameLst>
                                      </p:cBhvr>
                                      <p:tavLst>
                                        <p:tav tm="0">
                                          <p:val>
                                            <p:strVal val="1+#ppt_h/2"/>
                                          </p:val>
                                        </p:tav>
                                        <p:tav tm="100000">
                                          <p:val>
                                            <p:strVal val="#ppt_y"/>
                                          </p:val>
                                        </p:tav>
                                      </p:tavLst>
                                    </p:anim>
                                  </p:childTnLst>
                                </p:cTn>
                              </p:par>
                            </p:childTnLst>
                          </p:cTn>
                        </p:par>
                        <p:par>
                          <p:cTn id="46" fill="hold">
                            <p:stCondLst>
                              <p:cond delay="2750"/>
                            </p:stCondLst>
                            <p:childTnLst>
                              <p:par>
                                <p:cTn id="47" presetID="2" presetClass="entr" presetSubtype="1" accel="50000" decel="50000" fill="hold" nodeType="after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500" fill="hold"/>
                                        <p:tgtEl>
                                          <p:spTgt spid="51"/>
                                        </p:tgtEl>
                                        <p:attrNameLst>
                                          <p:attrName>ppt_x</p:attrName>
                                        </p:attrNameLst>
                                      </p:cBhvr>
                                      <p:tavLst>
                                        <p:tav tm="0">
                                          <p:val>
                                            <p:strVal val="#ppt_x"/>
                                          </p:val>
                                        </p:tav>
                                        <p:tav tm="100000">
                                          <p:val>
                                            <p:strVal val="#ppt_x"/>
                                          </p:val>
                                        </p:tav>
                                      </p:tavLst>
                                    </p:anim>
                                    <p:anim calcmode="lin" valueType="num">
                                      <p:cBhvr additive="base">
                                        <p:cTn id="50" dur="500" fill="hold"/>
                                        <p:tgtEl>
                                          <p:spTgt spid="51"/>
                                        </p:tgtEl>
                                        <p:attrNameLst>
                                          <p:attrName>ppt_y</p:attrName>
                                        </p:attrNameLst>
                                      </p:cBhvr>
                                      <p:tavLst>
                                        <p:tav tm="0">
                                          <p:val>
                                            <p:strVal val="0-#ppt_h/2"/>
                                          </p:val>
                                        </p:tav>
                                        <p:tav tm="100000">
                                          <p:val>
                                            <p:strVal val="#ppt_y"/>
                                          </p:val>
                                        </p:tav>
                                      </p:tavLst>
                                    </p:anim>
                                  </p:childTnLst>
                                </p:cTn>
                              </p:par>
                            </p:childTnLst>
                          </p:cTn>
                        </p:par>
                        <p:par>
                          <p:cTn id="51" fill="hold">
                            <p:stCondLst>
                              <p:cond delay="3250"/>
                            </p:stCondLst>
                            <p:childTnLst>
                              <p:par>
                                <p:cTn id="52" presetID="37" presetClass="entr" presetSubtype="0" fill="hold" grpId="0" nodeType="after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900" decel="100000" fill="hold"/>
                                        <p:tgtEl>
                                          <p:spTgt spid="7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58" fill="hold">
                            <p:stCondLst>
                              <p:cond delay="4250"/>
                            </p:stCondLst>
                            <p:childTnLst>
                              <p:par>
                                <p:cTn id="59" presetID="2" presetClass="entr" presetSubtype="4" accel="50000" decel="50000"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ppt_x"/>
                                          </p:val>
                                        </p:tav>
                                        <p:tav tm="100000">
                                          <p:val>
                                            <p:strVal val="#ppt_x"/>
                                          </p:val>
                                        </p:tav>
                                      </p:tavLst>
                                    </p:anim>
                                    <p:anim calcmode="lin" valueType="num">
                                      <p:cBhvr additive="base">
                                        <p:cTn id="62" dur="5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750"/>
                            </p:stCondLst>
                            <p:childTnLst>
                              <p:par>
                                <p:cTn id="64" presetID="2" presetClass="entr" presetSubtype="1" accel="50000" decel="50000" fill="hold" nodeType="afterEffect">
                                  <p:stCondLst>
                                    <p:cond delay="0"/>
                                  </p:stCondLst>
                                  <p:childTnLst>
                                    <p:set>
                                      <p:cBhvr>
                                        <p:cTn id="65" dur="1" fill="hold">
                                          <p:stCondLst>
                                            <p:cond delay="0"/>
                                          </p:stCondLst>
                                        </p:cTn>
                                        <p:tgtEl>
                                          <p:spTgt spid="57"/>
                                        </p:tgtEl>
                                        <p:attrNameLst>
                                          <p:attrName>style.visibility</p:attrName>
                                        </p:attrNameLst>
                                      </p:cBhvr>
                                      <p:to>
                                        <p:strVal val="visible"/>
                                      </p:to>
                                    </p:set>
                                    <p:anim calcmode="lin" valueType="num">
                                      <p:cBhvr additive="base">
                                        <p:cTn id="66" dur="500" fill="hold"/>
                                        <p:tgtEl>
                                          <p:spTgt spid="57"/>
                                        </p:tgtEl>
                                        <p:attrNameLst>
                                          <p:attrName>ppt_x</p:attrName>
                                        </p:attrNameLst>
                                      </p:cBhvr>
                                      <p:tavLst>
                                        <p:tav tm="0">
                                          <p:val>
                                            <p:strVal val="#ppt_x"/>
                                          </p:val>
                                        </p:tav>
                                        <p:tav tm="100000">
                                          <p:val>
                                            <p:strVal val="#ppt_x"/>
                                          </p:val>
                                        </p:tav>
                                      </p:tavLst>
                                    </p:anim>
                                    <p:anim calcmode="lin" valueType="num">
                                      <p:cBhvr additive="base">
                                        <p:cTn id="67" dur="500" fill="hold"/>
                                        <p:tgtEl>
                                          <p:spTgt spid="57"/>
                                        </p:tgtEl>
                                        <p:attrNameLst>
                                          <p:attrName>ppt_y</p:attrName>
                                        </p:attrNameLst>
                                      </p:cBhvr>
                                      <p:tavLst>
                                        <p:tav tm="0">
                                          <p:val>
                                            <p:strVal val="0-#ppt_h/2"/>
                                          </p:val>
                                        </p:tav>
                                        <p:tav tm="100000">
                                          <p:val>
                                            <p:strVal val="#ppt_y"/>
                                          </p:val>
                                        </p:tav>
                                      </p:tavLst>
                                    </p:anim>
                                  </p:childTnLst>
                                </p:cTn>
                              </p:par>
                            </p:childTnLst>
                          </p:cTn>
                        </p:par>
                        <p:par>
                          <p:cTn id="68" fill="hold">
                            <p:stCondLst>
                              <p:cond delay="5250"/>
                            </p:stCondLst>
                            <p:childTnLst>
                              <p:par>
                                <p:cTn id="69" presetID="37" presetClass="entr" presetSubtype="0" fill="hold" grpId="0" nodeType="after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fade">
                                      <p:cBhvr>
                                        <p:cTn id="71" dur="1000"/>
                                        <p:tgtEl>
                                          <p:spTgt spid="68"/>
                                        </p:tgtEl>
                                      </p:cBhvr>
                                    </p:animEffect>
                                    <p:anim calcmode="lin" valueType="num">
                                      <p:cBhvr>
                                        <p:cTn id="72" dur="1000" fill="hold"/>
                                        <p:tgtEl>
                                          <p:spTgt spid="68"/>
                                        </p:tgtEl>
                                        <p:attrNameLst>
                                          <p:attrName>ppt_x</p:attrName>
                                        </p:attrNameLst>
                                      </p:cBhvr>
                                      <p:tavLst>
                                        <p:tav tm="0">
                                          <p:val>
                                            <p:strVal val="#ppt_x"/>
                                          </p:val>
                                        </p:tav>
                                        <p:tav tm="100000">
                                          <p:val>
                                            <p:strVal val="#ppt_x"/>
                                          </p:val>
                                        </p:tav>
                                      </p:tavLst>
                                    </p:anim>
                                    <p:anim calcmode="lin" valueType="num">
                                      <p:cBhvr>
                                        <p:cTn id="73" dur="900" decel="100000" fill="hold"/>
                                        <p:tgtEl>
                                          <p:spTgt spid="6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75" fill="hold">
                            <p:stCondLst>
                              <p:cond delay="6250"/>
                            </p:stCondLst>
                            <p:childTnLst>
                              <p:par>
                                <p:cTn id="76" presetID="2" presetClass="entr" presetSubtype="4" accel="50000" decel="50000"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additive="base">
                                        <p:cTn id="78" dur="500" fill="hold"/>
                                        <p:tgtEl>
                                          <p:spTgt spid="44"/>
                                        </p:tgtEl>
                                        <p:attrNameLst>
                                          <p:attrName>ppt_x</p:attrName>
                                        </p:attrNameLst>
                                      </p:cBhvr>
                                      <p:tavLst>
                                        <p:tav tm="0">
                                          <p:val>
                                            <p:strVal val="#ppt_x"/>
                                          </p:val>
                                        </p:tav>
                                        <p:tav tm="100000">
                                          <p:val>
                                            <p:strVal val="#ppt_x"/>
                                          </p:val>
                                        </p:tav>
                                      </p:tavLst>
                                    </p:anim>
                                    <p:anim calcmode="lin" valueType="num">
                                      <p:cBhvr additive="base">
                                        <p:cTn id="79" dur="500" fill="hold"/>
                                        <p:tgtEl>
                                          <p:spTgt spid="44"/>
                                        </p:tgtEl>
                                        <p:attrNameLst>
                                          <p:attrName>ppt_y</p:attrName>
                                        </p:attrNameLst>
                                      </p:cBhvr>
                                      <p:tavLst>
                                        <p:tav tm="0">
                                          <p:val>
                                            <p:strVal val="1+#ppt_h/2"/>
                                          </p:val>
                                        </p:tav>
                                        <p:tav tm="100000">
                                          <p:val>
                                            <p:strVal val="#ppt_y"/>
                                          </p:val>
                                        </p:tav>
                                      </p:tavLst>
                                    </p:anim>
                                  </p:childTnLst>
                                </p:cTn>
                              </p:par>
                            </p:childTnLst>
                          </p:cTn>
                        </p:par>
                        <p:par>
                          <p:cTn id="80" fill="hold">
                            <p:stCondLst>
                              <p:cond delay="6750"/>
                            </p:stCondLst>
                            <p:childTnLst>
                              <p:par>
                                <p:cTn id="81" presetID="2" presetClass="entr" presetSubtype="1" accel="50000" decel="50000" fill="hold" nodeType="afterEffect">
                                  <p:stCondLst>
                                    <p:cond delay="0"/>
                                  </p:stCondLst>
                                  <p:childTnLst>
                                    <p:set>
                                      <p:cBhvr>
                                        <p:cTn id="82" dur="1" fill="hold">
                                          <p:stCondLst>
                                            <p:cond delay="0"/>
                                          </p:stCondLst>
                                        </p:cTn>
                                        <p:tgtEl>
                                          <p:spTgt spid="48"/>
                                        </p:tgtEl>
                                        <p:attrNameLst>
                                          <p:attrName>style.visibility</p:attrName>
                                        </p:attrNameLst>
                                      </p:cBhvr>
                                      <p:to>
                                        <p:strVal val="visible"/>
                                      </p:to>
                                    </p:set>
                                    <p:anim calcmode="lin" valueType="num">
                                      <p:cBhvr additive="base">
                                        <p:cTn id="83" dur="500" fill="hold"/>
                                        <p:tgtEl>
                                          <p:spTgt spid="48"/>
                                        </p:tgtEl>
                                        <p:attrNameLst>
                                          <p:attrName>ppt_x</p:attrName>
                                        </p:attrNameLst>
                                      </p:cBhvr>
                                      <p:tavLst>
                                        <p:tav tm="0">
                                          <p:val>
                                            <p:strVal val="#ppt_x"/>
                                          </p:val>
                                        </p:tav>
                                        <p:tav tm="100000">
                                          <p:val>
                                            <p:strVal val="#ppt_x"/>
                                          </p:val>
                                        </p:tav>
                                      </p:tavLst>
                                    </p:anim>
                                    <p:anim calcmode="lin" valueType="num">
                                      <p:cBhvr additive="base">
                                        <p:cTn id="84" dur="500" fill="hold"/>
                                        <p:tgtEl>
                                          <p:spTgt spid="48"/>
                                        </p:tgtEl>
                                        <p:attrNameLst>
                                          <p:attrName>ppt_y</p:attrName>
                                        </p:attrNameLst>
                                      </p:cBhvr>
                                      <p:tavLst>
                                        <p:tav tm="0">
                                          <p:val>
                                            <p:strVal val="0-#ppt_h/2"/>
                                          </p:val>
                                        </p:tav>
                                        <p:tav tm="100000">
                                          <p:val>
                                            <p:strVal val="#ppt_y"/>
                                          </p:val>
                                        </p:tav>
                                      </p:tavLst>
                                    </p:anim>
                                  </p:childTnLst>
                                </p:cTn>
                              </p:par>
                            </p:childTnLst>
                          </p:cTn>
                        </p:par>
                        <p:par>
                          <p:cTn id="85" fill="hold">
                            <p:stCondLst>
                              <p:cond delay="7250"/>
                            </p:stCondLst>
                            <p:childTnLst>
                              <p:par>
                                <p:cTn id="86" presetID="37" presetClass="entr" presetSubtype="0" fill="hold" grpId="0" nodeType="afterEffect">
                                  <p:stCondLst>
                                    <p:cond delay="0"/>
                                  </p:stCondLst>
                                  <p:childTnLst>
                                    <p:set>
                                      <p:cBhvr>
                                        <p:cTn id="87" dur="1" fill="hold">
                                          <p:stCondLst>
                                            <p:cond delay="0"/>
                                          </p:stCondLst>
                                        </p:cTn>
                                        <p:tgtEl>
                                          <p:spTgt spid="72"/>
                                        </p:tgtEl>
                                        <p:attrNameLst>
                                          <p:attrName>style.visibility</p:attrName>
                                        </p:attrNameLst>
                                      </p:cBhvr>
                                      <p:to>
                                        <p:strVal val="visible"/>
                                      </p:to>
                                    </p:set>
                                    <p:animEffect transition="in" filter="fade">
                                      <p:cBhvr>
                                        <p:cTn id="88" dur="1000"/>
                                        <p:tgtEl>
                                          <p:spTgt spid="72"/>
                                        </p:tgtEl>
                                      </p:cBhvr>
                                    </p:animEffect>
                                    <p:anim calcmode="lin" valueType="num">
                                      <p:cBhvr>
                                        <p:cTn id="89" dur="1000" fill="hold"/>
                                        <p:tgtEl>
                                          <p:spTgt spid="72"/>
                                        </p:tgtEl>
                                        <p:attrNameLst>
                                          <p:attrName>ppt_x</p:attrName>
                                        </p:attrNameLst>
                                      </p:cBhvr>
                                      <p:tavLst>
                                        <p:tav tm="0">
                                          <p:val>
                                            <p:strVal val="#ppt_x"/>
                                          </p:val>
                                        </p:tav>
                                        <p:tav tm="100000">
                                          <p:val>
                                            <p:strVal val="#ppt_x"/>
                                          </p:val>
                                        </p:tav>
                                      </p:tavLst>
                                    </p:anim>
                                    <p:anim calcmode="lin" valueType="num">
                                      <p:cBhvr>
                                        <p:cTn id="90" dur="900" decel="100000" fill="hold"/>
                                        <p:tgtEl>
                                          <p:spTgt spid="72"/>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52" grpId="0" animBg="1"/>
      <p:bldP spid="56" grpId="0" animBg="1"/>
      <p:bldP spid="61" grpId="0"/>
      <p:bldP spid="62" grpId="0"/>
      <p:bldP spid="63" grpId="0"/>
      <p:bldP spid="68" grpId="0"/>
      <p:bldP spid="70"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1258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2016-11-12T23:27:11Z</dcterms:modified>
</cp:coreProperties>
</file>