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28567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18"/>
          <p:cNvGrpSpPr/>
          <p:nvPr/>
        </p:nvGrpSpPr>
        <p:grpSpPr>
          <a:xfrm>
            <a:off x="4797184" y="3284481"/>
            <a:ext cx="3158067" cy="2721681"/>
            <a:chOff x="3386138" y="2149475"/>
            <a:chExt cx="2368550" cy="1484313"/>
          </a:xfrm>
          <a:solidFill>
            <a:srgbClr val="34738D"/>
          </a:solidFill>
          <a:effectLst>
            <a:outerShdw blurRad="50800" dist="38100" dir="5400000" algn="t" rotWithShape="0">
              <a:prstClr val="black">
                <a:alpha val="40000"/>
              </a:prstClr>
            </a:outerShdw>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p:cNvSpPr>
            <p:nvPr/>
          </p:nvSpPr>
          <p:spPr bwMode="auto">
            <a:xfrm>
              <a:off x="4570413"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205F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3" name="Freeform 13"/>
            <p:cNvSpPr>
              <a:spLocks/>
            </p:cNvSpPr>
            <p:nvPr/>
          </p:nvSpPr>
          <p:spPr bwMode="auto">
            <a:xfrm>
              <a:off x="3687763" y="2149475"/>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4887A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17"/>
          <p:cNvGrpSpPr/>
          <p:nvPr/>
        </p:nvGrpSpPr>
        <p:grpSpPr>
          <a:xfrm>
            <a:off x="5305185" y="2032799"/>
            <a:ext cx="2142068" cy="2482988"/>
            <a:chOff x="3767138" y="1466850"/>
            <a:chExt cx="1606551" cy="1354138"/>
          </a:xfrm>
          <a:solidFill>
            <a:srgbClr val="189A80"/>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04866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22" name="Straight Arrow Connector 21"/>
          <p:cNvCxnSpPr/>
          <p:nvPr/>
        </p:nvCxnSpPr>
        <p:spPr>
          <a:xfrm flipH="1">
            <a:off x="6929663" y="2542417"/>
            <a:ext cx="1078356" cy="343552"/>
          </a:xfrm>
          <a:prstGeom prst="straightConnector1">
            <a:avLst/>
          </a:prstGeom>
          <a:ln w="38100">
            <a:solidFill>
              <a:srgbClr val="189A8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flipV="1">
            <a:off x="7973180" y="2099370"/>
            <a:ext cx="754667" cy="754569"/>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Oval 29"/>
          <p:cNvSpPr/>
          <p:nvPr/>
        </p:nvSpPr>
        <p:spPr>
          <a:xfrm flipV="1">
            <a:off x="3597700" y="3214034"/>
            <a:ext cx="754667" cy="754569"/>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32" name="Straight Arrow Connector 31"/>
          <p:cNvCxnSpPr/>
          <p:nvPr/>
        </p:nvCxnSpPr>
        <p:spPr>
          <a:xfrm rot="10800000" flipH="1" flipV="1">
            <a:off x="4253289" y="3841547"/>
            <a:ext cx="711200" cy="609600"/>
          </a:xfrm>
          <a:prstGeom prst="straightConnector1">
            <a:avLst/>
          </a:prstGeom>
          <a:ln w="38100">
            <a:solidFill>
              <a:srgbClr val="34738D"/>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35" name="Group 34"/>
          <p:cNvGrpSpPr/>
          <p:nvPr/>
        </p:nvGrpSpPr>
        <p:grpSpPr>
          <a:xfrm>
            <a:off x="8926084" y="2051397"/>
            <a:ext cx="2753114" cy="1299122"/>
            <a:chOff x="1128639" y="2083883"/>
            <a:chExt cx="2753114" cy="1299122"/>
          </a:xfrm>
        </p:grpSpPr>
        <p:sp>
          <p:nvSpPr>
            <p:cNvPr id="36"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7" name="TextBox 36"/>
            <p:cNvSpPr txBox="1"/>
            <p:nvPr/>
          </p:nvSpPr>
          <p:spPr>
            <a:xfrm>
              <a:off x="1128639" y="2083883"/>
              <a:ext cx="1828800" cy="338554"/>
            </a:xfrm>
            <a:prstGeom prst="rect">
              <a:avLst/>
            </a:prstGeom>
            <a:noFill/>
          </p:spPr>
          <p:txBody>
            <a:bodyPr wrap="square" rtlCol="0">
              <a:spAutoFit/>
            </a:bodyPr>
            <a:lstStyle/>
            <a:p>
              <a:r>
                <a:rPr lang="en-US" sz="1600" b="1" dirty="0">
                  <a:solidFill>
                    <a:srgbClr val="189A80"/>
                  </a:solidFill>
                  <a:latin typeface="Candara" panose="020E0502030303020204" pitchFamily="34" charset="0"/>
                  <a:ea typeface="Roboto Light" panose="02000000000000000000" pitchFamily="2" charset="0"/>
                </a:rPr>
                <a:t>Bullet Title</a:t>
              </a:r>
              <a:endParaRPr lang="ru-RU" sz="1600" b="1" dirty="0">
                <a:solidFill>
                  <a:srgbClr val="189A80"/>
                </a:solidFill>
                <a:latin typeface="Candara" panose="020E0502030303020204" pitchFamily="34" charset="0"/>
                <a:ea typeface="Roboto Light" panose="02000000000000000000" pitchFamily="2" charset="0"/>
              </a:endParaRPr>
            </a:p>
          </p:txBody>
        </p:sp>
      </p:grpSp>
      <p:grpSp>
        <p:nvGrpSpPr>
          <p:cNvPr id="38" name="Group 37"/>
          <p:cNvGrpSpPr/>
          <p:nvPr/>
        </p:nvGrpSpPr>
        <p:grpSpPr>
          <a:xfrm>
            <a:off x="524111" y="2162418"/>
            <a:ext cx="2753114" cy="1299122"/>
            <a:chOff x="1128639" y="2083883"/>
            <a:chExt cx="2753114" cy="1299122"/>
          </a:xfrm>
        </p:grpSpPr>
        <p:sp>
          <p:nvSpPr>
            <p:cNvPr id="39"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p:cNvSpPr txBox="1"/>
            <p:nvPr/>
          </p:nvSpPr>
          <p:spPr>
            <a:xfrm>
              <a:off x="1128639" y="2083883"/>
              <a:ext cx="1828800" cy="338554"/>
            </a:xfrm>
            <a:prstGeom prst="rect">
              <a:avLst/>
            </a:prstGeom>
            <a:noFill/>
          </p:spPr>
          <p:txBody>
            <a:bodyPr wrap="square" rtlCol="0">
              <a:spAutoFit/>
            </a:bodyPr>
            <a:lstStyle/>
            <a:p>
              <a:r>
                <a:rPr lang="en-US" sz="1600" b="1" dirty="0">
                  <a:solidFill>
                    <a:srgbClr val="34738D"/>
                  </a:solidFill>
                  <a:latin typeface="Candara" panose="020E0502030303020204" pitchFamily="34" charset="0"/>
                  <a:ea typeface="Roboto Light" panose="02000000000000000000" pitchFamily="2" charset="0"/>
                </a:rPr>
                <a:t>Bullet Title</a:t>
              </a:r>
              <a:endParaRPr lang="ru-RU" sz="1600" b="1" dirty="0">
                <a:solidFill>
                  <a:srgbClr val="34738D"/>
                </a:solidFill>
                <a:latin typeface="Candara" panose="020E0502030303020204" pitchFamily="34" charset="0"/>
                <a:ea typeface="Roboto Light" panose="02000000000000000000" pitchFamily="2" charset="0"/>
              </a:endParaRPr>
            </a:p>
          </p:txBody>
        </p:sp>
      </p:grpSp>
      <p:sp>
        <p:nvSpPr>
          <p:cNvPr id="41" name="Freeform 364"/>
          <p:cNvSpPr>
            <a:spLocks noEditPoints="1"/>
          </p:cNvSpPr>
          <p:nvPr/>
        </p:nvSpPr>
        <p:spPr bwMode="auto">
          <a:xfrm>
            <a:off x="3789216" y="3432795"/>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81"/>
          <p:cNvSpPr>
            <a:spLocks noEditPoints="1"/>
          </p:cNvSpPr>
          <p:nvPr/>
        </p:nvSpPr>
        <p:spPr bwMode="auto">
          <a:xfrm>
            <a:off x="8194273" y="2302335"/>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53348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500" fill="hold"/>
                                        <p:tgtEl>
                                          <p:spTgt spid="30"/>
                                        </p:tgtEl>
                                        <p:attrNameLst>
                                          <p:attrName>ppt_w</p:attrName>
                                        </p:attrNameLst>
                                      </p:cBhvr>
                                      <p:tavLst>
                                        <p:tav tm="0">
                                          <p:val>
                                            <p:fltVal val="0"/>
                                          </p:val>
                                        </p:tav>
                                        <p:tav tm="100000">
                                          <p:val>
                                            <p:strVal val="#ppt_w"/>
                                          </p:val>
                                        </p:tav>
                                      </p:tavLst>
                                    </p:anim>
                                    <p:anim calcmode="lin" valueType="num">
                                      <p:cBhvr>
                                        <p:cTn id="17" dur="500" fill="hold"/>
                                        <p:tgtEl>
                                          <p:spTgt spid="30"/>
                                        </p:tgtEl>
                                        <p:attrNameLst>
                                          <p:attrName>ppt_h</p:attrName>
                                        </p:attrNameLst>
                                      </p:cBhvr>
                                      <p:tavLst>
                                        <p:tav tm="0">
                                          <p:val>
                                            <p:fltVal val="0"/>
                                          </p:val>
                                        </p:tav>
                                        <p:tav tm="100000">
                                          <p:val>
                                            <p:strVal val="#ppt_h"/>
                                          </p:val>
                                        </p:tav>
                                      </p:tavLst>
                                    </p:anim>
                                    <p:animEffect transition="in" filter="fade">
                                      <p:cBhvr>
                                        <p:cTn id="18" dur="500"/>
                                        <p:tgtEl>
                                          <p:spTgt spid="30"/>
                                        </p:tgtEl>
                                      </p:cBhvr>
                                    </p:animEffect>
                                    <p:anim calcmode="lin" valueType="num">
                                      <p:cBhvr>
                                        <p:cTn id="19" dur="500" fill="hold"/>
                                        <p:tgtEl>
                                          <p:spTgt spid="30"/>
                                        </p:tgtEl>
                                        <p:attrNameLst>
                                          <p:attrName>ppt_x</p:attrName>
                                        </p:attrNameLst>
                                      </p:cBhvr>
                                      <p:tavLst>
                                        <p:tav tm="0">
                                          <p:val>
                                            <p:fltVal val="0.5"/>
                                          </p:val>
                                        </p:tav>
                                        <p:tav tm="100000">
                                          <p:val>
                                            <p:strVal val="#ppt_x"/>
                                          </p:val>
                                        </p:tav>
                                      </p:tavLst>
                                    </p:anim>
                                    <p:anim calcmode="lin" valueType="num">
                                      <p:cBhvr>
                                        <p:cTn id="20" dur="500" fill="hold"/>
                                        <p:tgtEl>
                                          <p:spTgt spid="30"/>
                                        </p:tgtEl>
                                        <p:attrNameLst>
                                          <p:attrName>ppt_y</p:attrName>
                                        </p:attrNameLst>
                                      </p:cBhvr>
                                      <p:tavLst>
                                        <p:tav tm="0">
                                          <p:val>
                                            <p:fltVal val="0.5"/>
                                          </p:val>
                                        </p:tav>
                                        <p:tav tm="100000">
                                          <p:val>
                                            <p:strVal val="#ppt_y"/>
                                          </p:val>
                                        </p:tav>
                                      </p:tavLst>
                                    </p:anim>
                                  </p:childTnLst>
                                </p:cTn>
                              </p:par>
                              <p:par>
                                <p:cTn id="21" presetID="53" presetClass="entr" presetSubtype="528"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p:cTn id="23" dur="500" fill="hold"/>
                                        <p:tgtEl>
                                          <p:spTgt spid="41"/>
                                        </p:tgtEl>
                                        <p:attrNameLst>
                                          <p:attrName>ppt_w</p:attrName>
                                        </p:attrNameLst>
                                      </p:cBhvr>
                                      <p:tavLst>
                                        <p:tav tm="0">
                                          <p:val>
                                            <p:fltVal val="0"/>
                                          </p:val>
                                        </p:tav>
                                        <p:tav tm="100000">
                                          <p:val>
                                            <p:strVal val="#ppt_w"/>
                                          </p:val>
                                        </p:tav>
                                      </p:tavLst>
                                    </p:anim>
                                    <p:anim calcmode="lin" valueType="num">
                                      <p:cBhvr>
                                        <p:cTn id="24" dur="500" fill="hold"/>
                                        <p:tgtEl>
                                          <p:spTgt spid="41"/>
                                        </p:tgtEl>
                                        <p:attrNameLst>
                                          <p:attrName>ppt_h</p:attrName>
                                        </p:attrNameLst>
                                      </p:cBhvr>
                                      <p:tavLst>
                                        <p:tav tm="0">
                                          <p:val>
                                            <p:fltVal val="0"/>
                                          </p:val>
                                        </p:tav>
                                        <p:tav tm="100000">
                                          <p:val>
                                            <p:strVal val="#ppt_h"/>
                                          </p:val>
                                        </p:tav>
                                      </p:tavLst>
                                    </p:anim>
                                    <p:animEffect transition="in" filter="fade">
                                      <p:cBhvr>
                                        <p:cTn id="25" dur="500"/>
                                        <p:tgtEl>
                                          <p:spTgt spid="41"/>
                                        </p:tgtEl>
                                      </p:cBhvr>
                                    </p:animEffect>
                                    <p:anim calcmode="lin" valueType="num">
                                      <p:cBhvr>
                                        <p:cTn id="26" dur="500" fill="hold"/>
                                        <p:tgtEl>
                                          <p:spTgt spid="41"/>
                                        </p:tgtEl>
                                        <p:attrNameLst>
                                          <p:attrName>ppt_x</p:attrName>
                                        </p:attrNameLst>
                                      </p:cBhvr>
                                      <p:tavLst>
                                        <p:tav tm="0">
                                          <p:val>
                                            <p:fltVal val="0.5"/>
                                          </p:val>
                                        </p:tav>
                                        <p:tav tm="100000">
                                          <p:val>
                                            <p:strVal val="#ppt_x"/>
                                          </p:val>
                                        </p:tav>
                                      </p:tavLst>
                                    </p:anim>
                                    <p:anim calcmode="lin" valueType="num">
                                      <p:cBhvr>
                                        <p:cTn id="27" dur="500" fill="hold"/>
                                        <p:tgtEl>
                                          <p:spTgt spid="41"/>
                                        </p:tgtEl>
                                        <p:attrNameLst>
                                          <p:attrName>ppt_y</p:attrName>
                                        </p:attrNameLst>
                                      </p:cBhvr>
                                      <p:tavLst>
                                        <p:tav tm="0">
                                          <p:val>
                                            <p:fltVal val="0.5"/>
                                          </p:val>
                                        </p:tav>
                                        <p:tav tm="100000">
                                          <p:val>
                                            <p:strVal val="#ppt_y"/>
                                          </p:val>
                                        </p:tav>
                                      </p:tavLst>
                                    </p:anim>
                                  </p:childTnLst>
                                </p:cTn>
                              </p:par>
                            </p:childTnLst>
                          </p:cTn>
                        </p:par>
                        <p:par>
                          <p:cTn id="28" fill="hold">
                            <p:stCondLst>
                              <p:cond delay="1750"/>
                            </p:stCondLst>
                            <p:childTnLst>
                              <p:par>
                                <p:cTn id="29" presetID="18" presetClass="entr" presetSubtype="6" fill="hold"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strips(downRight)">
                                      <p:cBhvr>
                                        <p:cTn id="31" dur="500"/>
                                        <p:tgtEl>
                                          <p:spTgt spid="32"/>
                                        </p:tgtEl>
                                      </p:cBhvr>
                                    </p:animEffect>
                                  </p:childTnLst>
                                </p:cTn>
                              </p:par>
                            </p:childTnLst>
                          </p:cTn>
                        </p:par>
                        <p:par>
                          <p:cTn id="32" fill="hold">
                            <p:stCondLst>
                              <p:cond delay="2250"/>
                            </p:stCondLst>
                            <p:childTnLst>
                              <p:par>
                                <p:cTn id="33" presetID="37" presetClass="entr" presetSubtype="0"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900" decel="100000" fill="hold"/>
                                        <p:tgtEl>
                                          <p:spTgt spid="3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2" presetClass="entr" presetSubtype="1"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ppt_x"/>
                                          </p:val>
                                        </p:tav>
                                        <p:tav tm="100000">
                                          <p:val>
                                            <p:strVal val="#ppt_x"/>
                                          </p:val>
                                        </p:tav>
                                      </p:tavLst>
                                    </p:anim>
                                    <p:anim calcmode="lin" valueType="num">
                                      <p:cBhvr additive="base">
                                        <p:cTn id="43" dur="500" fill="hold"/>
                                        <p:tgtEl>
                                          <p:spTgt spid="7"/>
                                        </p:tgtEl>
                                        <p:attrNameLst>
                                          <p:attrName>ppt_y</p:attrName>
                                        </p:attrNameLst>
                                      </p:cBhvr>
                                      <p:tavLst>
                                        <p:tav tm="0">
                                          <p:val>
                                            <p:strVal val="0-#ppt_h/2"/>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anim calcmode="lin" valueType="num">
                                      <p:cBhvr>
                                        <p:cTn id="57" dur="500" fill="hold"/>
                                        <p:tgtEl>
                                          <p:spTgt spid="26"/>
                                        </p:tgtEl>
                                        <p:attrNameLst>
                                          <p:attrName>ppt_x</p:attrName>
                                        </p:attrNameLst>
                                      </p:cBhvr>
                                      <p:tavLst>
                                        <p:tav tm="0">
                                          <p:val>
                                            <p:fltVal val="0.5"/>
                                          </p:val>
                                        </p:tav>
                                        <p:tav tm="100000">
                                          <p:val>
                                            <p:strVal val="#ppt_x"/>
                                          </p:val>
                                        </p:tav>
                                      </p:tavLst>
                                    </p:anim>
                                    <p:anim calcmode="lin" valueType="num">
                                      <p:cBhvr>
                                        <p:cTn id="58" dur="500" fill="hold"/>
                                        <p:tgtEl>
                                          <p:spTgt spid="26"/>
                                        </p:tgtEl>
                                        <p:attrNameLst>
                                          <p:attrName>ppt_y</p:attrName>
                                        </p:attrNameLst>
                                      </p:cBhvr>
                                      <p:tavLst>
                                        <p:tav tm="0">
                                          <p:val>
                                            <p:fltVal val="0.5"/>
                                          </p:val>
                                        </p:tav>
                                        <p:tav tm="100000">
                                          <p:val>
                                            <p:strVal val="#ppt_y"/>
                                          </p:val>
                                        </p:tav>
                                      </p:tavLst>
                                    </p:anim>
                                  </p:childTnLst>
                                </p:cTn>
                              </p:par>
                            </p:childTnLst>
                          </p:cTn>
                        </p:par>
                        <p:par>
                          <p:cTn id="59" fill="hold">
                            <p:stCondLst>
                              <p:cond delay="4250"/>
                            </p:stCondLst>
                            <p:childTnLst>
                              <p:par>
                                <p:cTn id="60" presetID="18" presetClass="entr" presetSubtype="12" fill="hold" nodeType="after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strips(downLeft)">
                                      <p:cBhvr>
                                        <p:cTn id="62" dur="500"/>
                                        <p:tgtEl>
                                          <p:spTgt spid="22"/>
                                        </p:tgtEl>
                                      </p:cBhvr>
                                    </p:animEffect>
                                  </p:childTnLst>
                                </p:cTn>
                              </p:par>
                            </p:childTnLst>
                          </p:cTn>
                        </p:par>
                        <p:par>
                          <p:cTn id="63" fill="hold">
                            <p:stCondLst>
                              <p:cond delay="4750"/>
                            </p:stCondLst>
                            <p:childTnLst>
                              <p:par>
                                <p:cTn id="64" presetID="37" presetClass="entr" presetSubtype="0"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fade">
                                      <p:cBhvr>
                                        <p:cTn id="66" dur="1000"/>
                                        <p:tgtEl>
                                          <p:spTgt spid="35"/>
                                        </p:tgtEl>
                                      </p:cBhvr>
                                    </p:animEffect>
                                    <p:anim calcmode="lin" valueType="num">
                                      <p:cBhvr>
                                        <p:cTn id="67" dur="1000" fill="hold"/>
                                        <p:tgtEl>
                                          <p:spTgt spid="35"/>
                                        </p:tgtEl>
                                        <p:attrNameLst>
                                          <p:attrName>ppt_x</p:attrName>
                                        </p:attrNameLst>
                                      </p:cBhvr>
                                      <p:tavLst>
                                        <p:tav tm="0">
                                          <p:val>
                                            <p:strVal val="#ppt_x"/>
                                          </p:val>
                                        </p:tav>
                                        <p:tav tm="100000">
                                          <p:val>
                                            <p:strVal val="#ppt_x"/>
                                          </p:val>
                                        </p:tav>
                                      </p:tavLst>
                                    </p:anim>
                                    <p:anim calcmode="lin" valueType="num">
                                      <p:cBhvr>
                                        <p:cTn id="68" dur="900" decel="100000" fill="hold"/>
                                        <p:tgtEl>
                                          <p:spTgt spid="35"/>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41" grpId="0" animBg="1"/>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1240</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2016-11-12T23:26:09Z</dcterms:modified>
</cp:coreProperties>
</file>