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838200" y="365125"/>
            <a:ext cx="10515600" cy="1325563"/>
          </a:xfrm>
          <a:prstGeom prst="rect">
            <a:avLst/>
          </a:prstGeom>
        </p:spPr>
        <p:txBody>
          <a:bodyPr/>
          <a:lstStyle/>
          <a:p>
            <a:r>
              <a:rPr lang="en-US" dirty="0"/>
              <a:t>Click To Edit Master Title Style</a:t>
            </a:r>
            <a:endParaRPr lang="ru-RU" dirty="0"/>
          </a:p>
        </p:txBody>
      </p:sp>
      <p:sp>
        <p:nvSpPr>
          <p:cNvPr id="9" name="Рисунок 8"/>
          <p:cNvSpPr>
            <a:spLocks noGrp="1"/>
          </p:cNvSpPr>
          <p:nvPr>
            <p:ph type="pic" sz="quarter" idx="13"/>
          </p:nvPr>
        </p:nvSpPr>
        <p:spPr>
          <a:xfrm>
            <a:off x="1028700" y="1485902"/>
            <a:ext cx="2489200" cy="2576848"/>
          </a:xfrm>
          <a:prstGeom prst="ellipse">
            <a:avLst/>
          </a:prstGeom>
        </p:spPr>
        <p:txBody>
          <a:bodyPr/>
          <a:lstStyle/>
          <a:p>
            <a:endParaRPr lang="ru-RU"/>
          </a:p>
        </p:txBody>
      </p:sp>
      <p:sp>
        <p:nvSpPr>
          <p:cNvPr id="15" name="Рисунок 8"/>
          <p:cNvSpPr>
            <a:spLocks noGrp="1"/>
          </p:cNvSpPr>
          <p:nvPr>
            <p:ph type="pic" sz="quarter" idx="14"/>
          </p:nvPr>
        </p:nvSpPr>
        <p:spPr>
          <a:xfrm>
            <a:off x="3606801" y="1485902"/>
            <a:ext cx="2489200" cy="2576848"/>
          </a:xfrm>
          <a:prstGeom prst="ellipse">
            <a:avLst/>
          </a:prstGeom>
        </p:spPr>
        <p:txBody>
          <a:bodyPr/>
          <a:lstStyle/>
          <a:p>
            <a:endParaRPr lang="ru-RU"/>
          </a:p>
        </p:txBody>
      </p:sp>
      <p:sp>
        <p:nvSpPr>
          <p:cNvPr id="16" name="Рисунок 8"/>
          <p:cNvSpPr>
            <a:spLocks noGrp="1"/>
          </p:cNvSpPr>
          <p:nvPr>
            <p:ph type="pic" sz="quarter" idx="15"/>
          </p:nvPr>
        </p:nvSpPr>
        <p:spPr>
          <a:xfrm>
            <a:off x="6184901" y="1485902"/>
            <a:ext cx="2489200" cy="2576848"/>
          </a:xfrm>
          <a:prstGeom prst="ellipse">
            <a:avLst/>
          </a:prstGeom>
        </p:spPr>
        <p:txBody>
          <a:bodyPr/>
          <a:lstStyle/>
          <a:p>
            <a:endParaRPr lang="ru-RU"/>
          </a:p>
        </p:txBody>
      </p:sp>
      <p:sp>
        <p:nvSpPr>
          <p:cNvPr id="17" name="Рисунок 8"/>
          <p:cNvSpPr>
            <a:spLocks noGrp="1"/>
          </p:cNvSpPr>
          <p:nvPr>
            <p:ph type="pic" sz="quarter" idx="16"/>
          </p:nvPr>
        </p:nvSpPr>
        <p:spPr>
          <a:xfrm>
            <a:off x="8763000" y="1485902"/>
            <a:ext cx="2489200" cy="2576848"/>
          </a:xfrm>
          <a:prstGeom prst="ellipse">
            <a:avLst/>
          </a:prstGeom>
        </p:spPr>
        <p:txBody>
          <a:bodyPr/>
          <a:lstStyle/>
          <a:p>
            <a:endParaRPr lang="ru-RU"/>
          </a:p>
        </p:txBody>
      </p:sp>
    </p:spTree>
    <p:extLst>
      <p:ext uri="{BB962C8B-B14F-4D97-AF65-F5344CB8AC3E}">
        <p14:creationId xmlns:p14="http://schemas.microsoft.com/office/powerpoint/2010/main" val="3622341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25"/>
          <p:cNvSpPr/>
          <p:nvPr/>
        </p:nvSpPr>
        <p:spPr>
          <a:xfrm>
            <a:off x="4745042" y="2089786"/>
            <a:ext cx="6632041" cy="3751456"/>
          </a:xfrm>
          <a:custGeom>
            <a:avLst/>
            <a:gdLst>
              <a:gd name="connsiteX0" fmla="*/ 218710 w 6632041"/>
              <a:gd name="connsiteY0" fmla="*/ 0 h 3576574"/>
              <a:gd name="connsiteX1" fmla="*/ 1786189 w 6632041"/>
              <a:gd name="connsiteY1" fmla="*/ 0 h 3576574"/>
              <a:gd name="connsiteX2" fmla="*/ 1786199 w 6632041"/>
              <a:gd name="connsiteY2" fmla="*/ 1 h 3576574"/>
              <a:gd name="connsiteX3" fmla="*/ 4703903 w 6632041"/>
              <a:gd name="connsiteY3" fmla="*/ 1 h 3576574"/>
              <a:gd name="connsiteX4" fmla="*/ 4788585 w 6632041"/>
              <a:gd name="connsiteY4" fmla="*/ 8538 h 3576574"/>
              <a:gd name="connsiteX5" fmla="*/ 4801775 w 6632041"/>
              <a:gd name="connsiteY5" fmla="*/ 4443 h 3576574"/>
              <a:gd name="connsiteX6" fmla="*/ 4845853 w 6632041"/>
              <a:gd name="connsiteY6" fmla="*/ 0 h 3576574"/>
              <a:gd name="connsiteX7" fmla="*/ 6413332 w 6632041"/>
              <a:gd name="connsiteY7" fmla="*/ 0 h 3576574"/>
              <a:gd name="connsiteX8" fmla="*/ 6632041 w 6632041"/>
              <a:gd name="connsiteY8" fmla="*/ 218709 h 3576574"/>
              <a:gd name="connsiteX9" fmla="*/ 6632041 w 6632041"/>
              <a:gd name="connsiteY9" fmla="*/ 1093517 h 3576574"/>
              <a:gd name="connsiteX10" fmla="*/ 6630859 w 6632041"/>
              <a:gd name="connsiteY10" fmla="*/ 1099372 h 3576574"/>
              <a:gd name="connsiteX11" fmla="*/ 6632041 w 6632041"/>
              <a:gd name="connsiteY11" fmla="*/ 1105226 h 3576574"/>
              <a:gd name="connsiteX12" fmla="*/ 6632041 w 6632041"/>
              <a:gd name="connsiteY12" fmla="*/ 2421121 h 3576574"/>
              <a:gd name="connsiteX13" fmla="*/ 6625789 w 6632041"/>
              <a:gd name="connsiteY13" fmla="*/ 2452089 h 3576574"/>
              <a:gd name="connsiteX14" fmla="*/ 6632041 w 6632041"/>
              <a:gd name="connsiteY14" fmla="*/ 2483057 h 3576574"/>
              <a:gd name="connsiteX15" fmla="*/ 6632041 w 6632041"/>
              <a:gd name="connsiteY15" fmla="*/ 3357865 h 3576574"/>
              <a:gd name="connsiteX16" fmla="*/ 6413332 w 6632041"/>
              <a:gd name="connsiteY16" fmla="*/ 3576574 h 3576574"/>
              <a:gd name="connsiteX17" fmla="*/ 4845853 w 6632041"/>
              <a:gd name="connsiteY17" fmla="*/ 3576574 h 3576574"/>
              <a:gd name="connsiteX18" fmla="*/ 4801775 w 6632041"/>
              <a:gd name="connsiteY18" fmla="*/ 3572131 h 3576574"/>
              <a:gd name="connsiteX19" fmla="*/ 4784199 w 6632041"/>
              <a:gd name="connsiteY19" fmla="*/ 3566675 h 3576574"/>
              <a:gd name="connsiteX20" fmla="*/ 4703903 w 6632041"/>
              <a:gd name="connsiteY20" fmla="*/ 3574769 h 3576574"/>
              <a:gd name="connsiteX21" fmla="*/ 1786189 w 6632041"/>
              <a:gd name="connsiteY21" fmla="*/ 3574769 h 3576574"/>
              <a:gd name="connsiteX22" fmla="*/ 1671922 w 6632041"/>
              <a:gd name="connsiteY22" fmla="*/ 3574769 h 3576574"/>
              <a:gd name="connsiteX23" fmla="*/ 218710 w 6632041"/>
              <a:gd name="connsiteY23" fmla="*/ 3574769 h 3576574"/>
              <a:gd name="connsiteX24" fmla="*/ 1 w 6632041"/>
              <a:gd name="connsiteY24" fmla="*/ 3356060 h 3576574"/>
              <a:gd name="connsiteX25" fmla="*/ 1 w 6632041"/>
              <a:gd name="connsiteY25" fmla="*/ 2481252 h 3576574"/>
              <a:gd name="connsiteX26" fmla="*/ 6071 w 6632041"/>
              <a:gd name="connsiteY26" fmla="*/ 2451189 h 3576574"/>
              <a:gd name="connsiteX27" fmla="*/ 0 w 6632041"/>
              <a:gd name="connsiteY27" fmla="*/ 2421121 h 3576574"/>
              <a:gd name="connsiteX28" fmla="*/ 0 w 6632041"/>
              <a:gd name="connsiteY28" fmla="*/ 1105226 h 3576574"/>
              <a:gd name="connsiteX29" fmla="*/ 1183 w 6632041"/>
              <a:gd name="connsiteY29" fmla="*/ 1099369 h 3576574"/>
              <a:gd name="connsiteX30" fmla="*/ 1 w 6632041"/>
              <a:gd name="connsiteY30" fmla="*/ 1093517 h 3576574"/>
              <a:gd name="connsiteX31" fmla="*/ 1 w 6632041"/>
              <a:gd name="connsiteY31" fmla="*/ 218709 h 3576574"/>
              <a:gd name="connsiteX32" fmla="*/ 218710 w 6632041"/>
              <a:gd name="connsiteY32" fmla="*/ 0 h 3576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632041" h="3576574">
                <a:moveTo>
                  <a:pt x="218710" y="0"/>
                </a:moveTo>
                <a:lnTo>
                  <a:pt x="1786189" y="0"/>
                </a:lnTo>
                <a:lnTo>
                  <a:pt x="1786199" y="1"/>
                </a:lnTo>
                <a:lnTo>
                  <a:pt x="4703903" y="1"/>
                </a:lnTo>
                <a:lnTo>
                  <a:pt x="4788585" y="8538"/>
                </a:lnTo>
                <a:lnTo>
                  <a:pt x="4801775" y="4443"/>
                </a:lnTo>
                <a:cubicBezTo>
                  <a:pt x="4816013" y="1530"/>
                  <a:pt x="4830754" y="0"/>
                  <a:pt x="4845853" y="0"/>
                </a:cubicBezTo>
                <a:lnTo>
                  <a:pt x="6413332" y="0"/>
                </a:lnTo>
                <a:cubicBezTo>
                  <a:pt x="6534122" y="0"/>
                  <a:pt x="6632041" y="97919"/>
                  <a:pt x="6632041" y="218709"/>
                </a:cubicBezTo>
                <a:lnTo>
                  <a:pt x="6632041" y="1093517"/>
                </a:lnTo>
                <a:lnTo>
                  <a:pt x="6630859" y="1099372"/>
                </a:lnTo>
                <a:lnTo>
                  <a:pt x="6632041" y="1105226"/>
                </a:lnTo>
                <a:lnTo>
                  <a:pt x="6632041" y="2421121"/>
                </a:lnTo>
                <a:lnTo>
                  <a:pt x="6625789" y="2452089"/>
                </a:lnTo>
                <a:lnTo>
                  <a:pt x="6632041" y="2483057"/>
                </a:lnTo>
                <a:lnTo>
                  <a:pt x="6632041" y="3357865"/>
                </a:lnTo>
                <a:cubicBezTo>
                  <a:pt x="6632041" y="3478655"/>
                  <a:pt x="6534122" y="3576574"/>
                  <a:pt x="6413332" y="3576574"/>
                </a:cubicBezTo>
                <a:lnTo>
                  <a:pt x="4845853" y="3576574"/>
                </a:lnTo>
                <a:cubicBezTo>
                  <a:pt x="4830754" y="3576574"/>
                  <a:pt x="4816013" y="3575044"/>
                  <a:pt x="4801775" y="3572131"/>
                </a:cubicBezTo>
                <a:lnTo>
                  <a:pt x="4784199" y="3566675"/>
                </a:lnTo>
                <a:lnTo>
                  <a:pt x="4703903" y="3574769"/>
                </a:lnTo>
                <a:lnTo>
                  <a:pt x="1786189" y="3574769"/>
                </a:lnTo>
                <a:lnTo>
                  <a:pt x="1671922" y="3574769"/>
                </a:lnTo>
                <a:lnTo>
                  <a:pt x="218710" y="3574769"/>
                </a:lnTo>
                <a:cubicBezTo>
                  <a:pt x="97920" y="3574769"/>
                  <a:pt x="1" y="3476850"/>
                  <a:pt x="1" y="3356060"/>
                </a:cubicBezTo>
                <a:lnTo>
                  <a:pt x="1" y="2481252"/>
                </a:lnTo>
                <a:lnTo>
                  <a:pt x="6071" y="2451189"/>
                </a:lnTo>
                <a:lnTo>
                  <a:pt x="0" y="2421121"/>
                </a:lnTo>
                <a:lnTo>
                  <a:pt x="0" y="1105226"/>
                </a:lnTo>
                <a:lnTo>
                  <a:pt x="1183" y="1099369"/>
                </a:lnTo>
                <a:lnTo>
                  <a:pt x="1" y="1093517"/>
                </a:lnTo>
                <a:lnTo>
                  <a:pt x="1" y="218709"/>
                </a:lnTo>
                <a:cubicBezTo>
                  <a:pt x="1" y="97919"/>
                  <a:pt x="97920" y="0"/>
                  <a:pt x="218710" y="0"/>
                </a:cubicBezTo>
                <a:close/>
              </a:path>
            </a:pathLst>
          </a:custGeom>
          <a:solidFill>
            <a:schemeClr val="bg1"/>
          </a:solidFill>
          <a:ln w="6350">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814918" y="5369451"/>
            <a:ext cx="3302320" cy="369332"/>
          </a:xfrm>
          <a:prstGeom prst="rect">
            <a:avLst/>
          </a:prstGeom>
          <a:noFill/>
        </p:spPr>
        <p:txBody>
          <a:bodyPr wrap="square" rtlCol="0">
            <a:spAutoFit/>
          </a:bodyPr>
          <a:lstStyle/>
          <a:p>
            <a:pPr algn="ctr"/>
            <a:r>
              <a:rPr lang="en-US" b="1" dirty="0">
                <a:solidFill>
                  <a:srgbClr val="4C4F54"/>
                </a:solidFill>
                <a:latin typeface="Candara" panose="020E0502030303020204" pitchFamily="34" charset="0"/>
                <a:ea typeface="Roboto Light" panose="02000000000000000000" pitchFamily="2" charset="0"/>
              </a:rPr>
              <a:t>LOREM IPSUM</a:t>
            </a:r>
            <a:endParaRPr lang="ru-RU" b="1" dirty="0">
              <a:solidFill>
                <a:srgbClr val="4C4F54"/>
              </a:solidFill>
              <a:latin typeface="Candara" panose="020E0502030303020204" pitchFamily="34" charset="0"/>
              <a:ea typeface="Roboto Light" panose="02000000000000000000" pitchFamily="2" charset="0"/>
            </a:endParaRPr>
          </a:p>
        </p:txBody>
      </p:sp>
      <p:pic>
        <p:nvPicPr>
          <p:cNvPr id="6" name="Picture Placeholder 5"/>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89" b="289"/>
          <a:stretch>
            <a:fillRect/>
          </a:stretch>
        </p:blipFill>
        <p:spPr>
          <a:xfrm>
            <a:off x="823913" y="1951038"/>
            <a:ext cx="3294062" cy="3275012"/>
          </a:xfrm>
          <a:solidFill>
            <a:schemeClr val="bg1">
              <a:lumMod val="85000"/>
            </a:schemeClr>
          </a:solidFill>
          <a:ln>
            <a:solidFill>
              <a:schemeClr val="bg1"/>
            </a:solidFill>
          </a:ln>
          <a:effectLst>
            <a:outerShdw blurRad="63500" sx="102000" sy="102000" algn="ctr" rotWithShape="0">
              <a:prstClr val="black">
                <a:alpha val="40000"/>
              </a:prstClr>
            </a:outerShdw>
          </a:effectLst>
        </p:spPr>
      </p:pic>
      <p:grpSp>
        <p:nvGrpSpPr>
          <p:cNvPr id="10" name="Group 9"/>
          <p:cNvGrpSpPr/>
          <p:nvPr/>
        </p:nvGrpSpPr>
        <p:grpSpPr>
          <a:xfrm>
            <a:off x="3341511"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13" name="TextBox 12"/>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14" name="TextBox 13"/>
          <p:cNvSpPr txBox="1"/>
          <p:nvPr/>
        </p:nvSpPr>
        <p:spPr>
          <a:xfrm>
            <a:off x="5319405" y="2499622"/>
            <a:ext cx="5483317" cy="830997"/>
          </a:xfrm>
          <a:prstGeom prst="rect">
            <a:avLst/>
          </a:prstGeom>
          <a:noFill/>
        </p:spPr>
        <p:txBody>
          <a:bodyPr wrap="square" rtlCol="0">
            <a:spAutoFit/>
          </a:bodyPr>
          <a:lstStyle/>
          <a:p>
            <a:r>
              <a:rPr lang="en-US" sz="1600" b="1"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 name="Oval 14"/>
          <p:cNvSpPr/>
          <p:nvPr/>
        </p:nvSpPr>
        <p:spPr>
          <a:xfrm>
            <a:off x="2482834" y="1583902"/>
            <a:ext cx="915720" cy="915720"/>
          </a:xfrm>
          <a:prstGeom prst="ellipse">
            <a:avLst/>
          </a:prstGeom>
          <a:solidFill>
            <a:srgbClr val="34738D"/>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1">
                  <a:lumMod val="75000"/>
                </a:schemeClr>
              </a:solidFill>
              <a:latin typeface="FontAwesome" pitchFamily="2" charset="0"/>
            </a:endParaRPr>
          </a:p>
        </p:txBody>
      </p:sp>
      <p:sp>
        <p:nvSpPr>
          <p:cNvPr id="16" name="Freeform 62"/>
          <p:cNvSpPr>
            <a:spLocks noChangeAspect="1" noEditPoints="1"/>
          </p:cNvSpPr>
          <p:nvPr/>
        </p:nvSpPr>
        <p:spPr bwMode="auto">
          <a:xfrm>
            <a:off x="2732971" y="1832376"/>
            <a:ext cx="415449" cy="418773"/>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Oval 16"/>
          <p:cNvSpPr/>
          <p:nvPr/>
        </p:nvSpPr>
        <p:spPr>
          <a:xfrm>
            <a:off x="3473904" y="2438268"/>
            <a:ext cx="915720" cy="915720"/>
          </a:xfrm>
          <a:prstGeom prst="ellipse">
            <a:avLst/>
          </a:prstGeom>
          <a:solidFill>
            <a:srgbClr val="189A80"/>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2">
                  <a:lumMod val="50000"/>
                </a:schemeClr>
              </a:solidFill>
              <a:latin typeface="FontAwesome" pitchFamily="2" charset="0"/>
            </a:endParaRPr>
          </a:p>
        </p:txBody>
      </p:sp>
      <p:sp>
        <p:nvSpPr>
          <p:cNvPr id="18" name="Freeform 245"/>
          <p:cNvSpPr>
            <a:spLocks noChangeAspect="1"/>
          </p:cNvSpPr>
          <p:nvPr/>
        </p:nvSpPr>
        <p:spPr bwMode="auto">
          <a:xfrm>
            <a:off x="3729516" y="2693880"/>
            <a:ext cx="404496" cy="404496"/>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Oval 18"/>
          <p:cNvSpPr/>
          <p:nvPr/>
        </p:nvSpPr>
        <p:spPr>
          <a:xfrm>
            <a:off x="3473904" y="3924171"/>
            <a:ext cx="915720" cy="915720"/>
          </a:xfrm>
          <a:prstGeom prst="ellipse">
            <a:avLst/>
          </a:prstGeom>
          <a:solidFill>
            <a:srgbClr val="EF9D27"/>
          </a:solidFill>
          <a:ln w="190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3">
                  <a:lumMod val="75000"/>
                </a:schemeClr>
              </a:solidFill>
              <a:latin typeface="FontAwesome" pitchFamily="2" charset="0"/>
            </a:endParaRPr>
          </a:p>
        </p:txBody>
      </p:sp>
      <p:sp>
        <p:nvSpPr>
          <p:cNvPr id="20" name="Freeform 132"/>
          <p:cNvSpPr>
            <a:spLocks noChangeAspect="1" noEditPoints="1"/>
          </p:cNvSpPr>
          <p:nvPr/>
        </p:nvSpPr>
        <p:spPr bwMode="auto">
          <a:xfrm>
            <a:off x="3709115" y="4169064"/>
            <a:ext cx="445299" cy="425937"/>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Shape 3686"/>
          <p:cNvSpPr/>
          <p:nvPr/>
        </p:nvSpPr>
        <p:spPr>
          <a:xfrm>
            <a:off x="5354698" y="3487998"/>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34738D"/>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8" name="Text Box 10"/>
          <p:cNvSpPr txBox="1">
            <a:spLocks noChangeArrowheads="1"/>
          </p:cNvSpPr>
          <p:nvPr/>
        </p:nvSpPr>
        <p:spPr bwMode="auto">
          <a:xfrm>
            <a:off x="5770894" y="3432678"/>
            <a:ext cx="4948662"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9" name="Shape 3686"/>
          <p:cNvSpPr/>
          <p:nvPr/>
        </p:nvSpPr>
        <p:spPr>
          <a:xfrm>
            <a:off x="5354698" y="426519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189A80"/>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0" name="Text Box 10"/>
          <p:cNvSpPr txBox="1">
            <a:spLocks noChangeArrowheads="1"/>
          </p:cNvSpPr>
          <p:nvPr/>
        </p:nvSpPr>
        <p:spPr bwMode="auto">
          <a:xfrm>
            <a:off x="5770894" y="4209872"/>
            <a:ext cx="4948662"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1" name="Shape 3686"/>
          <p:cNvSpPr/>
          <p:nvPr/>
        </p:nvSpPr>
        <p:spPr>
          <a:xfrm>
            <a:off x="5319405" y="496816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EF9D27"/>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2" name="Text Box 10"/>
          <p:cNvSpPr txBox="1">
            <a:spLocks noChangeArrowheads="1"/>
          </p:cNvSpPr>
          <p:nvPr/>
        </p:nvSpPr>
        <p:spPr bwMode="auto">
          <a:xfrm>
            <a:off x="5735601" y="4912847"/>
            <a:ext cx="4948662"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7467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childTnLst>
                          </p:cTn>
                        </p:par>
                        <p:par>
                          <p:cTn id="14" fill="hold">
                            <p:stCondLst>
                              <p:cond delay="1250"/>
                            </p:stCondLst>
                            <p:childTnLst>
                              <p:par>
                                <p:cTn id="15" presetID="37" presetClass="entr" presetSubtype="0"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900" decel="100000" fill="hold"/>
                                        <p:tgtEl>
                                          <p:spTgt spid="1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21" fill="hold">
                            <p:stCondLst>
                              <p:cond delay="2250"/>
                            </p:stCondLst>
                            <p:childTnLst>
                              <p:par>
                                <p:cTn id="22" presetID="53" presetClass="entr" presetSubtype="16"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500" fill="hold"/>
                                        <p:tgtEl>
                                          <p:spTgt spid="26"/>
                                        </p:tgtEl>
                                        <p:attrNameLst>
                                          <p:attrName>ppt_w</p:attrName>
                                        </p:attrNameLst>
                                      </p:cBhvr>
                                      <p:tavLst>
                                        <p:tav tm="0">
                                          <p:val>
                                            <p:fltVal val="0"/>
                                          </p:val>
                                        </p:tav>
                                        <p:tav tm="100000">
                                          <p:val>
                                            <p:strVal val="#ppt_w"/>
                                          </p:val>
                                        </p:tav>
                                      </p:tavLst>
                                    </p:anim>
                                    <p:anim calcmode="lin" valueType="num">
                                      <p:cBhvr>
                                        <p:cTn id="25" dur="500" fill="hold"/>
                                        <p:tgtEl>
                                          <p:spTgt spid="26"/>
                                        </p:tgtEl>
                                        <p:attrNameLst>
                                          <p:attrName>ppt_h</p:attrName>
                                        </p:attrNameLst>
                                      </p:cBhvr>
                                      <p:tavLst>
                                        <p:tav tm="0">
                                          <p:val>
                                            <p:fltVal val="0"/>
                                          </p:val>
                                        </p:tav>
                                        <p:tav tm="100000">
                                          <p:val>
                                            <p:strVal val="#ppt_h"/>
                                          </p:val>
                                        </p:tav>
                                      </p:tavLst>
                                    </p:anim>
                                    <p:animEffect transition="in" filter="fade">
                                      <p:cBhvr>
                                        <p:cTn id="26" dur="500"/>
                                        <p:tgtEl>
                                          <p:spTgt spid="26"/>
                                        </p:tgtEl>
                                      </p:cBhvr>
                                    </p:animEffect>
                                  </p:childTnLst>
                                </p:cTn>
                              </p:par>
                            </p:childTnLst>
                          </p:cTn>
                        </p:par>
                        <p:par>
                          <p:cTn id="27" fill="hold">
                            <p:stCondLst>
                              <p:cond delay="2750"/>
                            </p:stCondLst>
                            <p:childTnLst>
                              <p:par>
                                <p:cTn id="28" presetID="22" presetClass="entr" presetSubtype="1"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up)">
                                      <p:cBhvr>
                                        <p:cTn id="30" dur="500"/>
                                        <p:tgtEl>
                                          <p:spTgt spid="14"/>
                                        </p:tgtEl>
                                      </p:cBhvr>
                                    </p:animEffect>
                                  </p:childTnLst>
                                </p:cTn>
                              </p:par>
                            </p:childTnLst>
                          </p:cTn>
                        </p:par>
                        <p:par>
                          <p:cTn id="31" fill="hold">
                            <p:stCondLst>
                              <p:cond delay="3250"/>
                            </p:stCondLst>
                            <p:childTnLst>
                              <p:par>
                                <p:cTn id="32" presetID="23" presetClass="entr" presetSubtype="36"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p:cTn id="34" dur="500" fill="hold"/>
                                        <p:tgtEl>
                                          <p:spTgt spid="15"/>
                                        </p:tgtEl>
                                        <p:attrNameLst>
                                          <p:attrName>ppt_w</p:attrName>
                                        </p:attrNameLst>
                                      </p:cBhvr>
                                      <p:tavLst>
                                        <p:tav tm="0">
                                          <p:val>
                                            <p:strVal val="(6*min(max(#ppt_w*#ppt_h,.3),1)-7.4)/-.7*#ppt_w"/>
                                          </p:val>
                                        </p:tav>
                                        <p:tav tm="100000">
                                          <p:val>
                                            <p:strVal val="#ppt_w"/>
                                          </p:val>
                                        </p:tav>
                                      </p:tavLst>
                                    </p:anim>
                                    <p:anim calcmode="lin" valueType="num">
                                      <p:cBhvr>
                                        <p:cTn id="35" dur="500" fill="hold"/>
                                        <p:tgtEl>
                                          <p:spTgt spid="15"/>
                                        </p:tgtEl>
                                        <p:attrNameLst>
                                          <p:attrName>ppt_h</p:attrName>
                                        </p:attrNameLst>
                                      </p:cBhvr>
                                      <p:tavLst>
                                        <p:tav tm="0">
                                          <p:val>
                                            <p:strVal val="(6*min(max(#ppt_w*#ppt_h,.3),1)-7.4)/-.7*#ppt_h"/>
                                          </p:val>
                                        </p:tav>
                                        <p:tav tm="100000">
                                          <p:val>
                                            <p:strVal val="#ppt_h"/>
                                          </p:val>
                                        </p:tav>
                                      </p:tavLst>
                                    </p:anim>
                                    <p:anim calcmode="lin" valueType="num">
                                      <p:cBhvr>
                                        <p:cTn id="36" dur="500" fill="hold"/>
                                        <p:tgtEl>
                                          <p:spTgt spid="15"/>
                                        </p:tgtEl>
                                        <p:attrNameLst>
                                          <p:attrName>ppt_x</p:attrName>
                                        </p:attrNameLst>
                                      </p:cBhvr>
                                      <p:tavLst>
                                        <p:tav tm="0">
                                          <p:val>
                                            <p:fltVal val="0.5"/>
                                          </p:val>
                                        </p:tav>
                                        <p:tav tm="100000">
                                          <p:val>
                                            <p:strVal val="#ppt_x"/>
                                          </p:val>
                                        </p:tav>
                                      </p:tavLst>
                                    </p:anim>
                                    <p:anim calcmode="lin" valueType="num">
                                      <p:cBhvr>
                                        <p:cTn id="37" dur="500" fill="hold"/>
                                        <p:tgtEl>
                                          <p:spTgt spid="15"/>
                                        </p:tgtEl>
                                        <p:attrNameLst>
                                          <p:attrName>ppt_y</p:attrName>
                                        </p:attrNameLst>
                                      </p:cBhvr>
                                      <p:tavLst>
                                        <p:tav tm="0">
                                          <p:val>
                                            <p:strVal val="1+(6*min(max(#ppt_w*#ppt_h,.3),1)-7.4)/-.7*#ppt_h/2"/>
                                          </p:val>
                                        </p:tav>
                                        <p:tav tm="100000">
                                          <p:val>
                                            <p:strVal val="#ppt_y"/>
                                          </p:val>
                                        </p:tav>
                                      </p:tavLst>
                                    </p:anim>
                                  </p:childTnLst>
                                </p:cTn>
                              </p:par>
                              <p:par>
                                <p:cTn id="38" presetID="23" presetClass="entr" presetSubtype="36"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strVal val="(6*min(max(#ppt_w*#ppt_h,.3),1)-7.4)/-.7*#ppt_w"/>
                                          </p:val>
                                        </p:tav>
                                        <p:tav tm="100000">
                                          <p:val>
                                            <p:strVal val="#ppt_w"/>
                                          </p:val>
                                        </p:tav>
                                      </p:tavLst>
                                    </p:anim>
                                    <p:anim calcmode="lin" valueType="num">
                                      <p:cBhvr>
                                        <p:cTn id="41" dur="500" fill="hold"/>
                                        <p:tgtEl>
                                          <p:spTgt spid="16"/>
                                        </p:tgtEl>
                                        <p:attrNameLst>
                                          <p:attrName>ppt_h</p:attrName>
                                        </p:attrNameLst>
                                      </p:cBhvr>
                                      <p:tavLst>
                                        <p:tav tm="0">
                                          <p:val>
                                            <p:strVal val="(6*min(max(#ppt_w*#ppt_h,.3),1)-7.4)/-.7*#ppt_h"/>
                                          </p:val>
                                        </p:tav>
                                        <p:tav tm="100000">
                                          <p:val>
                                            <p:strVal val="#ppt_h"/>
                                          </p:val>
                                        </p:tav>
                                      </p:tavLst>
                                    </p:anim>
                                    <p:anim calcmode="lin" valueType="num">
                                      <p:cBhvr>
                                        <p:cTn id="42" dur="500" fill="hold"/>
                                        <p:tgtEl>
                                          <p:spTgt spid="16"/>
                                        </p:tgtEl>
                                        <p:attrNameLst>
                                          <p:attrName>ppt_x</p:attrName>
                                        </p:attrNameLst>
                                      </p:cBhvr>
                                      <p:tavLst>
                                        <p:tav tm="0">
                                          <p:val>
                                            <p:fltVal val="0.5"/>
                                          </p:val>
                                        </p:tav>
                                        <p:tav tm="100000">
                                          <p:val>
                                            <p:strVal val="#ppt_x"/>
                                          </p:val>
                                        </p:tav>
                                      </p:tavLst>
                                    </p:anim>
                                    <p:anim calcmode="lin" valueType="num">
                                      <p:cBhvr>
                                        <p:cTn id="43" dur="50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44" fill="hold">
                            <p:stCondLst>
                              <p:cond delay="3750"/>
                            </p:stCondLst>
                            <p:childTnLst>
                              <p:par>
                                <p:cTn id="45" presetID="23" presetClass="entr" presetSubtype="36"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p:cTn id="47" dur="500" fill="hold"/>
                                        <p:tgtEl>
                                          <p:spTgt spid="27"/>
                                        </p:tgtEl>
                                        <p:attrNameLst>
                                          <p:attrName>ppt_w</p:attrName>
                                        </p:attrNameLst>
                                      </p:cBhvr>
                                      <p:tavLst>
                                        <p:tav tm="0">
                                          <p:val>
                                            <p:strVal val="(6*min(max(#ppt_w*#ppt_h,.3),1)-7.4)/-.7*#ppt_w"/>
                                          </p:val>
                                        </p:tav>
                                        <p:tav tm="100000">
                                          <p:val>
                                            <p:strVal val="#ppt_w"/>
                                          </p:val>
                                        </p:tav>
                                      </p:tavLst>
                                    </p:anim>
                                    <p:anim calcmode="lin" valueType="num">
                                      <p:cBhvr>
                                        <p:cTn id="48" dur="500" fill="hold"/>
                                        <p:tgtEl>
                                          <p:spTgt spid="27"/>
                                        </p:tgtEl>
                                        <p:attrNameLst>
                                          <p:attrName>ppt_h</p:attrName>
                                        </p:attrNameLst>
                                      </p:cBhvr>
                                      <p:tavLst>
                                        <p:tav tm="0">
                                          <p:val>
                                            <p:strVal val="(6*min(max(#ppt_w*#ppt_h,.3),1)-7.4)/-.7*#ppt_h"/>
                                          </p:val>
                                        </p:tav>
                                        <p:tav tm="100000">
                                          <p:val>
                                            <p:strVal val="#ppt_h"/>
                                          </p:val>
                                        </p:tav>
                                      </p:tavLst>
                                    </p:anim>
                                    <p:anim calcmode="lin" valueType="num">
                                      <p:cBhvr>
                                        <p:cTn id="49" dur="500" fill="hold"/>
                                        <p:tgtEl>
                                          <p:spTgt spid="27"/>
                                        </p:tgtEl>
                                        <p:attrNameLst>
                                          <p:attrName>ppt_x</p:attrName>
                                        </p:attrNameLst>
                                      </p:cBhvr>
                                      <p:tavLst>
                                        <p:tav tm="0">
                                          <p:val>
                                            <p:fltVal val="0.5"/>
                                          </p:val>
                                        </p:tav>
                                        <p:tav tm="100000">
                                          <p:val>
                                            <p:strVal val="#ppt_x"/>
                                          </p:val>
                                        </p:tav>
                                      </p:tavLst>
                                    </p:anim>
                                    <p:anim calcmode="lin" valueType="num">
                                      <p:cBhvr>
                                        <p:cTn id="50"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1" fill="hold">
                            <p:stCondLst>
                              <p:cond delay="4250"/>
                            </p:stCondLst>
                            <p:childTnLst>
                              <p:par>
                                <p:cTn id="52" presetID="22" presetClass="entr" presetSubtype="8" fill="hold" grpId="0" nodeType="after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wipe(left)">
                                      <p:cBhvr>
                                        <p:cTn id="54" dur="500"/>
                                        <p:tgtEl>
                                          <p:spTgt spid="28"/>
                                        </p:tgtEl>
                                      </p:cBhvr>
                                    </p:animEffect>
                                  </p:childTnLst>
                                </p:cTn>
                              </p:par>
                            </p:childTnLst>
                          </p:cTn>
                        </p:par>
                        <p:par>
                          <p:cTn id="55" fill="hold">
                            <p:stCondLst>
                              <p:cond delay="4750"/>
                            </p:stCondLst>
                            <p:childTnLst>
                              <p:par>
                                <p:cTn id="56" presetID="23" presetClass="entr" presetSubtype="36" fill="hold" grpId="0" nodeType="after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p:cTn id="58" dur="500" fill="hold"/>
                                        <p:tgtEl>
                                          <p:spTgt spid="17"/>
                                        </p:tgtEl>
                                        <p:attrNameLst>
                                          <p:attrName>ppt_w</p:attrName>
                                        </p:attrNameLst>
                                      </p:cBhvr>
                                      <p:tavLst>
                                        <p:tav tm="0">
                                          <p:val>
                                            <p:strVal val="(6*min(max(#ppt_w*#ppt_h,.3),1)-7.4)/-.7*#ppt_w"/>
                                          </p:val>
                                        </p:tav>
                                        <p:tav tm="100000">
                                          <p:val>
                                            <p:strVal val="#ppt_w"/>
                                          </p:val>
                                        </p:tav>
                                      </p:tavLst>
                                    </p:anim>
                                    <p:anim calcmode="lin" valueType="num">
                                      <p:cBhvr>
                                        <p:cTn id="59" dur="500" fill="hold"/>
                                        <p:tgtEl>
                                          <p:spTgt spid="17"/>
                                        </p:tgtEl>
                                        <p:attrNameLst>
                                          <p:attrName>ppt_h</p:attrName>
                                        </p:attrNameLst>
                                      </p:cBhvr>
                                      <p:tavLst>
                                        <p:tav tm="0">
                                          <p:val>
                                            <p:strVal val="(6*min(max(#ppt_w*#ppt_h,.3),1)-7.4)/-.7*#ppt_h"/>
                                          </p:val>
                                        </p:tav>
                                        <p:tav tm="100000">
                                          <p:val>
                                            <p:strVal val="#ppt_h"/>
                                          </p:val>
                                        </p:tav>
                                      </p:tavLst>
                                    </p:anim>
                                    <p:anim calcmode="lin" valueType="num">
                                      <p:cBhvr>
                                        <p:cTn id="60" dur="500" fill="hold"/>
                                        <p:tgtEl>
                                          <p:spTgt spid="17"/>
                                        </p:tgtEl>
                                        <p:attrNameLst>
                                          <p:attrName>ppt_x</p:attrName>
                                        </p:attrNameLst>
                                      </p:cBhvr>
                                      <p:tavLst>
                                        <p:tav tm="0">
                                          <p:val>
                                            <p:fltVal val="0.5"/>
                                          </p:val>
                                        </p:tav>
                                        <p:tav tm="100000">
                                          <p:val>
                                            <p:strVal val="#ppt_x"/>
                                          </p:val>
                                        </p:tav>
                                      </p:tavLst>
                                    </p:anim>
                                    <p:anim calcmode="lin" valueType="num">
                                      <p:cBhvr>
                                        <p:cTn id="61" dur="500" fill="hold"/>
                                        <p:tgtEl>
                                          <p:spTgt spid="17"/>
                                        </p:tgtEl>
                                        <p:attrNameLst>
                                          <p:attrName>ppt_y</p:attrName>
                                        </p:attrNameLst>
                                      </p:cBhvr>
                                      <p:tavLst>
                                        <p:tav tm="0">
                                          <p:val>
                                            <p:strVal val="1+(6*min(max(#ppt_w*#ppt_h,.3),1)-7.4)/-.7*#ppt_h/2"/>
                                          </p:val>
                                        </p:tav>
                                        <p:tav tm="100000">
                                          <p:val>
                                            <p:strVal val="#ppt_y"/>
                                          </p:val>
                                        </p:tav>
                                      </p:tavLst>
                                    </p:anim>
                                  </p:childTnLst>
                                </p:cTn>
                              </p:par>
                              <p:par>
                                <p:cTn id="62" presetID="23" presetClass="entr" presetSubtype="36"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p:cTn id="64" dur="500" fill="hold"/>
                                        <p:tgtEl>
                                          <p:spTgt spid="18"/>
                                        </p:tgtEl>
                                        <p:attrNameLst>
                                          <p:attrName>ppt_w</p:attrName>
                                        </p:attrNameLst>
                                      </p:cBhvr>
                                      <p:tavLst>
                                        <p:tav tm="0">
                                          <p:val>
                                            <p:strVal val="(6*min(max(#ppt_w*#ppt_h,.3),1)-7.4)/-.7*#ppt_w"/>
                                          </p:val>
                                        </p:tav>
                                        <p:tav tm="100000">
                                          <p:val>
                                            <p:strVal val="#ppt_w"/>
                                          </p:val>
                                        </p:tav>
                                      </p:tavLst>
                                    </p:anim>
                                    <p:anim calcmode="lin" valueType="num">
                                      <p:cBhvr>
                                        <p:cTn id="65" dur="500" fill="hold"/>
                                        <p:tgtEl>
                                          <p:spTgt spid="18"/>
                                        </p:tgtEl>
                                        <p:attrNameLst>
                                          <p:attrName>ppt_h</p:attrName>
                                        </p:attrNameLst>
                                      </p:cBhvr>
                                      <p:tavLst>
                                        <p:tav tm="0">
                                          <p:val>
                                            <p:strVal val="(6*min(max(#ppt_w*#ppt_h,.3),1)-7.4)/-.7*#ppt_h"/>
                                          </p:val>
                                        </p:tav>
                                        <p:tav tm="100000">
                                          <p:val>
                                            <p:strVal val="#ppt_h"/>
                                          </p:val>
                                        </p:tav>
                                      </p:tavLst>
                                    </p:anim>
                                    <p:anim calcmode="lin" valueType="num">
                                      <p:cBhvr>
                                        <p:cTn id="66" dur="500" fill="hold"/>
                                        <p:tgtEl>
                                          <p:spTgt spid="18"/>
                                        </p:tgtEl>
                                        <p:attrNameLst>
                                          <p:attrName>ppt_x</p:attrName>
                                        </p:attrNameLst>
                                      </p:cBhvr>
                                      <p:tavLst>
                                        <p:tav tm="0">
                                          <p:val>
                                            <p:fltVal val="0.5"/>
                                          </p:val>
                                        </p:tav>
                                        <p:tav tm="100000">
                                          <p:val>
                                            <p:strVal val="#ppt_x"/>
                                          </p:val>
                                        </p:tav>
                                      </p:tavLst>
                                    </p:anim>
                                    <p:anim calcmode="lin" valueType="num">
                                      <p:cBhvr>
                                        <p:cTn id="67" dur="500" fill="hold"/>
                                        <p:tgtEl>
                                          <p:spTgt spid="18"/>
                                        </p:tgtEl>
                                        <p:attrNameLst>
                                          <p:attrName>ppt_y</p:attrName>
                                        </p:attrNameLst>
                                      </p:cBhvr>
                                      <p:tavLst>
                                        <p:tav tm="0">
                                          <p:val>
                                            <p:strVal val="1+(6*min(max(#ppt_w*#ppt_h,.3),1)-7.4)/-.7*#ppt_h/2"/>
                                          </p:val>
                                        </p:tav>
                                        <p:tav tm="100000">
                                          <p:val>
                                            <p:strVal val="#ppt_y"/>
                                          </p:val>
                                        </p:tav>
                                      </p:tavLst>
                                    </p:anim>
                                  </p:childTnLst>
                                </p:cTn>
                              </p:par>
                            </p:childTnLst>
                          </p:cTn>
                        </p:par>
                        <p:par>
                          <p:cTn id="68" fill="hold">
                            <p:stCondLst>
                              <p:cond delay="5250"/>
                            </p:stCondLst>
                            <p:childTnLst>
                              <p:par>
                                <p:cTn id="69" presetID="23" presetClass="entr" presetSubtype="36"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 calcmode="lin" valueType="num">
                                      <p:cBhvr>
                                        <p:cTn id="71" dur="500" fill="hold"/>
                                        <p:tgtEl>
                                          <p:spTgt spid="29"/>
                                        </p:tgtEl>
                                        <p:attrNameLst>
                                          <p:attrName>ppt_w</p:attrName>
                                        </p:attrNameLst>
                                      </p:cBhvr>
                                      <p:tavLst>
                                        <p:tav tm="0">
                                          <p:val>
                                            <p:strVal val="(6*min(max(#ppt_w*#ppt_h,.3),1)-7.4)/-.7*#ppt_w"/>
                                          </p:val>
                                        </p:tav>
                                        <p:tav tm="100000">
                                          <p:val>
                                            <p:strVal val="#ppt_w"/>
                                          </p:val>
                                        </p:tav>
                                      </p:tavLst>
                                    </p:anim>
                                    <p:anim calcmode="lin" valueType="num">
                                      <p:cBhvr>
                                        <p:cTn id="72" dur="500" fill="hold"/>
                                        <p:tgtEl>
                                          <p:spTgt spid="29"/>
                                        </p:tgtEl>
                                        <p:attrNameLst>
                                          <p:attrName>ppt_h</p:attrName>
                                        </p:attrNameLst>
                                      </p:cBhvr>
                                      <p:tavLst>
                                        <p:tav tm="0">
                                          <p:val>
                                            <p:strVal val="(6*min(max(#ppt_w*#ppt_h,.3),1)-7.4)/-.7*#ppt_h"/>
                                          </p:val>
                                        </p:tav>
                                        <p:tav tm="100000">
                                          <p:val>
                                            <p:strVal val="#ppt_h"/>
                                          </p:val>
                                        </p:tav>
                                      </p:tavLst>
                                    </p:anim>
                                    <p:anim calcmode="lin" valueType="num">
                                      <p:cBhvr>
                                        <p:cTn id="73" dur="500" fill="hold"/>
                                        <p:tgtEl>
                                          <p:spTgt spid="29"/>
                                        </p:tgtEl>
                                        <p:attrNameLst>
                                          <p:attrName>ppt_x</p:attrName>
                                        </p:attrNameLst>
                                      </p:cBhvr>
                                      <p:tavLst>
                                        <p:tav tm="0">
                                          <p:val>
                                            <p:fltVal val="0.5"/>
                                          </p:val>
                                        </p:tav>
                                        <p:tav tm="100000">
                                          <p:val>
                                            <p:strVal val="#ppt_x"/>
                                          </p:val>
                                        </p:tav>
                                      </p:tavLst>
                                    </p:anim>
                                    <p:anim calcmode="lin" valueType="num">
                                      <p:cBhvr>
                                        <p:cTn id="74" dur="500" fill="hold"/>
                                        <p:tgtEl>
                                          <p:spTgt spid="29"/>
                                        </p:tgtEl>
                                        <p:attrNameLst>
                                          <p:attrName>ppt_y</p:attrName>
                                        </p:attrNameLst>
                                      </p:cBhvr>
                                      <p:tavLst>
                                        <p:tav tm="0">
                                          <p:val>
                                            <p:strVal val="1+(6*min(max(#ppt_w*#ppt_h,.3),1)-7.4)/-.7*#ppt_h/2"/>
                                          </p:val>
                                        </p:tav>
                                        <p:tav tm="100000">
                                          <p:val>
                                            <p:strVal val="#ppt_y"/>
                                          </p:val>
                                        </p:tav>
                                      </p:tavLst>
                                    </p:anim>
                                  </p:childTnLst>
                                </p:cTn>
                              </p:par>
                            </p:childTnLst>
                          </p:cTn>
                        </p:par>
                        <p:par>
                          <p:cTn id="75" fill="hold">
                            <p:stCondLst>
                              <p:cond delay="5750"/>
                            </p:stCondLst>
                            <p:childTnLst>
                              <p:par>
                                <p:cTn id="76" presetID="22" presetClass="entr" presetSubtype="8" fill="hold" grpId="0" nodeType="after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wipe(left)">
                                      <p:cBhvr>
                                        <p:cTn id="78" dur="500"/>
                                        <p:tgtEl>
                                          <p:spTgt spid="30"/>
                                        </p:tgtEl>
                                      </p:cBhvr>
                                    </p:animEffect>
                                  </p:childTnLst>
                                </p:cTn>
                              </p:par>
                            </p:childTnLst>
                          </p:cTn>
                        </p:par>
                        <p:par>
                          <p:cTn id="79" fill="hold">
                            <p:stCondLst>
                              <p:cond delay="6250"/>
                            </p:stCondLst>
                            <p:childTnLst>
                              <p:par>
                                <p:cTn id="80" presetID="23" presetClass="entr" presetSubtype="36" fill="hold" grpId="0" nodeType="afterEffect">
                                  <p:stCondLst>
                                    <p:cond delay="0"/>
                                  </p:stCondLst>
                                  <p:childTnLst>
                                    <p:set>
                                      <p:cBhvr>
                                        <p:cTn id="81" dur="1" fill="hold">
                                          <p:stCondLst>
                                            <p:cond delay="0"/>
                                          </p:stCondLst>
                                        </p:cTn>
                                        <p:tgtEl>
                                          <p:spTgt spid="19"/>
                                        </p:tgtEl>
                                        <p:attrNameLst>
                                          <p:attrName>style.visibility</p:attrName>
                                        </p:attrNameLst>
                                      </p:cBhvr>
                                      <p:to>
                                        <p:strVal val="visible"/>
                                      </p:to>
                                    </p:set>
                                    <p:anim calcmode="lin" valueType="num">
                                      <p:cBhvr>
                                        <p:cTn id="82" dur="500" fill="hold"/>
                                        <p:tgtEl>
                                          <p:spTgt spid="19"/>
                                        </p:tgtEl>
                                        <p:attrNameLst>
                                          <p:attrName>ppt_w</p:attrName>
                                        </p:attrNameLst>
                                      </p:cBhvr>
                                      <p:tavLst>
                                        <p:tav tm="0">
                                          <p:val>
                                            <p:strVal val="(6*min(max(#ppt_w*#ppt_h,.3),1)-7.4)/-.7*#ppt_w"/>
                                          </p:val>
                                        </p:tav>
                                        <p:tav tm="100000">
                                          <p:val>
                                            <p:strVal val="#ppt_w"/>
                                          </p:val>
                                        </p:tav>
                                      </p:tavLst>
                                    </p:anim>
                                    <p:anim calcmode="lin" valueType="num">
                                      <p:cBhvr>
                                        <p:cTn id="83" dur="500" fill="hold"/>
                                        <p:tgtEl>
                                          <p:spTgt spid="19"/>
                                        </p:tgtEl>
                                        <p:attrNameLst>
                                          <p:attrName>ppt_h</p:attrName>
                                        </p:attrNameLst>
                                      </p:cBhvr>
                                      <p:tavLst>
                                        <p:tav tm="0">
                                          <p:val>
                                            <p:strVal val="(6*min(max(#ppt_w*#ppt_h,.3),1)-7.4)/-.7*#ppt_h"/>
                                          </p:val>
                                        </p:tav>
                                        <p:tav tm="100000">
                                          <p:val>
                                            <p:strVal val="#ppt_h"/>
                                          </p:val>
                                        </p:tav>
                                      </p:tavLst>
                                    </p:anim>
                                    <p:anim calcmode="lin" valueType="num">
                                      <p:cBhvr>
                                        <p:cTn id="84" dur="500" fill="hold"/>
                                        <p:tgtEl>
                                          <p:spTgt spid="19"/>
                                        </p:tgtEl>
                                        <p:attrNameLst>
                                          <p:attrName>ppt_x</p:attrName>
                                        </p:attrNameLst>
                                      </p:cBhvr>
                                      <p:tavLst>
                                        <p:tav tm="0">
                                          <p:val>
                                            <p:fltVal val="0.5"/>
                                          </p:val>
                                        </p:tav>
                                        <p:tav tm="100000">
                                          <p:val>
                                            <p:strVal val="#ppt_x"/>
                                          </p:val>
                                        </p:tav>
                                      </p:tavLst>
                                    </p:anim>
                                    <p:anim calcmode="lin" valueType="num">
                                      <p:cBhvr>
                                        <p:cTn id="85" dur="500" fill="hold"/>
                                        <p:tgtEl>
                                          <p:spTgt spid="19"/>
                                        </p:tgtEl>
                                        <p:attrNameLst>
                                          <p:attrName>ppt_y</p:attrName>
                                        </p:attrNameLst>
                                      </p:cBhvr>
                                      <p:tavLst>
                                        <p:tav tm="0">
                                          <p:val>
                                            <p:strVal val="1+(6*min(max(#ppt_w*#ppt_h,.3),1)-7.4)/-.7*#ppt_h/2"/>
                                          </p:val>
                                        </p:tav>
                                        <p:tav tm="100000">
                                          <p:val>
                                            <p:strVal val="#ppt_y"/>
                                          </p:val>
                                        </p:tav>
                                      </p:tavLst>
                                    </p:anim>
                                  </p:childTnLst>
                                </p:cTn>
                              </p:par>
                              <p:par>
                                <p:cTn id="86" presetID="23" presetClass="entr" presetSubtype="36" fill="hold" grpId="0" nodeType="withEffect">
                                  <p:stCondLst>
                                    <p:cond delay="0"/>
                                  </p:stCondLst>
                                  <p:childTnLst>
                                    <p:set>
                                      <p:cBhvr>
                                        <p:cTn id="87" dur="1" fill="hold">
                                          <p:stCondLst>
                                            <p:cond delay="0"/>
                                          </p:stCondLst>
                                        </p:cTn>
                                        <p:tgtEl>
                                          <p:spTgt spid="20"/>
                                        </p:tgtEl>
                                        <p:attrNameLst>
                                          <p:attrName>style.visibility</p:attrName>
                                        </p:attrNameLst>
                                      </p:cBhvr>
                                      <p:to>
                                        <p:strVal val="visible"/>
                                      </p:to>
                                    </p:set>
                                    <p:anim calcmode="lin" valueType="num">
                                      <p:cBhvr>
                                        <p:cTn id="88" dur="500" fill="hold"/>
                                        <p:tgtEl>
                                          <p:spTgt spid="20"/>
                                        </p:tgtEl>
                                        <p:attrNameLst>
                                          <p:attrName>ppt_w</p:attrName>
                                        </p:attrNameLst>
                                      </p:cBhvr>
                                      <p:tavLst>
                                        <p:tav tm="0">
                                          <p:val>
                                            <p:strVal val="(6*min(max(#ppt_w*#ppt_h,.3),1)-7.4)/-.7*#ppt_w"/>
                                          </p:val>
                                        </p:tav>
                                        <p:tav tm="100000">
                                          <p:val>
                                            <p:strVal val="#ppt_w"/>
                                          </p:val>
                                        </p:tav>
                                      </p:tavLst>
                                    </p:anim>
                                    <p:anim calcmode="lin" valueType="num">
                                      <p:cBhvr>
                                        <p:cTn id="89" dur="500" fill="hold"/>
                                        <p:tgtEl>
                                          <p:spTgt spid="20"/>
                                        </p:tgtEl>
                                        <p:attrNameLst>
                                          <p:attrName>ppt_h</p:attrName>
                                        </p:attrNameLst>
                                      </p:cBhvr>
                                      <p:tavLst>
                                        <p:tav tm="0">
                                          <p:val>
                                            <p:strVal val="(6*min(max(#ppt_w*#ppt_h,.3),1)-7.4)/-.7*#ppt_h"/>
                                          </p:val>
                                        </p:tav>
                                        <p:tav tm="100000">
                                          <p:val>
                                            <p:strVal val="#ppt_h"/>
                                          </p:val>
                                        </p:tav>
                                      </p:tavLst>
                                    </p:anim>
                                    <p:anim calcmode="lin" valueType="num">
                                      <p:cBhvr>
                                        <p:cTn id="90" dur="500" fill="hold"/>
                                        <p:tgtEl>
                                          <p:spTgt spid="20"/>
                                        </p:tgtEl>
                                        <p:attrNameLst>
                                          <p:attrName>ppt_x</p:attrName>
                                        </p:attrNameLst>
                                      </p:cBhvr>
                                      <p:tavLst>
                                        <p:tav tm="0">
                                          <p:val>
                                            <p:fltVal val="0.5"/>
                                          </p:val>
                                        </p:tav>
                                        <p:tav tm="100000">
                                          <p:val>
                                            <p:strVal val="#ppt_x"/>
                                          </p:val>
                                        </p:tav>
                                      </p:tavLst>
                                    </p:anim>
                                    <p:anim calcmode="lin" valueType="num">
                                      <p:cBhvr>
                                        <p:cTn id="91" dur="500" fill="hold"/>
                                        <p:tgtEl>
                                          <p:spTgt spid="20"/>
                                        </p:tgtEl>
                                        <p:attrNameLst>
                                          <p:attrName>ppt_y</p:attrName>
                                        </p:attrNameLst>
                                      </p:cBhvr>
                                      <p:tavLst>
                                        <p:tav tm="0">
                                          <p:val>
                                            <p:strVal val="1+(6*min(max(#ppt_w*#ppt_h,.3),1)-7.4)/-.7*#ppt_h/2"/>
                                          </p:val>
                                        </p:tav>
                                        <p:tav tm="100000">
                                          <p:val>
                                            <p:strVal val="#ppt_y"/>
                                          </p:val>
                                        </p:tav>
                                      </p:tavLst>
                                    </p:anim>
                                  </p:childTnLst>
                                </p:cTn>
                              </p:par>
                            </p:childTnLst>
                          </p:cTn>
                        </p:par>
                        <p:par>
                          <p:cTn id="92" fill="hold">
                            <p:stCondLst>
                              <p:cond delay="6750"/>
                            </p:stCondLst>
                            <p:childTnLst>
                              <p:par>
                                <p:cTn id="93" presetID="23" presetClass="entr" presetSubtype="36"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 calcmode="lin" valueType="num">
                                      <p:cBhvr>
                                        <p:cTn id="95" dur="500" fill="hold"/>
                                        <p:tgtEl>
                                          <p:spTgt spid="31"/>
                                        </p:tgtEl>
                                        <p:attrNameLst>
                                          <p:attrName>ppt_w</p:attrName>
                                        </p:attrNameLst>
                                      </p:cBhvr>
                                      <p:tavLst>
                                        <p:tav tm="0">
                                          <p:val>
                                            <p:strVal val="(6*min(max(#ppt_w*#ppt_h,.3),1)-7.4)/-.7*#ppt_w"/>
                                          </p:val>
                                        </p:tav>
                                        <p:tav tm="100000">
                                          <p:val>
                                            <p:strVal val="#ppt_w"/>
                                          </p:val>
                                        </p:tav>
                                      </p:tavLst>
                                    </p:anim>
                                    <p:anim calcmode="lin" valueType="num">
                                      <p:cBhvr>
                                        <p:cTn id="96" dur="500" fill="hold"/>
                                        <p:tgtEl>
                                          <p:spTgt spid="31"/>
                                        </p:tgtEl>
                                        <p:attrNameLst>
                                          <p:attrName>ppt_h</p:attrName>
                                        </p:attrNameLst>
                                      </p:cBhvr>
                                      <p:tavLst>
                                        <p:tav tm="0">
                                          <p:val>
                                            <p:strVal val="(6*min(max(#ppt_w*#ppt_h,.3),1)-7.4)/-.7*#ppt_h"/>
                                          </p:val>
                                        </p:tav>
                                        <p:tav tm="100000">
                                          <p:val>
                                            <p:strVal val="#ppt_h"/>
                                          </p:val>
                                        </p:tav>
                                      </p:tavLst>
                                    </p:anim>
                                    <p:anim calcmode="lin" valueType="num">
                                      <p:cBhvr>
                                        <p:cTn id="97" dur="500" fill="hold"/>
                                        <p:tgtEl>
                                          <p:spTgt spid="31"/>
                                        </p:tgtEl>
                                        <p:attrNameLst>
                                          <p:attrName>ppt_x</p:attrName>
                                        </p:attrNameLst>
                                      </p:cBhvr>
                                      <p:tavLst>
                                        <p:tav tm="0">
                                          <p:val>
                                            <p:fltVal val="0.5"/>
                                          </p:val>
                                        </p:tav>
                                        <p:tav tm="100000">
                                          <p:val>
                                            <p:strVal val="#ppt_x"/>
                                          </p:val>
                                        </p:tav>
                                      </p:tavLst>
                                    </p:anim>
                                    <p:anim calcmode="lin" valueType="num">
                                      <p:cBhvr>
                                        <p:cTn id="98" dur="500" fill="hold"/>
                                        <p:tgtEl>
                                          <p:spTgt spid="31"/>
                                        </p:tgtEl>
                                        <p:attrNameLst>
                                          <p:attrName>ppt_y</p:attrName>
                                        </p:attrNameLst>
                                      </p:cBhvr>
                                      <p:tavLst>
                                        <p:tav tm="0">
                                          <p:val>
                                            <p:strVal val="1+(6*min(max(#ppt_w*#ppt_h,.3),1)-7.4)/-.7*#ppt_h/2"/>
                                          </p:val>
                                        </p:tav>
                                        <p:tav tm="100000">
                                          <p:val>
                                            <p:strVal val="#ppt_y"/>
                                          </p:val>
                                        </p:tav>
                                      </p:tavLst>
                                    </p:anim>
                                  </p:childTnLst>
                                </p:cTn>
                              </p:par>
                            </p:childTnLst>
                          </p:cTn>
                        </p:par>
                        <p:par>
                          <p:cTn id="99" fill="hold">
                            <p:stCondLst>
                              <p:cond delay="7250"/>
                            </p:stCondLst>
                            <p:childTnLst>
                              <p:par>
                                <p:cTn id="100" presetID="22" presetClass="entr" presetSubtype="8" fill="hold" grpId="0" nodeType="afterEffect">
                                  <p:stCondLst>
                                    <p:cond delay="0"/>
                                  </p:stCondLst>
                                  <p:childTnLst>
                                    <p:set>
                                      <p:cBhvr>
                                        <p:cTn id="101" dur="1" fill="hold">
                                          <p:stCondLst>
                                            <p:cond delay="0"/>
                                          </p:stCondLst>
                                        </p:cTn>
                                        <p:tgtEl>
                                          <p:spTgt spid="32"/>
                                        </p:tgtEl>
                                        <p:attrNameLst>
                                          <p:attrName>style.visibility</p:attrName>
                                        </p:attrNameLst>
                                      </p:cBhvr>
                                      <p:to>
                                        <p:strVal val="visible"/>
                                      </p:to>
                                    </p:set>
                                    <p:animEffect transition="in" filter="wipe(left)">
                                      <p:cBhvr>
                                        <p:cTn id="10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2" grpId="0"/>
      <p:bldP spid="14" grpId="0"/>
      <p:bldP spid="15" grpId="0" animBg="1"/>
      <p:bldP spid="16" grpId="0" animBg="1"/>
      <p:bldP spid="17" grpId="0" animBg="1"/>
      <p:bldP spid="18" grpId="0" animBg="1"/>
      <p:bldP spid="19" grpId="0" animBg="1"/>
      <p:bldP spid="20" grpId="0" animBg="1"/>
      <p:bldP spid="27" grpId="0" animBg="1"/>
      <p:bldP spid="28" grpId="0"/>
      <p:bldP spid="29" grpId="0" animBg="1"/>
      <p:bldP spid="30" grpId="0"/>
      <p:bldP spid="31" grpId="0" animBg="1"/>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1291</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Roboto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2016-11-12T23:25:12Z</dcterms:modified>
</cp:coreProperties>
</file>