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
        <p:nvSpPr>
          <p:cNvPr id="4" name="Заголовок 1"/>
          <p:cNvSpPr>
            <a:spLocks noGrp="1"/>
          </p:cNvSpPr>
          <p:nvPr>
            <p:ph type="title"/>
          </p:nvPr>
        </p:nvSpPr>
        <p:spPr>
          <a:xfrm>
            <a:off x="1193970" y="500568"/>
            <a:ext cx="6823315" cy="545615"/>
          </a:xfrm>
          <a:prstGeom prst="rect">
            <a:avLst/>
          </a:prstGeom>
        </p:spPr>
        <p:txBody>
          <a:bodyPr vert="horz" lIns="91440" tIns="45720" rIns="91440" bIns="45720" rtlCol="0" anchor="ctr">
            <a:normAutofit/>
          </a:bodyPr>
          <a:lstStyle/>
          <a:p>
            <a:r>
              <a:rPr lang="ru-RU" dirty="0"/>
              <a:t>Образец заголовка</a:t>
            </a:r>
          </a:p>
        </p:txBody>
      </p:sp>
    </p:spTree>
    <p:extLst>
      <p:ext uri="{BB962C8B-B14F-4D97-AF65-F5344CB8AC3E}">
        <p14:creationId xmlns:p14="http://schemas.microsoft.com/office/powerpoint/2010/main" val="3907016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6"/>
          <p:cNvSpPr>
            <a:spLocks/>
          </p:cNvSpPr>
          <p:nvPr/>
        </p:nvSpPr>
        <p:spPr bwMode="auto">
          <a:xfrm rot="5400000">
            <a:off x="7285518" y="3277240"/>
            <a:ext cx="1775112" cy="1829583"/>
          </a:xfrm>
          <a:custGeom>
            <a:avLst/>
            <a:gdLst>
              <a:gd name="T0" fmla="*/ 806 w 1662"/>
              <a:gd name="T1" fmla="*/ 0 h 1713"/>
              <a:gd name="T2" fmla="*/ 842 w 1662"/>
              <a:gd name="T3" fmla="*/ 0 h 1713"/>
              <a:gd name="T4" fmla="*/ 878 w 1662"/>
              <a:gd name="T5" fmla="*/ 6 h 1713"/>
              <a:gd name="T6" fmla="*/ 913 w 1662"/>
              <a:gd name="T7" fmla="*/ 18 h 1713"/>
              <a:gd name="T8" fmla="*/ 945 w 1662"/>
              <a:gd name="T9" fmla="*/ 36 h 1713"/>
              <a:gd name="T10" fmla="*/ 974 w 1662"/>
              <a:gd name="T11" fmla="*/ 59 h 1713"/>
              <a:gd name="T12" fmla="*/ 1052 w 1662"/>
              <a:gd name="T13" fmla="*/ 137 h 1713"/>
              <a:gd name="T14" fmla="*/ 1601 w 1662"/>
              <a:gd name="T15" fmla="*/ 680 h 1713"/>
              <a:gd name="T16" fmla="*/ 1625 w 1662"/>
              <a:gd name="T17" fmla="*/ 709 h 1713"/>
              <a:gd name="T18" fmla="*/ 1643 w 1662"/>
              <a:gd name="T19" fmla="*/ 741 h 1713"/>
              <a:gd name="T20" fmla="*/ 1656 w 1662"/>
              <a:gd name="T21" fmla="*/ 776 h 1713"/>
              <a:gd name="T22" fmla="*/ 1662 w 1662"/>
              <a:gd name="T23" fmla="*/ 811 h 1713"/>
              <a:gd name="T24" fmla="*/ 1660 w 1662"/>
              <a:gd name="T25" fmla="*/ 846 h 1713"/>
              <a:gd name="T26" fmla="*/ 1654 w 1662"/>
              <a:gd name="T27" fmla="*/ 883 h 1713"/>
              <a:gd name="T28" fmla="*/ 1642 w 1662"/>
              <a:gd name="T29" fmla="*/ 917 h 1713"/>
              <a:gd name="T30" fmla="*/ 1624 w 1662"/>
              <a:gd name="T31" fmla="*/ 949 h 1713"/>
              <a:gd name="T32" fmla="*/ 1601 w 1662"/>
              <a:gd name="T33" fmla="*/ 980 h 1713"/>
              <a:gd name="T34" fmla="*/ 1573 w 1662"/>
              <a:gd name="T35" fmla="*/ 1004 h 1713"/>
              <a:gd name="T36" fmla="*/ 1542 w 1662"/>
              <a:gd name="T37" fmla="*/ 1023 h 1713"/>
              <a:gd name="T38" fmla="*/ 1509 w 1662"/>
              <a:gd name="T39" fmla="*/ 1033 h 1713"/>
              <a:gd name="T40" fmla="*/ 1473 w 1662"/>
              <a:gd name="T41" fmla="*/ 1039 h 1713"/>
              <a:gd name="T42" fmla="*/ 1437 w 1662"/>
              <a:gd name="T43" fmla="*/ 1039 h 1713"/>
              <a:gd name="T44" fmla="*/ 1401 w 1662"/>
              <a:gd name="T45" fmla="*/ 1033 h 1713"/>
              <a:gd name="T46" fmla="*/ 1366 w 1662"/>
              <a:gd name="T47" fmla="*/ 1023 h 1713"/>
              <a:gd name="T48" fmla="*/ 1334 w 1662"/>
              <a:gd name="T49" fmla="*/ 1006 h 1713"/>
              <a:gd name="T50" fmla="*/ 1305 w 1662"/>
              <a:gd name="T51" fmla="*/ 984 h 1713"/>
              <a:gd name="T52" fmla="*/ 1305 w 1662"/>
              <a:gd name="T53" fmla="*/ 1713 h 1713"/>
              <a:gd name="T54" fmla="*/ 357 w 1662"/>
              <a:gd name="T55" fmla="*/ 1713 h 1713"/>
              <a:gd name="T56" fmla="*/ 357 w 1662"/>
              <a:gd name="T57" fmla="*/ 984 h 1713"/>
              <a:gd name="T58" fmla="*/ 328 w 1662"/>
              <a:gd name="T59" fmla="*/ 1007 h 1713"/>
              <a:gd name="T60" fmla="*/ 296 w 1662"/>
              <a:gd name="T61" fmla="*/ 1024 h 1713"/>
              <a:gd name="T62" fmla="*/ 262 w 1662"/>
              <a:gd name="T63" fmla="*/ 1035 h 1713"/>
              <a:gd name="T64" fmla="*/ 227 w 1662"/>
              <a:gd name="T65" fmla="*/ 1039 h 1713"/>
              <a:gd name="T66" fmla="*/ 191 w 1662"/>
              <a:gd name="T67" fmla="*/ 1038 h 1713"/>
              <a:gd name="T68" fmla="*/ 156 w 1662"/>
              <a:gd name="T69" fmla="*/ 1032 h 1713"/>
              <a:gd name="T70" fmla="*/ 123 w 1662"/>
              <a:gd name="T71" fmla="*/ 1019 h 1713"/>
              <a:gd name="T72" fmla="*/ 90 w 1662"/>
              <a:gd name="T73" fmla="*/ 1001 h 1713"/>
              <a:gd name="T74" fmla="*/ 61 w 1662"/>
              <a:gd name="T75" fmla="*/ 980 h 1713"/>
              <a:gd name="T76" fmla="*/ 37 w 1662"/>
              <a:gd name="T77" fmla="*/ 951 h 1713"/>
              <a:gd name="T78" fmla="*/ 18 w 1662"/>
              <a:gd name="T79" fmla="*/ 918 h 1713"/>
              <a:gd name="T80" fmla="*/ 6 w 1662"/>
              <a:gd name="T81" fmla="*/ 885 h 1713"/>
              <a:gd name="T82" fmla="*/ 0 w 1662"/>
              <a:gd name="T83" fmla="*/ 848 h 1713"/>
              <a:gd name="T84" fmla="*/ 2 w 1662"/>
              <a:gd name="T85" fmla="*/ 811 h 1713"/>
              <a:gd name="T86" fmla="*/ 8 w 1662"/>
              <a:gd name="T87" fmla="*/ 774 h 1713"/>
              <a:gd name="T88" fmla="*/ 20 w 1662"/>
              <a:gd name="T89" fmla="*/ 739 h 1713"/>
              <a:gd name="T90" fmla="*/ 38 w 1662"/>
              <a:gd name="T91" fmla="*/ 707 h 1713"/>
              <a:gd name="T92" fmla="*/ 61 w 1662"/>
              <a:gd name="T93" fmla="*/ 680 h 1713"/>
              <a:gd name="T94" fmla="*/ 138 w 1662"/>
              <a:gd name="T95" fmla="*/ 601 h 1713"/>
              <a:gd name="T96" fmla="*/ 674 w 1662"/>
              <a:gd name="T97" fmla="*/ 59 h 1713"/>
              <a:gd name="T98" fmla="*/ 703 w 1662"/>
              <a:gd name="T99" fmla="*/ 35 h 1713"/>
              <a:gd name="T100" fmla="*/ 735 w 1662"/>
              <a:gd name="T101" fmla="*/ 16 h 1713"/>
              <a:gd name="T102" fmla="*/ 769 w 1662"/>
              <a:gd name="T103" fmla="*/ 6 h 1713"/>
              <a:gd name="T104" fmla="*/ 806 w 1662"/>
              <a:gd name="T105" fmla="*/ 0 h 17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62" h="1713">
                <a:moveTo>
                  <a:pt x="806" y="0"/>
                </a:moveTo>
                <a:lnTo>
                  <a:pt x="842" y="0"/>
                </a:lnTo>
                <a:lnTo>
                  <a:pt x="878" y="6"/>
                </a:lnTo>
                <a:lnTo>
                  <a:pt x="913" y="18"/>
                </a:lnTo>
                <a:lnTo>
                  <a:pt x="945" y="36"/>
                </a:lnTo>
                <a:lnTo>
                  <a:pt x="974" y="59"/>
                </a:lnTo>
                <a:lnTo>
                  <a:pt x="1052" y="137"/>
                </a:lnTo>
                <a:lnTo>
                  <a:pt x="1601" y="680"/>
                </a:lnTo>
                <a:lnTo>
                  <a:pt x="1625" y="709"/>
                </a:lnTo>
                <a:lnTo>
                  <a:pt x="1643" y="741"/>
                </a:lnTo>
                <a:lnTo>
                  <a:pt x="1656" y="776"/>
                </a:lnTo>
                <a:lnTo>
                  <a:pt x="1662" y="811"/>
                </a:lnTo>
                <a:lnTo>
                  <a:pt x="1660" y="846"/>
                </a:lnTo>
                <a:lnTo>
                  <a:pt x="1654" y="883"/>
                </a:lnTo>
                <a:lnTo>
                  <a:pt x="1642" y="917"/>
                </a:lnTo>
                <a:lnTo>
                  <a:pt x="1624" y="949"/>
                </a:lnTo>
                <a:lnTo>
                  <a:pt x="1601" y="980"/>
                </a:lnTo>
                <a:lnTo>
                  <a:pt x="1573" y="1004"/>
                </a:lnTo>
                <a:lnTo>
                  <a:pt x="1542" y="1023"/>
                </a:lnTo>
                <a:lnTo>
                  <a:pt x="1509" y="1033"/>
                </a:lnTo>
                <a:lnTo>
                  <a:pt x="1473" y="1039"/>
                </a:lnTo>
                <a:lnTo>
                  <a:pt x="1437" y="1039"/>
                </a:lnTo>
                <a:lnTo>
                  <a:pt x="1401" y="1033"/>
                </a:lnTo>
                <a:lnTo>
                  <a:pt x="1366" y="1023"/>
                </a:lnTo>
                <a:lnTo>
                  <a:pt x="1334" y="1006"/>
                </a:lnTo>
                <a:lnTo>
                  <a:pt x="1305" y="984"/>
                </a:lnTo>
                <a:lnTo>
                  <a:pt x="1305" y="1713"/>
                </a:lnTo>
                <a:lnTo>
                  <a:pt x="357" y="1713"/>
                </a:lnTo>
                <a:lnTo>
                  <a:pt x="357" y="984"/>
                </a:lnTo>
                <a:lnTo>
                  <a:pt x="328" y="1007"/>
                </a:lnTo>
                <a:lnTo>
                  <a:pt x="296" y="1024"/>
                </a:lnTo>
                <a:lnTo>
                  <a:pt x="262" y="1035"/>
                </a:lnTo>
                <a:lnTo>
                  <a:pt x="227" y="1039"/>
                </a:lnTo>
                <a:lnTo>
                  <a:pt x="191" y="1038"/>
                </a:lnTo>
                <a:lnTo>
                  <a:pt x="156" y="1032"/>
                </a:lnTo>
                <a:lnTo>
                  <a:pt x="123" y="1019"/>
                </a:lnTo>
                <a:lnTo>
                  <a:pt x="90" y="1001"/>
                </a:lnTo>
                <a:lnTo>
                  <a:pt x="61" y="980"/>
                </a:lnTo>
                <a:lnTo>
                  <a:pt x="37" y="951"/>
                </a:lnTo>
                <a:lnTo>
                  <a:pt x="18" y="918"/>
                </a:lnTo>
                <a:lnTo>
                  <a:pt x="6" y="885"/>
                </a:lnTo>
                <a:lnTo>
                  <a:pt x="0" y="848"/>
                </a:lnTo>
                <a:lnTo>
                  <a:pt x="2" y="811"/>
                </a:lnTo>
                <a:lnTo>
                  <a:pt x="8" y="774"/>
                </a:lnTo>
                <a:lnTo>
                  <a:pt x="20" y="739"/>
                </a:lnTo>
                <a:lnTo>
                  <a:pt x="38" y="707"/>
                </a:lnTo>
                <a:lnTo>
                  <a:pt x="61" y="680"/>
                </a:lnTo>
                <a:lnTo>
                  <a:pt x="138" y="601"/>
                </a:lnTo>
                <a:lnTo>
                  <a:pt x="674" y="59"/>
                </a:lnTo>
                <a:lnTo>
                  <a:pt x="703" y="35"/>
                </a:lnTo>
                <a:lnTo>
                  <a:pt x="735" y="16"/>
                </a:lnTo>
                <a:lnTo>
                  <a:pt x="769" y="6"/>
                </a:lnTo>
                <a:lnTo>
                  <a:pt x="80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7"/>
          <p:cNvSpPr>
            <a:spLocks/>
          </p:cNvSpPr>
          <p:nvPr/>
        </p:nvSpPr>
        <p:spPr bwMode="auto">
          <a:xfrm rot="7505045">
            <a:off x="3428436" y="4316030"/>
            <a:ext cx="1897939" cy="1684327"/>
          </a:xfrm>
          <a:custGeom>
            <a:avLst/>
            <a:gdLst>
              <a:gd name="T0" fmla="*/ 403 w 1777"/>
              <a:gd name="T1" fmla="*/ 0 h 1577"/>
              <a:gd name="T2" fmla="*/ 1063 w 1777"/>
              <a:gd name="T3" fmla="*/ 309 h 1577"/>
              <a:gd name="T4" fmla="*/ 1054 w 1777"/>
              <a:gd name="T5" fmla="*/ 268 h 1577"/>
              <a:gd name="T6" fmla="*/ 1052 w 1777"/>
              <a:gd name="T7" fmla="*/ 228 h 1577"/>
              <a:gd name="T8" fmla="*/ 1060 w 1777"/>
              <a:gd name="T9" fmla="*/ 189 h 1577"/>
              <a:gd name="T10" fmla="*/ 1075 w 1777"/>
              <a:gd name="T11" fmla="*/ 152 h 1577"/>
              <a:gd name="T12" fmla="*/ 1095 w 1777"/>
              <a:gd name="T13" fmla="*/ 118 h 1577"/>
              <a:gd name="T14" fmla="*/ 1123 w 1777"/>
              <a:gd name="T15" fmla="*/ 89 h 1577"/>
              <a:gd name="T16" fmla="*/ 1155 w 1777"/>
              <a:gd name="T17" fmla="*/ 64 h 1577"/>
              <a:gd name="T18" fmla="*/ 1192 w 1777"/>
              <a:gd name="T19" fmla="*/ 45 h 1577"/>
              <a:gd name="T20" fmla="*/ 1229 w 1777"/>
              <a:gd name="T21" fmla="*/ 34 h 1577"/>
              <a:gd name="T22" fmla="*/ 1265 w 1777"/>
              <a:gd name="T23" fmla="*/ 31 h 1577"/>
              <a:gd name="T24" fmla="*/ 1301 w 1777"/>
              <a:gd name="T25" fmla="*/ 35 h 1577"/>
              <a:gd name="T26" fmla="*/ 1336 w 1777"/>
              <a:gd name="T27" fmla="*/ 45 h 1577"/>
              <a:gd name="T28" fmla="*/ 1369 w 1777"/>
              <a:gd name="T29" fmla="*/ 61 h 1577"/>
              <a:gd name="T30" fmla="*/ 1400 w 1777"/>
              <a:gd name="T31" fmla="*/ 83 h 1577"/>
              <a:gd name="T32" fmla="*/ 1426 w 1777"/>
              <a:gd name="T33" fmla="*/ 109 h 1577"/>
              <a:gd name="T34" fmla="*/ 1448 w 1777"/>
              <a:gd name="T35" fmla="*/ 138 h 1577"/>
              <a:gd name="T36" fmla="*/ 1464 w 1777"/>
              <a:gd name="T37" fmla="*/ 172 h 1577"/>
              <a:gd name="T38" fmla="*/ 1501 w 1777"/>
              <a:gd name="T39" fmla="*/ 273 h 1577"/>
              <a:gd name="T40" fmla="*/ 1765 w 1777"/>
              <a:gd name="T41" fmla="*/ 989 h 1577"/>
              <a:gd name="T42" fmla="*/ 1775 w 1777"/>
              <a:gd name="T43" fmla="*/ 1026 h 1577"/>
              <a:gd name="T44" fmla="*/ 1777 w 1777"/>
              <a:gd name="T45" fmla="*/ 1063 h 1577"/>
              <a:gd name="T46" fmla="*/ 1774 w 1777"/>
              <a:gd name="T47" fmla="*/ 1098 h 1577"/>
              <a:gd name="T48" fmla="*/ 1763 w 1777"/>
              <a:gd name="T49" fmla="*/ 1133 h 1577"/>
              <a:gd name="T50" fmla="*/ 1748 w 1777"/>
              <a:gd name="T51" fmla="*/ 1167 h 1577"/>
              <a:gd name="T52" fmla="*/ 1728 w 1777"/>
              <a:gd name="T53" fmla="*/ 1196 h 1577"/>
              <a:gd name="T54" fmla="*/ 1702 w 1777"/>
              <a:gd name="T55" fmla="*/ 1224 h 1577"/>
              <a:gd name="T56" fmla="*/ 1671 w 1777"/>
              <a:gd name="T57" fmla="*/ 1245 h 1577"/>
              <a:gd name="T58" fmla="*/ 1637 w 1777"/>
              <a:gd name="T59" fmla="*/ 1260 h 1577"/>
              <a:gd name="T60" fmla="*/ 1535 w 1777"/>
              <a:gd name="T61" fmla="*/ 1299 h 1577"/>
              <a:gd name="T62" fmla="*/ 810 w 1777"/>
              <a:gd name="T63" fmla="*/ 1565 h 1577"/>
              <a:gd name="T64" fmla="*/ 769 w 1777"/>
              <a:gd name="T65" fmla="*/ 1576 h 1577"/>
              <a:gd name="T66" fmla="*/ 728 w 1777"/>
              <a:gd name="T67" fmla="*/ 1577 h 1577"/>
              <a:gd name="T68" fmla="*/ 688 w 1777"/>
              <a:gd name="T69" fmla="*/ 1571 h 1577"/>
              <a:gd name="T70" fmla="*/ 650 w 1777"/>
              <a:gd name="T71" fmla="*/ 1558 h 1577"/>
              <a:gd name="T72" fmla="*/ 614 w 1777"/>
              <a:gd name="T73" fmla="*/ 1536 h 1577"/>
              <a:gd name="T74" fmla="*/ 584 w 1777"/>
              <a:gd name="T75" fmla="*/ 1509 h 1577"/>
              <a:gd name="T76" fmla="*/ 559 w 1777"/>
              <a:gd name="T77" fmla="*/ 1476 h 1577"/>
              <a:gd name="T78" fmla="*/ 539 w 1777"/>
              <a:gd name="T79" fmla="*/ 1438 h 1577"/>
              <a:gd name="T80" fmla="*/ 527 w 1777"/>
              <a:gd name="T81" fmla="*/ 1398 h 1577"/>
              <a:gd name="T82" fmla="*/ 525 w 1777"/>
              <a:gd name="T83" fmla="*/ 1358 h 1577"/>
              <a:gd name="T84" fmla="*/ 532 w 1777"/>
              <a:gd name="T85" fmla="*/ 1319 h 1577"/>
              <a:gd name="T86" fmla="*/ 545 w 1777"/>
              <a:gd name="T87" fmla="*/ 1280 h 1577"/>
              <a:gd name="T88" fmla="*/ 565 w 1777"/>
              <a:gd name="T89" fmla="*/ 1245 h 1577"/>
              <a:gd name="T90" fmla="*/ 593 w 1777"/>
              <a:gd name="T91" fmla="*/ 1215 h 1577"/>
              <a:gd name="T92" fmla="*/ 624 w 1777"/>
              <a:gd name="T93" fmla="*/ 1189 h 1577"/>
              <a:gd name="T94" fmla="*/ 660 w 1777"/>
              <a:gd name="T95" fmla="*/ 1169 h 1577"/>
              <a:gd name="T96" fmla="*/ 0 w 1777"/>
              <a:gd name="T97" fmla="*/ 861 h 1577"/>
              <a:gd name="T98" fmla="*/ 403 w 1777"/>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7" h="1577">
                <a:moveTo>
                  <a:pt x="403" y="0"/>
                </a:moveTo>
                <a:lnTo>
                  <a:pt x="1063" y="309"/>
                </a:lnTo>
                <a:lnTo>
                  <a:pt x="1054" y="268"/>
                </a:lnTo>
                <a:lnTo>
                  <a:pt x="1052" y="228"/>
                </a:lnTo>
                <a:lnTo>
                  <a:pt x="1060" y="189"/>
                </a:lnTo>
                <a:lnTo>
                  <a:pt x="1075" y="152"/>
                </a:lnTo>
                <a:lnTo>
                  <a:pt x="1095" y="118"/>
                </a:lnTo>
                <a:lnTo>
                  <a:pt x="1123" y="89"/>
                </a:lnTo>
                <a:lnTo>
                  <a:pt x="1155" y="64"/>
                </a:lnTo>
                <a:lnTo>
                  <a:pt x="1192" y="45"/>
                </a:lnTo>
                <a:lnTo>
                  <a:pt x="1229" y="34"/>
                </a:lnTo>
                <a:lnTo>
                  <a:pt x="1265" y="31"/>
                </a:lnTo>
                <a:lnTo>
                  <a:pt x="1301" y="35"/>
                </a:lnTo>
                <a:lnTo>
                  <a:pt x="1336" y="45"/>
                </a:lnTo>
                <a:lnTo>
                  <a:pt x="1369" y="61"/>
                </a:lnTo>
                <a:lnTo>
                  <a:pt x="1400" y="83"/>
                </a:lnTo>
                <a:lnTo>
                  <a:pt x="1426" y="109"/>
                </a:lnTo>
                <a:lnTo>
                  <a:pt x="1448" y="138"/>
                </a:lnTo>
                <a:lnTo>
                  <a:pt x="1464" y="172"/>
                </a:lnTo>
                <a:lnTo>
                  <a:pt x="1501" y="273"/>
                </a:lnTo>
                <a:lnTo>
                  <a:pt x="1765" y="989"/>
                </a:lnTo>
                <a:lnTo>
                  <a:pt x="1775" y="1026"/>
                </a:lnTo>
                <a:lnTo>
                  <a:pt x="1777" y="1063"/>
                </a:lnTo>
                <a:lnTo>
                  <a:pt x="1774" y="1098"/>
                </a:lnTo>
                <a:lnTo>
                  <a:pt x="1763" y="1133"/>
                </a:lnTo>
                <a:lnTo>
                  <a:pt x="1748" y="1167"/>
                </a:lnTo>
                <a:lnTo>
                  <a:pt x="1728" y="1196"/>
                </a:lnTo>
                <a:lnTo>
                  <a:pt x="1702" y="1224"/>
                </a:lnTo>
                <a:lnTo>
                  <a:pt x="1671" y="1245"/>
                </a:lnTo>
                <a:lnTo>
                  <a:pt x="1637" y="1260"/>
                </a:lnTo>
                <a:lnTo>
                  <a:pt x="1535" y="1299"/>
                </a:lnTo>
                <a:lnTo>
                  <a:pt x="810" y="1565"/>
                </a:lnTo>
                <a:lnTo>
                  <a:pt x="769" y="1576"/>
                </a:lnTo>
                <a:lnTo>
                  <a:pt x="728" y="1577"/>
                </a:lnTo>
                <a:lnTo>
                  <a:pt x="688" y="1571"/>
                </a:lnTo>
                <a:lnTo>
                  <a:pt x="650" y="1558"/>
                </a:lnTo>
                <a:lnTo>
                  <a:pt x="614" y="1536"/>
                </a:lnTo>
                <a:lnTo>
                  <a:pt x="584" y="1509"/>
                </a:lnTo>
                <a:lnTo>
                  <a:pt x="559" y="1476"/>
                </a:lnTo>
                <a:lnTo>
                  <a:pt x="539" y="1438"/>
                </a:lnTo>
                <a:lnTo>
                  <a:pt x="527" y="1398"/>
                </a:lnTo>
                <a:lnTo>
                  <a:pt x="525" y="1358"/>
                </a:lnTo>
                <a:lnTo>
                  <a:pt x="532" y="1319"/>
                </a:lnTo>
                <a:lnTo>
                  <a:pt x="545" y="1280"/>
                </a:lnTo>
                <a:lnTo>
                  <a:pt x="565" y="1245"/>
                </a:lnTo>
                <a:lnTo>
                  <a:pt x="593" y="1215"/>
                </a:lnTo>
                <a:lnTo>
                  <a:pt x="624" y="1189"/>
                </a:lnTo>
                <a:lnTo>
                  <a:pt x="660" y="1169"/>
                </a:lnTo>
                <a:lnTo>
                  <a:pt x="0" y="861"/>
                </a:lnTo>
                <a:lnTo>
                  <a:pt x="403"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8"/>
          <p:cNvSpPr>
            <a:spLocks/>
          </p:cNvSpPr>
          <p:nvPr/>
        </p:nvSpPr>
        <p:spPr bwMode="auto">
          <a:xfrm rot="3606395">
            <a:off x="3384011" y="2212831"/>
            <a:ext cx="1900075" cy="1684327"/>
          </a:xfrm>
          <a:custGeom>
            <a:avLst/>
            <a:gdLst>
              <a:gd name="T0" fmla="*/ 1376 w 1779"/>
              <a:gd name="T1" fmla="*/ 0 h 1577"/>
              <a:gd name="T2" fmla="*/ 1779 w 1779"/>
              <a:gd name="T3" fmla="*/ 861 h 1577"/>
              <a:gd name="T4" fmla="*/ 1119 w 1779"/>
              <a:gd name="T5" fmla="*/ 1169 h 1577"/>
              <a:gd name="T6" fmla="*/ 1154 w 1779"/>
              <a:gd name="T7" fmla="*/ 1189 h 1577"/>
              <a:gd name="T8" fmla="*/ 1186 w 1779"/>
              <a:gd name="T9" fmla="*/ 1215 h 1577"/>
              <a:gd name="T10" fmla="*/ 1212 w 1779"/>
              <a:gd name="T11" fmla="*/ 1245 h 1577"/>
              <a:gd name="T12" fmla="*/ 1232 w 1779"/>
              <a:gd name="T13" fmla="*/ 1280 h 1577"/>
              <a:gd name="T14" fmla="*/ 1246 w 1779"/>
              <a:gd name="T15" fmla="*/ 1319 h 1577"/>
              <a:gd name="T16" fmla="*/ 1252 w 1779"/>
              <a:gd name="T17" fmla="*/ 1358 h 1577"/>
              <a:gd name="T18" fmla="*/ 1250 w 1779"/>
              <a:gd name="T19" fmla="*/ 1398 h 1577"/>
              <a:gd name="T20" fmla="*/ 1240 w 1779"/>
              <a:gd name="T21" fmla="*/ 1438 h 1577"/>
              <a:gd name="T22" fmla="*/ 1220 w 1779"/>
              <a:gd name="T23" fmla="*/ 1476 h 1577"/>
              <a:gd name="T24" fmla="*/ 1194 w 1779"/>
              <a:gd name="T25" fmla="*/ 1509 h 1577"/>
              <a:gd name="T26" fmla="*/ 1163 w 1779"/>
              <a:gd name="T27" fmla="*/ 1536 h 1577"/>
              <a:gd name="T28" fmla="*/ 1129 w 1779"/>
              <a:gd name="T29" fmla="*/ 1558 h 1577"/>
              <a:gd name="T30" fmla="*/ 1091 w 1779"/>
              <a:gd name="T31" fmla="*/ 1571 h 1577"/>
              <a:gd name="T32" fmla="*/ 1051 w 1779"/>
              <a:gd name="T33" fmla="*/ 1577 h 1577"/>
              <a:gd name="T34" fmla="*/ 1010 w 1779"/>
              <a:gd name="T35" fmla="*/ 1576 h 1577"/>
              <a:gd name="T36" fmla="*/ 967 w 1779"/>
              <a:gd name="T37" fmla="*/ 1565 h 1577"/>
              <a:gd name="T38" fmla="*/ 244 w 1779"/>
              <a:gd name="T39" fmla="*/ 1299 h 1577"/>
              <a:gd name="T40" fmla="*/ 140 w 1779"/>
              <a:gd name="T41" fmla="*/ 1260 h 1577"/>
              <a:gd name="T42" fmla="*/ 106 w 1779"/>
              <a:gd name="T43" fmla="*/ 1245 h 1577"/>
              <a:gd name="T44" fmla="*/ 77 w 1779"/>
              <a:gd name="T45" fmla="*/ 1224 h 1577"/>
              <a:gd name="T46" fmla="*/ 51 w 1779"/>
              <a:gd name="T47" fmla="*/ 1196 h 1577"/>
              <a:gd name="T48" fmla="*/ 30 w 1779"/>
              <a:gd name="T49" fmla="*/ 1167 h 1577"/>
              <a:gd name="T50" fmla="*/ 14 w 1779"/>
              <a:gd name="T51" fmla="*/ 1133 h 1577"/>
              <a:gd name="T52" fmla="*/ 5 w 1779"/>
              <a:gd name="T53" fmla="*/ 1098 h 1577"/>
              <a:gd name="T54" fmla="*/ 0 w 1779"/>
              <a:gd name="T55" fmla="*/ 1063 h 1577"/>
              <a:gd name="T56" fmla="*/ 4 w 1779"/>
              <a:gd name="T57" fmla="*/ 1026 h 1577"/>
              <a:gd name="T58" fmla="*/ 13 w 1779"/>
              <a:gd name="T59" fmla="*/ 989 h 1577"/>
              <a:gd name="T60" fmla="*/ 276 w 1779"/>
              <a:gd name="T61" fmla="*/ 273 h 1577"/>
              <a:gd name="T62" fmla="*/ 314 w 1779"/>
              <a:gd name="T63" fmla="*/ 172 h 1577"/>
              <a:gd name="T64" fmla="*/ 330 w 1779"/>
              <a:gd name="T65" fmla="*/ 138 h 1577"/>
              <a:gd name="T66" fmla="*/ 351 w 1779"/>
              <a:gd name="T67" fmla="*/ 109 h 1577"/>
              <a:gd name="T68" fmla="*/ 379 w 1779"/>
              <a:gd name="T69" fmla="*/ 83 h 1577"/>
              <a:gd name="T70" fmla="*/ 408 w 1779"/>
              <a:gd name="T71" fmla="*/ 61 h 1577"/>
              <a:gd name="T72" fmla="*/ 442 w 1779"/>
              <a:gd name="T73" fmla="*/ 45 h 1577"/>
              <a:gd name="T74" fmla="*/ 477 w 1779"/>
              <a:gd name="T75" fmla="*/ 35 h 1577"/>
              <a:gd name="T76" fmla="*/ 514 w 1779"/>
              <a:gd name="T77" fmla="*/ 31 h 1577"/>
              <a:gd name="T78" fmla="*/ 550 w 1779"/>
              <a:gd name="T79" fmla="*/ 34 h 1577"/>
              <a:gd name="T80" fmla="*/ 586 w 1779"/>
              <a:gd name="T81" fmla="*/ 45 h 1577"/>
              <a:gd name="T82" fmla="*/ 622 w 1779"/>
              <a:gd name="T83" fmla="*/ 64 h 1577"/>
              <a:gd name="T84" fmla="*/ 654 w 1779"/>
              <a:gd name="T85" fmla="*/ 89 h 1577"/>
              <a:gd name="T86" fmla="*/ 682 w 1779"/>
              <a:gd name="T87" fmla="*/ 118 h 1577"/>
              <a:gd name="T88" fmla="*/ 704 w 1779"/>
              <a:gd name="T89" fmla="*/ 152 h 1577"/>
              <a:gd name="T90" fmla="*/ 717 w 1779"/>
              <a:gd name="T91" fmla="*/ 189 h 1577"/>
              <a:gd name="T92" fmla="*/ 725 w 1779"/>
              <a:gd name="T93" fmla="*/ 228 h 1577"/>
              <a:gd name="T94" fmla="*/ 725 w 1779"/>
              <a:gd name="T95" fmla="*/ 268 h 1577"/>
              <a:gd name="T96" fmla="*/ 716 w 1779"/>
              <a:gd name="T97" fmla="*/ 309 h 1577"/>
              <a:gd name="T98" fmla="*/ 1376 w 1779"/>
              <a:gd name="T99" fmla="*/ 0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779" h="1577">
                <a:moveTo>
                  <a:pt x="1376" y="0"/>
                </a:moveTo>
                <a:lnTo>
                  <a:pt x="1779" y="861"/>
                </a:lnTo>
                <a:lnTo>
                  <a:pt x="1119" y="1169"/>
                </a:lnTo>
                <a:lnTo>
                  <a:pt x="1154" y="1189"/>
                </a:lnTo>
                <a:lnTo>
                  <a:pt x="1186" y="1215"/>
                </a:lnTo>
                <a:lnTo>
                  <a:pt x="1212" y="1245"/>
                </a:lnTo>
                <a:lnTo>
                  <a:pt x="1232" y="1280"/>
                </a:lnTo>
                <a:lnTo>
                  <a:pt x="1246" y="1319"/>
                </a:lnTo>
                <a:lnTo>
                  <a:pt x="1252" y="1358"/>
                </a:lnTo>
                <a:lnTo>
                  <a:pt x="1250" y="1398"/>
                </a:lnTo>
                <a:lnTo>
                  <a:pt x="1240" y="1438"/>
                </a:lnTo>
                <a:lnTo>
                  <a:pt x="1220" y="1476"/>
                </a:lnTo>
                <a:lnTo>
                  <a:pt x="1194" y="1509"/>
                </a:lnTo>
                <a:lnTo>
                  <a:pt x="1163" y="1536"/>
                </a:lnTo>
                <a:lnTo>
                  <a:pt x="1129" y="1558"/>
                </a:lnTo>
                <a:lnTo>
                  <a:pt x="1091" y="1571"/>
                </a:lnTo>
                <a:lnTo>
                  <a:pt x="1051" y="1577"/>
                </a:lnTo>
                <a:lnTo>
                  <a:pt x="1010" y="1576"/>
                </a:lnTo>
                <a:lnTo>
                  <a:pt x="967" y="1565"/>
                </a:lnTo>
                <a:lnTo>
                  <a:pt x="244" y="1299"/>
                </a:lnTo>
                <a:lnTo>
                  <a:pt x="140" y="1260"/>
                </a:lnTo>
                <a:lnTo>
                  <a:pt x="106" y="1245"/>
                </a:lnTo>
                <a:lnTo>
                  <a:pt x="77" y="1224"/>
                </a:lnTo>
                <a:lnTo>
                  <a:pt x="51" y="1196"/>
                </a:lnTo>
                <a:lnTo>
                  <a:pt x="30" y="1167"/>
                </a:lnTo>
                <a:lnTo>
                  <a:pt x="14" y="1133"/>
                </a:lnTo>
                <a:lnTo>
                  <a:pt x="5" y="1098"/>
                </a:lnTo>
                <a:lnTo>
                  <a:pt x="0" y="1063"/>
                </a:lnTo>
                <a:lnTo>
                  <a:pt x="4" y="1026"/>
                </a:lnTo>
                <a:lnTo>
                  <a:pt x="13" y="989"/>
                </a:lnTo>
                <a:lnTo>
                  <a:pt x="276" y="273"/>
                </a:lnTo>
                <a:lnTo>
                  <a:pt x="314" y="172"/>
                </a:lnTo>
                <a:lnTo>
                  <a:pt x="330" y="138"/>
                </a:lnTo>
                <a:lnTo>
                  <a:pt x="351" y="109"/>
                </a:lnTo>
                <a:lnTo>
                  <a:pt x="379" y="83"/>
                </a:lnTo>
                <a:lnTo>
                  <a:pt x="408" y="61"/>
                </a:lnTo>
                <a:lnTo>
                  <a:pt x="442" y="45"/>
                </a:lnTo>
                <a:lnTo>
                  <a:pt x="477" y="35"/>
                </a:lnTo>
                <a:lnTo>
                  <a:pt x="514" y="31"/>
                </a:lnTo>
                <a:lnTo>
                  <a:pt x="550" y="34"/>
                </a:lnTo>
                <a:lnTo>
                  <a:pt x="586" y="45"/>
                </a:lnTo>
                <a:lnTo>
                  <a:pt x="622" y="64"/>
                </a:lnTo>
                <a:lnTo>
                  <a:pt x="654" y="89"/>
                </a:lnTo>
                <a:lnTo>
                  <a:pt x="682" y="118"/>
                </a:lnTo>
                <a:lnTo>
                  <a:pt x="704" y="152"/>
                </a:lnTo>
                <a:lnTo>
                  <a:pt x="717" y="189"/>
                </a:lnTo>
                <a:lnTo>
                  <a:pt x="725" y="228"/>
                </a:lnTo>
                <a:lnTo>
                  <a:pt x="725" y="268"/>
                </a:lnTo>
                <a:lnTo>
                  <a:pt x="716" y="309"/>
                </a:lnTo>
                <a:lnTo>
                  <a:pt x="1376" y="0"/>
                </a:lnTo>
                <a:close/>
              </a:path>
            </a:pathLst>
          </a:custGeom>
          <a:solidFill>
            <a:schemeClr val="bg1">
              <a:lumMod val="75000"/>
              <a:lumOff val="25000"/>
            </a:schemeClr>
          </a:solidFill>
          <a:ln w="0">
            <a:solidFill>
              <a:schemeClr val="bg2">
                <a:lumMod val="50000"/>
              </a:schemeClr>
            </a:solid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5" name="Freeform 9"/>
          <p:cNvSpPr>
            <a:spLocks/>
          </p:cNvSpPr>
          <p:nvPr/>
        </p:nvSpPr>
        <p:spPr bwMode="auto">
          <a:xfrm rot="5400000">
            <a:off x="5053811" y="2206512"/>
            <a:ext cx="1454695" cy="2383905"/>
          </a:xfrm>
          <a:custGeom>
            <a:avLst/>
            <a:gdLst>
              <a:gd name="T0" fmla="*/ 348 w 1362"/>
              <a:gd name="T1" fmla="*/ 0 h 2232"/>
              <a:gd name="T2" fmla="*/ 375 w 1362"/>
              <a:gd name="T3" fmla="*/ 4 h 2232"/>
              <a:gd name="T4" fmla="*/ 402 w 1362"/>
              <a:gd name="T5" fmla="*/ 17 h 2232"/>
              <a:gd name="T6" fmla="*/ 426 w 1362"/>
              <a:gd name="T7" fmla="*/ 33 h 2232"/>
              <a:gd name="T8" fmla="*/ 1319 w 1362"/>
              <a:gd name="T9" fmla="*/ 856 h 2232"/>
              <a:gd name="T10" fmla="*/ 1337 w 1362"/>
              <a:gd name="T11" fmla="*/ 879 h 2232"/>
              <a:gd name="T12" fmla="*/ 1351 w 1362"/>
              <a:gd name="T13" fmla="*/ 903 h 2232"/>
              <a:gd name="T14" fmla="*/ 1359 w 1362"/>
              <a:gd name="T15" fmla="*/ 931 h 2232"/>
              <a:gd name="T16" fmla="*/ 1362 w 1362"/>
              <a:gd name="T17" fmla="*/ 958 h 2232"/>
              <a:gd name="T18" fmla="*/ 1313 w 1362"/>
              <a:gd name="T19" fmla="*/ 2107 h 2232"/>
              <a:gd name="T20" fmla="*/ 1308 w 1362"/>
              <a:gd name="T21" fmla="*/ 2139 h 2232"/>
              <a:gd name="T22" fmla="*/ 1294 w 1362"/>
              <a:gd name="T23" fmla="*/ 2168 h 2232"/>
              <a:gd name="T24" fmla="*/ 1276 w 1362"/>
              <a:gd name="T25" fmla="*/ 2194 h 2232"/>
              <a:gd name="T26" fmla="*/ 1252 w 1362"/>
              <a:gd name="T27" fmla="*/ 2212 h 2232"/>
              <a:gd name="T28" fmla="*/ 1222 w 1362"/>
              <a:gd name="T29" fmla="*/ 2226 h 2232"/>
              <a:gd name="T30" fmla="*/ 1190 w 1362"/>
              <a:gd name="T31" fmla="*/ 2232 h 2232"/>
              <a:gd name="T32" fmla="*/ 1158 w 1362"/>
              <a:gd name="T33" fmla="*/ 2229 h 2232"/>
              <a:gd name="T34" fmla="*/ 1049 w 1362"/>
              <a:gd name="T35" fmla="*/ 2205 h 2232"/>
              <a:gd name="T36" fmla="*/ 944 w 1362"/>
              <a:gd name="T37" fmla="*/ 2171 h 2232"/>
              <a:gd name="T38" fmla="*/ 843 w 1362"/>
              <a:gd name="T39" fmla="*/ 2131 h 2232"/>
              <a:gd name="T40" fmla="*/ 746 w 1362"/>
              <a:gd name="T41" fmla="*/ 2082 h 2232"/>
              <a:gd name="T42" fmla="*/ 653 w 1362"/>
              <a:gd name="T43" fmla="*/ 2027 h 2232"/>
              <a:gd name="T44" fmla="*/ 564 w 1362"/>
              <a:gd name="T45" fmla="*/ 1966 h 2232"/>
              <a:gd name="T46" fmla="*/ 481 w 1362"/>
              <a:gd name="T47" fmla="*/ 1897 h 2232"/>
              <a:gd name="T48" fmla="*/ 405 w 1362"/>
              <a:gd name="T49" fmla="*/ 1824 h 2232"/>
              <a:gd name="T50" fmla="*/ 333 w 1362"/>
              <a:gd name="T51" fmla="*/ 1742 h 2232"/>
              <a:gd name="T52" fmla="*/ 267 w 1362"/>
              <a:gd name="T53" fmla="*/ 1658 h 2232"/>
              <a:gd name="T54" fmla="*/ 207 w 1362"/>
              <a:gd name="T55" fmla="*/ 1568 h 2232"/>
              <a:gd name="T56" fmla="*/ 153 w 1362"/>
              <a:gd name="T57" fmla="*/ 1473 h 2232"/>
              <a:gd name="T58" fmla="*/ 109 w 1362"/>
              <a:gd name="T59" fmla="*/ 1375 h 2232"/>
              <a:gd name="T60" fmla="*/ 71 w 1362"/>
              <a:gd name="T61" fmla="*/ 1272 h 2232"/>
              <a:gd name="T62" fmla="*/ 40 w 1362"/>
              <a:gd name="T63" fmla="*/ 1165 h 2232"/>
              <a:gd name="T64" fmla="*/ 19 w 1362"/>
              <a:gd name="T65" fmla="*/ 1056 h 2232"/>
              <a:gd name="T66" fmla="*/ 5 w 1362"/>
              <a:gd name="T67" fmla="*/ 943 h 2232"/>
              <a:gd name="T68" fmla="*/ 0 w 1362"/>
              <a:gd name="T69" fmla="*/ 828 h 2232"/>
              <a:gd name="T70" fmla="*/ 5 w 1362"/>
              <a:gd name="T71" fmla="*/ 724 h 2232"/>
              <a:gd name="T72" fmla="*/ 16 w 1362"/>
              <a:gd name="T73" fmla="*/ 620 h 2232"/>
              <a:gd name="T74" fmla="*/ 34 w 1362"/>
              <a:gd name="T75" fmla="*/ 519 h 2232"/>
              <a:gd name="T76" fmla="*/ 60 w 1362"/>
              <a:gd name="T77" fmla="*/ 421 h 2232"/>
              <a:gd name="T78" fmla="*/ 92 w 1362"/>
              <a:gd name="T79" fmla="*/ 324 h 2232"/>
              <a:gd name="T80" fmla="*/ 130 w 1362"/>
              <a:gd name="T81" fmla="*/ 232 h 2232"/>
              <a:gd name="T82" fmla="*/ 176 w 1362"/>
              <a:gd name="T83" fmla="*/ 144 h 2232"/>
              <a:gd name="T84" fmla="*/ 227 w 1362"/>
              <a:gd name="T85" fmla="*/ 58 h 2232"/>
              <a:gd name="T86" fmla="*/ 245 w 1362"/>
              <a:gd name="T87" fmla="*/ 35 h 2232"/>
              <a:gd name="T88" fmla="*/ 268 w 1362"/>
              <a:gd name="T89" fmla="*/ 18 h 2232"/>
              <a:gd name="T90" fmla="*/ 293 w 1362"/>
              <a:gd name="T91" fmla="*/ 6 h 2232"/>
              <a:gd name="T92" fmla="*/ 320 w 1362"/>
              <a:gd name="T93" fmla="*/ 0 h 2232"/>
              <a:gd name="T94" fmla="*/ 348 w 1362"/>
              <a:gd name="T95" fmla="*/ 0 h 2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2" h="2232">
                <a:moveTo>
                  <a:pt x="348" y="0"/>
                </a:moveTo>
                <a:lnTo>
                  <a:pt x="375" y="4"/>
                </a:lnTo>
                <a:lnTo>
                  <a:pt x="402" y="17"/>
                </a:lnTo>
                <a:lnTo>
                  <a:pt x="426" y="33"/>
                </a:lnTo>
                <a:lnTo>
                  <a:pt x="1319" y="856"/>
                </a:lnTo>
                <a:lnTo>
                  <a:pt x="1337" y="879"/>
                </a:lnTo>
                <a:lnTo>
                  <a:pt x="1351" y="903"/>
                </a:lnTo>
                <a:lnTo>
                  <a:pt x="1359" y="931"/>
                </a:lnTo>
                <a:lnTo>
                  <a:pt x="1362" y="958"/>
                </a:lnTo>
                <a:lnTo>
                  <a:pt x="1313" y="2107"/>
                </a:lnTo>
                <a:lnTo>
                  <a:pt x="1308" y="2139"/>
                </a:lnTo>
                <a:lnTo>
                  <a:pt x="1294" y="2168"/>
                </a:lnTo>
                <a:lnTo>
                  <a:pt x="1276" y="2194"/>
                </a:lnTo>
                <a:lnTo>
                  <a:pt x="1252" y="2212"/>
                </a:lnTo>
                <a:lnTo>
                  <a:pt x="1222" y="2226"/>
                </a:lnTo>
                <a:lnTo>
                  <a:pt x="1190" y="2232"/>
                </a:lnTo>
                <a:lnTo>
                  <a:pt x="1158" y="2229"/>
                </a:lnTo>
                <a:lnTo>
                  <a:pt x="1049" y="2205"/>
                </a:lnTo>
                <a:lnTo>
                  <a:pt x="944" y="2171"/>
                </a:lnTo>
                <a:lnTo>
                  <a:pt x="843" y="2131"/>
                </a:lnTo>
                <a:lnTo>
                  <a:pt x="746" y="2082"/>
                </a:lnTo>
                <a:lnTo>
                  <a:pt x="653" y="2027"/>
                </a:lnTo>
                <a:lnTo>
                  <a:pt x="564" y="1966"/>
                </a:lnTo>
                <a:lnTo>
                  <a:pt x="481" y="1897"/>
                </a:lnTo>
                <a:lnTo>
                  <a:pt x="405" y="1824"/>
                </a:lnTo>
                <a:lnTo>
                  <a:pt x="333" y="1742"/>
                </a:lnTo>
                <a:lnTo>
                  <a:pt x="267" y="1658"/>
                </a:lnTo>
                <a:lnTo>
                  <a:pt x="207" y="1568"/>
                </a:lnTo>
                <a:lnTo>
                  <a:pt x="153" y="1473"/>
                </a:lnTo>
                <a:lnTo>
                  <a:pt x="109" y="1375"/>
                </a:lnTo>
                <a:lnTo>
                  <a:pt x="71" y="1272"/>
                </a:lnTo>
                <a:lnTo>
                  <a:pt x="40" y="1165"/>
                </a:lnTo>
                <a:lnTo>
                  <a:pt x="19" y="1056"/>
                </a:lnTo>
                <a:lnTo>
                  <a:pt x="5" y="943"/>
                </a:lnTo>
                <a:lnTo>
                  <a:pt x="0" y="828"/>
                </a:lnTo>
                <a:lnTo>
                  <a:pt x="5" y="724"/>
                </a:lnTo>
                <a:lnTo>
                  <a:pt x="16" y="620"/>
                </a:lnTo>
                <a:lnTo>
                  <a:pt x="34" y="519"/>
                </a:lnTo>
                <a:lnTo>
                  <a:pt x="60" y="421"/>
                </a:lnTo>
                <a:lnTo>
                  <a:pt x="92" y="324"/>
                </a:lnTo>
                <a:lnTo>
                  <a:pt x="130" y="232"/>
                </a:lnTo>
                <a:lnTo>
                  <a:pt x="176" y="144"/>
                </a:lnTo>
                <a:lnTo>
                  <a:pt x="227" y="58"/>
                </a:lnTo>
                <a:lnTo>
                  <a:pt x="245" y="35"/>
                </a:lnTo>
                <a:lnTo>
                  <a:pt x="268" y="18"/>
                </a:lnTo>
                <a:lnTo>
                  <a:pt x="293" y="6"/>
                </a:lnTo>
                <a:lnTo>
                  <a:pt x="320" y="0"/>
                </a:lnTo>
                <a:lnTo>
                  <a:pt x="348" y="0"/>
                </a:lnTo>
                <a:close/>
              </a:path>
            </a:pathLst>
          </a:custGeom>
          <a:solidFill>
            <a:srgbClr val="34738D"/>
          </a:solidFill>
          <a:ln w="0">
            <a:noFill/>
            <a:prstDash val="solid"/>
            <a:round/>
            <a:headEnd/>
            <a:tailEnd/>
          </a:ln>
          <a:effectLst>
            <a:outerShdw blurRad="50800" dist="38100" dir="13500000" algn="b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0"/>
          <p:cNvSpPr>
            <a:spLocks/>
          </p:cNvSpPr>
          <p:nvPr/>
        </p:nvSpPr>
        <p:spPr bwMode="auto">
          <a:xfrm rot="5400000">
            <a:off x="5965398" y="3486579"/>
            <a:ext cx="1884054" cy="1408768"/>
          </a:xfrm>
          <a:custGeom>
            <a:avLst/>
            <a:gdLst>
              <a:gd name="T0" fmla="*/ 885 w 1764"/>
              <a:gd name="T1" fmla="*/ 0 h 1319"/>
              <a:gd name="T2" fmla="*/ 1000 w 1764"/>
              <a:gd name="T3" fmla="*/ 5 h 1319"/>
              <a:gd name="T4" fmla="*/ 1112 w 1764"/>
              <a:gd name="T5" fmla="*/ 17 h 1319"/>
              <a:gd name="T6" fmla="*/ 1221 w 1764"/>
              <a:gd name="T7" fmla="*/ 39 h 1319"/>
              <a:gd name="T8" fmla="*/ 1326 w 1764"/>
              <a:gd name="T9" fmla="*/ 69 h 1319"/>
              <a:gd name="T10" fmla="*/ 1429 w 1764"/>
              <a:gd name="T11" fmla="*/ 106 h 1319"/>
              <a:gd name="T12" fmla="*/ 1527 w 1764"/>
              <a:gd name="T13" fmla="*/ 150 h 1319"/>
              <a:gd name="T14" fmla="*/ 1620 w 1764"/>
              <a:gd name="T15" fmla="*/ 203 h 1319"/>
              <a:gd name="T16" fmla="*/ 1711 w 1764"/>
              <a:gd name="T17" fmla="*/ 262 h 1319"/>
              <a:gd name="T18" fmla="*/ 1732 w 1764"/>
              <a:gd name="T19" fmla="*/ 281 h 1319"/>
              <a:gd name="T20" fmla="*/ 1749 w 1764"/>
              <a:gd name="T21" fmla="*/ 304 h 1319"/>
              <a:gd name="T22" fmla="*/ 1760 w 1764"/>
              <a:gd name="T23" fmla="*/ 328 h 1319"/>
              <a:gd name="T24" fmla="*/ 1764 w 1764"/>
              <a:gd name="T25" fmla="*/ 356 h 1319"/>
              <a:gd name="T26" fmla="*/ 1764 w 1764"/>
              <a:gd name="T27" fmla="*/ 382 h 1319"/>
              <a:gd name="T28" fmla="*/ 1760 w 1764"/>
              <a:gd name="T29" fmla="*/ 409 h 1319"/>
              <a:gd name="T30" fmla="*/ 1748 w 1764"/>
              <a:gd name="T31" fmla="*/ 434 h 1319"/>
              <a:gd name="T32" fmla="*/ 1731 w 1764"/>
              <a:gd name="T33" fmla="*/ 458 h 1319"/>
              <a:gd name="T34" fmla="*/ 977 w 1764"/>
              <a:gd name="T35" fmla="*/ 1278 h 1319"/>
              <a:gd name="T36" fmla="*/ 953 w 1764"/>
              <a:gd name="T37" fmla="*/ 1297 h 1319"/>
              <a:gd name="T38" fmla="*/ 925 w 1764"/>
              <a:gd name="T39" fmla="*/ 1311 h 1319"/>
              <a:gd name="T40" fmla="*/ 894 w 1764"/>
              <a:gd name="T41" fmla="*/ 1319 h 1319"/>
              <a:gd name="T42" fmla="*/ 865 w 1764"/>
              <a:gd name="T43" fmla="*/ 1319 h 1319"/>
              <a:gd name="T44" fmla="*/ 835 w 1764"/>
              <a:gd name="T45" fmla="*/ 1311 h 1319"/>
              <a:gd name="T46" fmla="*/ 807 w 1764"/>
              <a:gd name="T47" fmla="*/ 1297 h 1319"/>
              <a:gd name="T48" fmla="*/ 783 w 1764"/>
              <a:gd name="T49" fmla="*/ 1278 h 1319"/>
              <a:gd name="T50" fmla="*/ 35 w 1764"/>
              <a:gd name="T51" fmla="*/ 463 h 1319"/>
              <a:gd name="T52" fmla="*/ 17 w 1764"/>
              <a:gd name="T53" fmla="*/ 440 h 1319"/>
              <a:gd name="T54" fmla="*/ 6 w 1764"/>
              <a:gd name="T55" fmla="*/ 415 h 1319"/>
              <a:gd name="T56" fmla="*/ 0 w 1764"/>
              <a:gd name="T57" fmla="*/ 388 h 1319"/>
              <a:gd name="T58" fmla="*/ 0 w 1764"/>
              <a:gd name="T59" fmla="*/ 362 h 1319"/>
              <a:gd name="T60" fmla="*/ 6 w 1764"/>
              <a:gd name="T61" fmla="*/ 334 h 1319"/>
              <a:gd name="T62" fmla="*/ 17 w 1764"/>
              <a:gd name="T63" fmla="*/ 310 h 1319"/>
              <a:gd name="T64" fmla="*/ 32 w 1764"/>
              <a:gd name="T65" fmla="*/ 287 h 1319"/>
              <a:gd name="T66" fmla="*/ 54 w 1764"/>
              <a:gd name="T67" fmla="*/ 268 h 1319"/>
              <a:gd name="T68" fmla="*/ 144 w 1764"/>
              <a:gd name="T69" fmla="*/ 209 h 1319"/>
              <a:gd name="T70" fmla="*/ 239 w 1764"/>
              <a:gd name="T71" fmla="*/ 155 h 1319"/>
              <a:gd name="T72" fmla="*/ 338 w 1764"/>
              <a:gd name="T73" fmla="*/ 109 h 1319"/>
              <a:gd name="T74" fmla="*/ 441 w 1764"/>
              <a:gd name="T75" fmla="*/ 71 h 1319"/>
              <a:gd name="T76" fmla="*/ 548 w 1764"/>
              <a:gd name="T77" fmla="*/ 40 h 1319"/>
              <a:gd name="T78" fmla="*/ 659 w 1764"/>
              <a:gd name="T79" fmla="*/ 19 h 1319"/>
              <a:gd name="T80" fmla="*/ 772 w 1764"/>
              <a:gd name="T81" fmla="*/ 5 h 1319"/>
              <a:gd name="T82" fmla="*/ 885 w 1764"/>
              <a:gd name="T83" fmla="*/ 0 h 1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764" h="1319">
                <a:moveTo>
                  <a:pt x="885" y="0"/>
                </a:moveTo>
                <a:lnTo>
                  <a:pt x="1000" y="5"/>
                </a:lnTo>
                <a:lnTo>
                  <a:pt x="1112" y="17"/>
                </a:lnTo>
                <a:lnTo>
                  <a:pt x="1221" y="39"/>
                </a:lnTo>
                <a:lnTo>
                  <a:pt x="1326" y="69"/>
                </a:lnTo>
                <a:lnTo>
                  <a:pt x="1429" y="106"/>
                </a:lnTo>
                <a:lnTo>
                  <a:pt x="1527" y="150"/>
                </a:lnTo>
                <a:lnTo>
                  <a:pt x="1620" y="203"/>
                </a:lnTo>
                <a:lnTo>
                  <a:pt x="1711" y="262"/>
                </a:lnTo>
                <a:lnTo>
                  <a:pt x="1732" y="281"/>
                </a:lnTo>
                <a:lnTo>
                  <a:pt x="1749" y="304"/>
                </a:lnTo>
                <a:lnTo>
                  <a:pt x="1760" y="328"/>
                </a:lnTo>
                <a:lnTo>
                  <a:pt x="1764" y="356"/>
                </a:lnTo>
                <a:lnTo>
                  <a:pt x="1764" y="382"/>
                </a:lnTo>
                <a:lnTo>
                  <a:pt x="1760" y="409"/>
                </a:lnTo>
                <a:lnTo>
                  <a:pt x="1748" y="434"/>
                </a:lnTo>
                <a:lnTo>
                  <a:pt x="1731" y="458"/>
                </a:lnTo>
                <a:lnTo>
                  <a:pt x="977" y="1278"/>
                </a:lnTo>
                <a:lnTo>
                  <a:pt x="953" y="1297"/>
                </a:lnTo>
                <a:lnTo>
                  <a:pt x="925" y="1311"/>
                </a:lnTo>
                <a:lnTo>
                  <a:pt x="894" y="1319"/>
                </a:lnTo>
                <a:lnTo>
                  <a:pt x="865" y="1319"/>
                </a:lnTo>
                <a:lnTo>
                  <a:pt x="835" y="1311"/>
                </a:lnTo>
                <a:lnTo>
                  <a:pt x="807" y="1297"/>
                </a:lnTo>
                <a:lnTo>
                  <a:pt x="783" y="1278"/>
                </a:lnTo>
                <a:lnTo>
                  <a:pt x="35" y="463"/>
                </a:lnTo>
                <a:lnTo>
                  <a:pt x="17" y="440"/>
                </a:lnTo>
                <a:lnTo>
                  <a:pt x="6" y="415"/>
                </a:lnTo>
                <a:lnTo>
                  <a:pt x="0" y="388"/>
                </a:lnTo>
                <a:lnTo>
                  <a:pt x="0" y="362"/>
                </a:lnTo>
                <a:lnTo>
                  <a:pt x="6" y="334"/>
                </a:lnTo>
                <a:lnTo>
                  <a:pt x="17" y="310"/>
                </a:lnTo>
                <a:lnTo>
                  <a:pt x="32" y="287"/>
                </a:lnTo>
                <a:lnTo>
                  <a:pt x="54" y="268"/>
                </a:lnTo>
                <a:lnTo>
                  <a:pt x="144" y="209"/>
                </a:lnTo>
                <a:lnTo>
                  <a:pt x="239" y="155"/>
                </a:lnTo>
                <a:lnTo>
                  <a:pt x="338" y="109"/>
                </a:lnTo>
                <a:lnTo>
                  <a:pt x="441" y="71"/>
                </a:lnTo>
                <a:lnTo>
                  <a:pt x="548" y="40"/>
                </a:lnTo>
                <a:lnTo>
                  <a:pt x="659" y="19"/>
                </a:lnTo>
                <a:lnTo>
                  <a:pt x="772" y="5"/>
                </a:lnTo>
                <a:lnTo>
                  <a:pt x="885" y="0"/>
                </a:lnTo>
                <a:close/>
              </a:path>
            </a:pathLst>
          </a:custGeom>
          <a:solidFill>
            <a:srgbClr val="189A80"/>
          </a:solidFill>
          <a:ln w="0">
            <a:noFill/>
            <a:prstDash val="solid"/>
            <a:round/>
            <a:headEnd/>
            <a:tailEnd/>
          </a:ln>
          <a:effectLst>
            <a:outerShdw blurRad="50800" dist="38100" algn="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1"/>
          <p:cNvSpPr>
            <a:spLocks/>
          </p:cNvSpPr>
          <p:nvPr/>
        </p:nvSpPr>
        <p:spPr bwMode="auto">
          <a:xfrm rot="5400000">
            <a:off x="5054879" y="3791510"/>
            <a:ext cx="1461103" cy="2396722"/>
          </a:xfrm>
          <a:custGeom>
            <a:avLst/>
            <a:gdLst>
              <a:gd name="T0" fmla="*/ 1014 w 1368"/>
              <a:gd name="T1" fmla="*/ 0 h 2244"/>
              <a:gd name="T2" fmla="*/ 1042 w 1368"/>
              <a:gd name="T3" fmla="*/ 2 h 2244"/>
              <a:gd name="T4" fmla="*/ 1070 w 1368"/>
              <a:gd name="T5" fmla="*/ 8 h 2244"/>
              <a:gd name="T6" fmla="*/ 1096 w 1368"/>
              <a:gd name="T7" fmla="*/ 19 h 2244"/>
              <a:gd name="T8" fmla="*/ 1117 w 1368"/>
              <a:gd name="T9" fmla="*/ 37 h 2244"/>
              <a:gd name="T10" fmla="*/ 1137 w 1368"/>
              <a:gd name="T11" fmla="*/ 60 h 2244"/>
              <a:gd name="T12" fmla="*/ 1189 w 1368"/>
              <a:gd name="T13" fmla="*/ 146 h 2244"/>
              <a:gd name="T14" fmla="*/ 1235 w 1368"/>
              <a:gd name="T15" fmla="*/ 235 h 2244"/>
              <a:gd name="T16" fmla="*/ 1273 w 1368"/>
              <a:gd name="T17" fmla="*/ 328 h 2244"/>
              <a:gd name="T18" fmla="*/ 1307 w 1368"/>
              <a:gd name="T19" fmla="*/ 425 h 2244"/>
              <a:gd name="T20" fmla="*/ 1333 w 1368"/>
              <a:gd name="T21" fmla="*/ 524 h 2244"/>
              <a:gd name="T22" fmla="*/ 1353 w 1368"/>
              <a:gd name="T23" fmla="*/ 627 h 2244"/>
              <a:gd name="T24" fmla="*/ 1364 w 1368"/>
              <a:gd name="T25" fmla="*/ 732 h 2244"/>
              <a:gd name="T26" fmla="*/ 1368 w 1368"/>
              <a:gd name="T27" fmla="*/ 838 h 2244"/>
              <a:gd name="T28" fmla="*/ 1364 w 1368"/>
              <a:gd name="T29" fmla="*/ 955 h 2244"/>
              <a:gd name="T30" fmla="*/ 1350 w 1368"/>
              <a:gd name="T31" fmla="*/ 1066 h 2244"/>
              <a:gd name="T32" fmla="*/ 1328 w 1368"/>
              <a:gd name="T33" fmla="*/ 1177 h 2244"/>
              <a:gd name="T34" fmla="*/ 1298 w 1368"/>
              <a:gd name="T35" fmla="*/ 1284 h 2244"/>
              <a:gd name="T36" fmla="*/ 1260 w 1368"/>
              <a:gd name="T37" fmla="*/ 1386 h 2244"/>
              <a:gd name="T38" fmla="*/ 1214 w 1368"/>
              <a:gd name="T39" fmla="*/ 1486 h 2244"/>
              <a:gd name="T40" fmla="*/ 1160 w 1368"/>
              <a:gd name="T41" fmla="*/ 1581 h 2244"/>
              <a:gd name="T42" fmla="*/ 1100 w 1368"/>
              <a:gd name="T43" fmla="*/ 1671 h 2244"/>
              <a:gd name="T44" fmla="*/ 1034 w 1368"/>
              <a:gd name="T45" fmla="*/ 1755 h 2244"/>
              <a:gd name="T46" fmla="*/ 962 w 1368"/>
              <a:gd name="T47" fmla="*/ 1835 h 2244"/>
              <a:gd name="T48" fmla="*/ 883 w 1368"/>
              <a:gd name="T49" fmla="*/ 1910 h 2244"/>
              <a:gd name="T50" fmla="*/ 800 w 1368"/>
              <a:gd name="T51" fmla="*/ 1979 h 2244"/>
              <a:gd name="T52" fmla="*/ 711 w 1368"/>
              <a:gd name="T53" fmla="*/ 2040 h 2244"/>
              <a:gd name="T54" fmla="*/ 618 w 1368"/>
              <a:gd name="T55" fmla="*/ 2095 h 2244"/>
              <a:gd name="T56" fmla="*/ 520 w 1368"/>
              <a:gd name="T57" fmla="*/ 2143 h 2244"/>
              <a:gd name="T58" fmla="*/ 417 w 1368"/>
              <a:gd name="T59" fmla="*/ 2184 h 2244"/>
              <a:gd name="T60" fmla="*/ 313 w 1368"/>
              <a:gd name="T61" fmla="*/ 2216 h 2244"/>
              <a:gd name="T62" fmla="*/ 203 w 1368"/>
              <a:gd name="T63" fmla="*/ 2241 h 2244"/>
              <a:gd name="T64" fmla="*/ 170 w 1368"/>
              <a:gd name="T65" fmla="*/ 2244 h 2244"/>
              <a:gd name="T66" fmla="*/ 138 w 1368"/>
              <a:gd name="T67" fmla="*/ 2238 h 2244"/>
              <a:gd name="T68" fmla="*/ 111 w 1368"/>
              <a:gd name="T69" fmla="*/ 2224 h 2244"/>
              <a:gd name="T70" fmla="*/ 86 w 1368"/>
              <a:gd name="T71" fmla="*/ 2204 h 2244"/>
              <a:gd name="T72" fmla="*/ 66 w 1368"/>
              <a:gd name="T73" fmla="*/ 2180 h 2244"/>
              <a:gd name="T74" fmla="*/ 53 w 1368"/>
              <a:gd name="T75" fmla="*/ 2151 h 2244"/>
              <a:gd name="T76" fmla="*/ 48 w 1368"/>
              <a:gd name="T77" fmla="*/ 2117 h 2244"/>
              <a:gd name="T78" fmla="*/ 0 w 1368"/>
              <a:gd name="T79" fmla="*/ 962 h 2244"/>
              <a:gd name="T80" fmla="*/ 2 w 1368"/>
              <a:gd name="T81" fmla="*/ 935 h 2244"/>
              <a:gd name="T82" fmla="*/ 10 w 1368"/>
              <a:gd name="T83" fmla="*/ 907 h 2244"/>
              <a:gd name="T84" fmla="*/ 23 w 1368"/>
              <a:gd name="T85" fmla="*/ 883 h 2244"/>
              <a:gd name="T86" fmla="*/ 42 w 1368"/>
              <a:gd name="T87" fmla="*/ 861 h 2244"/>
              <a:gd name="T88" fmla="*/ 938 w 1368"/>
              <a:gd name="T89" fmla="*/ 36 h 2244"/>
              <a:gd name="T90" fmla="*/ 961 w 1368"/>
              <a:gd name="T91" fmla="*/ 17 h 2244"/>
              <a:gd name="T92" fmla="*/ 987 w 1368"/>
              <a:gd name="T93" fmla="*/ 7 h 2244"/>
              <a:gd name="T94" fmla="*/ 1014 w 1368"/>
              <a:gd name="T95" fmla="*/ 0 h 2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368" h="2244">
                <a:moveTo>
                  <a:pt x="1014" y="0"/>
                </a:moveTo>
                <a:lnTo>
                  <a:pt x="1042" y="2"/>
                </a:lnTo>
                <a:lnTo>
                  <a:pt x="1070" y="8"/>
                </a:lnTo>
                <a:lnTo>
                  <a:pt x="1096" y="19"/>
                </a:lnTo>
                <a:lnTo>
                  <a:pt x="1117" y="37"/>
                </a:lnTo>
                <a:lnTo>
                  <a:pt x="1137" y="60"/>
                </a:lnTo>
                <a:lnTo>
                  <a:pt x="1189" y="146"/>
                </a:lnTo>
                <a:lnTo>
                  <a:pt x="1235" y="235"/>
                </a:lnTo>
                <a:lnTo>
                  <a:pt x="1273" y="328"/>
                </a:lnTo>
                <a:lnTo>
                  <a:pt x="1307" y="425"/>
                </a:lnTo>
                <a:lnTo>
                  <a:pt x="1333" y="524"/>
                </a:lnTo>
                <a:lnTo>
                  <a:pt x="1353" y="627"/>
                </a:lnTo>
                <a:lnTo>
                  <a:pt x="1364" y="732"/>
                </a:lnTo>
                <a:lnTo>
                  <a:pt x="1368" y="838"/>
                </a:lnTo>
                <a:lnTo>
                  <a:pt x="1364" y="955"/>
                </a:lnTo>
                <a:lnTo>
                  <a:pt x="1350" y="1066"/>
                </a:lnTo>
                <a:lnTo>
                  <a:pt x="1328" y="1177"/>
                </a:lnTo>
                <a:lnTo>
                  <a:pt x="1298" y="1284"/>
                </a:lnTo>
                <a:lnTo>
                  <a:pt x="1260" y="1386"/>
                </a:lnTo>
                <a:lnTo>
                  <a:pt x="1214" y="1486"/>
                </a:lnTo>
                <a:lnTo>
                  <a:pt x="1160" y="1581"/>
                </a:lnTo>
                <a:lnTo>
                  <a:pt x="1100" y="1671"/>
                </a:lnTo>
                <a:lnTo>
                  <a:pt x="1034" y="1755"/>
                </a:lnTo>
                <a:lnTo>
                  <a:pt x="962" y="1835"/>
                </a:lnTo>
                <a:lnTo>
                  <a:pt x="883" y="1910"/>
                </a:lnTo>
                <a:lnTo>
                  <a:pt x="800" y="1979"/>
                </a:lnTo>
                <a:lnTo>
                  <a:pt x="711" y="2040"/>
                </a:lnTo>
                <a:lnTo>
                  <a:pt x="618" y="2095"/>
                </a:lnTo>
                <a:lnTo>
                  <a:pt x="520" y="2143"/>
                </a:lnTo>
                <a:lnTo>
                  <a:pt x="417" y="2184"/>
                </a:lnTo>
                <a:lnTo>
                  <a:pt x="313" y="2216"/>
                </a:lnTo>
                <a:lnTo>
                  <a:pt x="203" y="2241"/>
                </a:lnTo>
                <a:lnTo>
                  <a:pt x="170" y="2244"/>
                </a:lnTo>
                <a:lnTo>
                  <a:pt x="138" y="2238"/>
                </a:lnTo>
                <a:lnTo>
                  <a:pt x="111" y="2224"/>
                </a:lnTo>
                <a:lnTo>
                  <a:pt x="86" y="2204"/>
                </a:lnTo>
                <a:lnTo>
                  <a:pt x="66" y="2180"/>
                </a:lnTo>
                <a:lnTo>
                  <a:pt x="53" y="2151"/>
                </a:lnTo>
                <a:lnTo>
                  <a:pt x="48" y="2117"/>
                </a:lnTo>
                <a:lnTo>
                  <a:pt x="0" y="962"/>
                </a:lnTo>
                <a:lnTo>
                  <a:pt x="2" y="935"/>
                </a:lnTo>
                <a:lnTo>
                  <a:pt x="10" y="907"/>
                </a:lnTo>
                <a:lnTo>
                  <a:pt x="23" y="883"/>
                </a:lnTo>
                <a:lnTo>
                  <a:pt x="42" y="861"/>
                </a:lnTo>
                <a:lnTo>
                  <a:pt x="938" y="36"/>
                </a:lnTo>
                <a:lnTo>
                  <a:pt x="961" y="17"/>
                </a:lnTo>
                <a:lnTo>
                  <a:pt x="987" y="7"/>
                </a:lnTo>
                <a:lnTo>
                  <a:pt x="1014" y="0"/>
                </a:lnTo>
                <a:close/>
              </a:path>
            </a:pathLst>
          </a:custGeom>
          <a:solidFill>
            <a:srgbClr val="EF9D27"/>
          </a:solidFill>
          <a:ln w="0">
            <a:noFill/>
            <a:prstDash val="solid"/>
            <a:round/>
            <a:headEnd/>
            <a:tailEnd/>
          </a:ln>
          <a:effectLst>
            <a:outerShdw blurRad="50800" dist="38100" dir="8100000" algn="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5" name="TextBox 24"/>
          <p:cNvSpPr txBox="1"/>
          <p:nvPr/>
        </p:nvSpPr>
        <p:spPr>
          <a:xfrm>
            <a:off x="410548" y="1561120"/>
            <a:ext cx="2743200" cy="1828800"/>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26" name="Group 25"/>
          <p:cNvGrpSpPr/>
          <p:nvPr/>
        </p:nvGrpSpPr>
        <p:grpSpPr>
          <a:xfrm>
            <a:off x="3341511" y="258228"/>
            <a:ext cx="5508978" cy="954108"/>
            <a:chOff x="3341511" y="258228"/>
            <a:chExt cx="5508978" cy="954108"/>
          </a:xfrm>
        </p:grpSpPr>
        <p:sp>
          <p:nvSpPr>
            <p:cNvPr id="27" name="TextBox 2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28" name="TextBox 2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29" name="TextBox 28"/>
          <p:cNvSpPr txBox="1"/>
          <p:nvPr/>
        </p:nvSpPr>
        <p:spPr>
          <a:xfrm>
            <a:off x="9227173" y="3248936"/>
            <a:ext cx="2743200" cy="1828800"/>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30" name="TextBox 29"/>
          <p:cNvSpPr txBox="1"/>
          <p:nvPr/>
        </p:nvSpPr>
        <p:spPr>
          <a:xfrm>
            <a:off x="412773" y="4548869"/>
            <a:ext cx="2743200" cy="1828800"/>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a:t>
            </a:r>
          </a:p>
          <a:p>
            <a:pPr defTabSz="1219170">
              <a:spcBef>
                <a:spcPct val="20000"/>
              </a:spcBef>
              <a:defRPr/>
            </a:pPr>
            <a:endParaRPr lang="en-US" sz="800" b="1" dirty="0">
              <a:solidFill>
                <a:srgbClr val="00B0F0"/>
              </a:solidFill>
              <a:latin typeface="Candara" panose="020E0502030303020204" pitchFamily="34" charset="0"/>
            </a:endParaRP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nvGrpSpPr>
          <p:cNvPr id="31" name="Group 30"/>
          <p:cNvGrpSpPr/>
          <p:nvPr/>
        </p:nvGrpSpPr>
        <p:grpSpPr>
          <a:xfrm>
            <a:off x="6951076" y="3900561"/>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3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36" name="Freeform 296"/>
          <p:cNvSpPr>
            <a:spLocks noChangeAspect="1" noEditPoints="1"/>
          </p:cNvSpPr>
          <p:nvPr/>
        </p:nvSpPr>
        <p:spPr bwMode="auto">
          <a:xfrm>
            <a:off x="5558058" y="4700993"/>
            <a:ext cx="327950" cy="457200"/>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144"/>
          <p:cNvSpPr>
            <a:spLocks noChangeAspect="1" noEditPoints="1"/>
          </p:cNvSpPr>
          <p:nvPr/>
        </p:nvSpPr>
        <p:spPr bwMode="auto">
          <a:xfrm>
            <a:off x="5511204" y="3163794"/>
            <a:ext cx="457200" cy="45720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21" name="Picture 2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20575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750"/>
                                        <p:tgtEl>
                                          <p:spTgt spid="26"/>
                                        </p:tgtEl>
                                      </p:cBhvr>
                                    </p:animEffect>
                                  </p:childTnLst>
                                </p:cTn>
                              </p:par>
                            </p:childTnLst>
                          </p:cTn>
                        </p:par>
                        <p:par>
                          <p:cTn id="8" fill="hold">
                            <p:stCondLst>
                              <p:cond delay="750"/>
                            </p:stCondLst>
                            <p:childTnLst>
                              <p:par>
                                <p:cTn id="9" presetID="2" presetClass="entr" presetSubtype="2"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par>
                                <p:cTn id="13" presetID="2" presetClass="entr" presetSubtype="9"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0-#ppt_w/2"/>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additive="base">
                                        <p:cTn id="19" dur="500" fill="hold"/>
                                        <p:tgtEl>
                                          <p:spTgt spid="23"/>
                                        </p:tgtEl>
                                        <p:attrNameLst>
                                          <p:attrName>ppt_x</p:attrName>
                                        </p:attrNameLst>
                                      </p:cBhvr>
                                      <p:tavLst>
                                        <p:tav tm="0">
                                          <p:val>
                                            <p:strVal val="0-#ppt_w/2"/>
                                          </p:val>
                                        </p:tav>
                                        <p:tav tm="100000">
                                          <p:val>
                                            <p:strVal val="#ppt_x"/>
                                          </p:val>
                                        </p:tav>
                                      </p:tavLst>
                                    </p:anim>
                                    <p:anim calcmode="lin" valueType="num">
                                      <p:cBhvr additive="base">
                                        <p:cTn id="20" dur="500" fill="hold"/>
                                        <p:tgtEl>
                                          <p:spTgt spid="23"/>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 calcmode="lin" valueType="num">
                                      <p:cBhvr>
                                        <p:cTn id="24" dur="500" fill="hold"/>
                                        <p:tgtEl>
                                          <p:spTgt spid="37"/>
                                        </p:tgtEl>
                                        <p:attrNameLst>
                                          <p:attrName>ppt_w</p:attrName>
                                        </p:attrNameLst>
                                      </p:cBhvr>
                                      <p:tavLst>
                                        <p:tav tm="0">
                                          <p:val>
                                            <p:fltVal val="0"/>
                                          </p:val>
                                        </p:tav>
                                        <p:tav tm="100000">
                                          <p:val>
                                            <p:strVal val="#ppt_w"/>
                                          </p:val>
                                        </p:tav>
                                      </p:tavLst>
                                    </p:anim>
                                    <p:anim calcmode="lin" valueType="num">
                                      <p:cBhvr>
                                        <p:cTn id="25" dur="500" fill="hold"/>
                                        <p:tgtEl>
                                          <p:spTgt spid="37"/>
                                        </p:tgtEl>
                                        <p:attrNameLst>
                                          <p:attrName>ppt_h</p:attrName>
                                        </p:attrNameLst>
                                      </p:cBhvr>
                                      <p:tavLst>
                                        <p:tav tm="0">
                                          <p:val>
                                            <p:fltVal val="0"/>
                                          </p:val>
                                        </p:tav>
                                        <p:tav tm="100000">
                                          <p:val>
                                            <p:strVal val="#ppt_h"/>
                                          </p:val>
                                        </p:tav>
                                      </p:tavLst>
                                    </p:anim>
                                    <p:animEffect transition="in" filter="fade">
                                      <p:cBhvr>
                                        <p:cTn id="26" dur="500"/>
                                        <p:tgtEl>
                                          <p:spTgt spid="37"/>
                                        </p:tgtEl>
                                      </p:cBhvr>
                                    </p:animEffect>
                                  </p:childTnLst>
                                </p:cTn>
                              </p:par>
                            </p:childTnLst>
                          </p:cTn>
                        </p:par>
                        <p:par>
                          <p:cTn id="27" fill="hold">
                            <p:stCondLst>
                              <p:cond delay="1750"/>
                            </p:stCondLst>
                            <p:childTnLst>
                              <p:par>
                                <p:cTn id="28" presetID="53" presetClass="entr" presetSubtype="528" fill="hold" grpId="0" nodeType="afterEffect">
                                  <p:stCondLst>
                                    <p:cond delay="0"/>
                                  </p:stCondLst>
                                  <p:childTnLst>
                                    <p:set>
                                      <p:cBhvr>
                                        <p:cTn id="29" dur="1" fill="hold">
                                          <p:stCondLst>
                                            <p:cond delay="0"/>
                                          </p:stCondLst>
                                        </p:cTn>
                                        <p:tgtEl>
                                          <p:spTgt spid="14"/>
                                        </p:tgtEl>
                                        <p:attrNameLst>
                                          <p:attrName>style.visibility</p:attrName>
                                        </p:attrNameLst>
                                      </p:cBhvr>
                                      <p:to>
                                        <p:strVal val="visible"/>
                                      </p:to>
                                    </p:set>
                                    <p:anim calcmode="lin" valueType="num">
                                      <p:cBhvr>
                                        <p:cTn id="30" dur="500" fill="hold"/>
                                        <p:tgtEl>
                                          <p:spTgt spid="14"/>
                                        </p:tgtEl>
                                        <p:attrNameLst>
                                          <p:attrName>ppt_w</p:attrName>
                                        </p:attrNameLst>
                                      </p:cBhvr>
                                      <p:tavLst>
                                        <p:tav tm="0">
                                          <p:val>
                                            <p:fltVal val="0"/>
                                          </p:val>
                                        </p:tav>
                                        <p:tav tm="100000">
                                          <p:val>
                                            <p:strVal val="#ppt_w"/>
                                          </p:val>
                                        </p:tav>
                                      </p:tavLst>
                                    </p:anim>
                                    <p:anim calcmode="lin" valueType="num">
                                      <p:cBhvr>
                                        <p:cTn id="31" dur="500" fill="hold"/>
                                        <p:tgtEl>
                                          <p:spTgt spid="14"/>
                                        </p:tgtEl>
                                        <p:attrNameLst>
                                          <p:attrName>ppt_h</p:attrName>
                                        </p:attrNameLst>
                                      </p:cBhvr>
                                      <p:tavLst>
                                        <p:tav tm="0">
                                          <p:val>
                                            <p:fltVal val="0"/>
                                          </p:val>
                                        </p:tav>
                                        <p:tav tm="100000">
                                          <p:val>
                                            <p:strVal val="#ppt_h"/>
                                          </p:val>
                                        </p:tav>
                                      </p:tavLst>
                                    </p:anim>
                                    <p:animEffect transition="in" filter="fade">
                                      <p:cBhvr>
                                        <p:cTn id="32" dur="500"/>
                                        <p:tgtEl>
                                          <p:spTgt spid="14"/>
                                        </p:tgtEl>
                                      </p:cBhvr>
                                    </p:animEffect>
                                    <p:anim calcmode="lin" valueType="num">
                                      <p:cBhvr>
                                        <p:cTn id="33" dur="500" fill="hold"/>
                                        <p:tgtEl>
                                          <p:spTgt spid="14"/>
                                        </p:tgtEl>
                                        <p:attrNameLst>
                                          <p:attrName>ppt_x</p:attrName>
                                        </p:attrNameLst>
                                      </p:cBhvr>
                                      <p:tavLst>
                                        <p:tav tm="0">
                                          <p:val>
                                            <p:fltVal val="0.5"/>
                                          </p:val>
                                        </p:tav>
                                        <p:tav tm="100000">
                                          <p:val>
                                            <p:strVal val="#ppt_x"/>
                                          </p:val>
                                        </p:tav>
                                      </p:tavLst>
                                    </p:anim>
                                    <p:anim calcmode="lin" valueType="num">
                                      <p:cBhvr>
                                        <p:cTn id="34" dur="500" fill="hold"/>
                                        <p:tgtEl>
                                          <p:spTgt spid="14"/>
                                        </p:tgtEl>
                                        <p:attrNameLst>
                                          <p:attrName>ppt_y</p:attrName>
                                        </p:attrNameLst>
                                      </p:cBhvr>
                                      <p:tavLst>
                                        <p:tav tm="0">
                                          <p:val>
                                            <p:fltVal val="0.5"/>
                                          </p:val>
                                        </p:tav>
                                        <p:tav tm="100000">
                                          <p:val>
                                            <p:strVal val="#ppt_y"/>
                                          </p:val>
                                        </p:tav>
                                      </p:tavLst>
                                    </p:anim>
                                  </p:childTnLst>
                                </p:cTn>
                              </p:par>
                            </p:childTnLst>
                          </p:cTn>
                        </p:par>
                        <p:par>
                          <p:cTn id="35" fill="hold">
                            <p:stCondLst>
                              <p:cond delay="2250"/>
                            </p:stCondLst>
                            <p:childTnLst>
                              <p:par>
                                <p:cTn id="36" presetID="22" presetClass="entr" presetSubtype="8" fill="hold" grpId="0" nodeType="after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par>
                          <p:cTn id="39" fill="hold">
                            <p:stCondLst>
                              <p:cond delay="2750"/>
                            </p:stCondLst>
                            <p:childTnLst>
                              <p:par>
                                <p:cTn id="40" presetID="53" presetClass="entr" presetSubtype="16" fill="hold" nodeType="after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p:cTn id="42" dur="500" fill="hold"/>
                                        <p:tgtEl>
                                          <p:spTgt spid="31"/>
                                        </p:tgtEl>
                                        <p:attrNameLst>
                                          <p:attrName>ppt_w</p:attrName>
                                        </p:attrNameLst>
                                      </p:cBhvr>
                                      <p:tavLst>
                                        <p:tav tm="0">
                                          <p:val>
                                            <p:fltVal val="0"/>
                                          </p:val>
                                        </p:tav>
                                        <p:tav tm="100000">
                                          <p:val>
                                            <p:strVal val="#ppt_w"/>
                                          </p:val>
                                        </p:tav>
                                      </p:tavLst>
                                    </p:anim>
                                    <p:anim calcmode="lin" valueType="num">
                                      <p:cBhvr>
                                        <p:cTn id="43" dur="500" fill="hold"/>
                                        <p:tgtEl>
                                          <p:spTgt spid="31"/>
                                        </p:tgtEl>
                                        <p:attrNameLst>
                                          <p:attrName>ppt_h</p:attrName>
                                        </p:attrNameLst>
                                      </p:cBhvr>
                                      <p:tavLst>
                                        <p:tav tm="0">
                                          <p:val>
                                            <p:fltVal val="0"/>
                                          </p:val>
                                        </p:tav>
                                        <p:tav tm="100000">
                                          <p:val>
                                            <p:strVal val="#ppt_h"/>
                                          </p:val>
                                        </p:tav>
                                      </p:tavLst>
                                    </p:anim>
                                    <p:animEffect transition="in" filter="fade">
                                      <p:cBhvr>
                                        <p:cTn id="44" dur="500"/>
                                        <p:tgtEl>
                                          <p:spTgt spid="31"/>
                                        </p:tgtEl>
                                      </p:cBhvr>
                                    </p:animEffect>
                                  </p:childTnLst>
                                </p:cTn>
                              </p:par>
                            </p:childTnLst>
                          </p:cTn>
                        </p:par>
                        <p:par>
                          <p:cTn id="45" fill="hold">
                            <p:stCondLst>
                              <p:cond delay="3250"/>
                            </p:stCondLst>
                            <p:childTnLst>
                              <p:par>
                                <p:cTn id="46" presetID="53" presetClass="entr" presetSubtype="528" fill="hold" grpId="0" nodeType="after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p:cTn id="48" dur="500" fill="hold"/>
                                        <p:tgtEl>
                                          <p:spTgt spid="12"/>
                                        </p:tgtEl>
                                        <p:attrNameLst>
                                          <p:attrName>ppt_w</p:attrName>
                                        </p:attrNameLst>
                                      </p:cBhvr>
                                      <p:tavLst>
                                        <p:tav tm="0">
                                          <p:val>
                                            <p:fltVal val="0"/>
                                          </p:val>
                                        </p:tav>
                                        <p:tav tm="100000">
                                          <p:val>
                                            <p:strVal val="#ppt_w"/>
                                          </p:val>
                                        </p:tav>
                                      </p:tavLst>
                                    </p:anim>
                                    <p:anim calcmode="lin" valueType="num">
                                      <p:cBhvr>
                                        <p:cTn id="49" dur="500" fill="hold"/>
                                        <p:tgtEl>
                                          <p:spTgt spid="12"/>
                                        </p:tgtEl>
                                        <p:attrNameLst>
                                          <p:attrName>ppt_h</p:attrName>
                                        </p:attrNameLst>
                                      </p:cBhvr>
                                      <p:tavLst>
                                        <p:tav tm="0">
                                          <p:val>
                                            <p:fltVal val="0"/>
                                          </p:val>
                                        </p:tav>
                                        <p:tav tm="100000">
                                          <p:val>
                                            <p:strVal val="#ppt_h"/>
                                          </p:val>
                                        </p:tav>
                                      </p:tavLst>
                                    </p:anim>
                                    <p:animEffect transition="in" filter="fade">
                                      <p:cBhvr>
                                        <p:cTn id="50" dur="500"/>
                                        <p:tgtEl>
                                          <p:spTgt spid="12"/>
                                        </p:tgtEl>
                                      </p:cBhvr>
                                    </p:animEffect>
                                    <p:anim calcmode="lin" valueType="num">
                                      <p:cBhvr>
                                        <p:cTn id="51" dur="500" fill="hold"/>
                                        <p:tgtEl>
                                          <p:spTgt spid="12"/>
                                        </p:tgtEl>
                                        <p:attrNameLst>
                                          <p:attrName>ppt_x</p:attrName>
                                        </p:attrNameLst>
                                      </p:cBhvr>
                                      <p:tavLst>
                                        <p:tav tm="0">
                                          <p:val>
                                            <p:fltVal val="0.5"/>
                                          </p:val>
                                        </p:tav>
                                        <p:tav tm="100000">
                                          <p:val>
                                            <p:strVal val="#ppt_x"/>
                                          </p:val>
                                        </p:tav>
                                      </p:tavLst>
                                    </p:anim>
                                    <p:anim calcmode="lin" valueType="num">
                                      <p:cBhvr>
                                        <p:cTn id="52" dur="500" fill="hold"/>
                                        <p:tgtEl>
                                          <p:spTgt spid="12"/>
                                        </p:tgtEl>
                                        <p:attrNameLst>
                                          <p:attrName>ppt_y</p:attrName>
                                        </p:attrNameLst>
                                      </p:cBhvr>
                                      <p:tavLst>
                                        <p:tav tm="0">
                                          <p:val>
                                            <p:fltVal val="0.5"/>
                                          </p:val>
                                        </p:tav>
                                        <p:tav tm="100000">
                                          <p:val>
                                            <p:strVal val="#ppt_y"/>
                                          </p:val>
                                        </p:tav>
                                      </p:tavLst>
                                    </p:anim>
                                  </p:childTnLst>
                                </p:cTn>
                              </p:par>
                            </p:childTnLst>
                          </p:cTn>
                        </p:par>
                        <p:par>
                          <p:cTn id="53" fill="hold">
                            <p:stCondLst>
                              <p:cond delay="3750"/>
                            </p:stCondLst>
                            <p:childTnLst>
                              <p:par>
                                <p:cTn id="54" presetID="22" presetClass="entr" presetSubtype="8" fill="hold" grpId="0" nodeType="afterEffect">
                                  <p:stCondLst>
                                    <p:cond delay="0"/>
                                  </p:stCondLst>
                                  <p:childTnLst>
                                    <p:set>
                                      <p:cBhvr>
                                        <p:cTn id="55" dur="1" fill="hold">
                                          <p:stCondLst>
                                            <p:cond delay="0"/>
                                          </p:stCondLst>
                                        </p:cTn>
                                        <p:tgtEl>
                                          <p:spTgt spid="29"/>
                                        </p:tgtEl>
                                        <p:attrNameLst>
                                          <p:attrName>style.visibility</p:attrName>
                                        </p:attrNameLst>
                                      </p:cBhvr>
                                      <p:to>
                                        <p:strVal val="visible"/>
                                      </p:to>
                                    </p:set>
                                    <p:animEffect transition="in" filter="wipe(left)">
                                      <p:cBhvr>
                                        <p:cTn id="56" dur="500"/>
                                        <p:tgtEl>
                                          <p:spTgt spid="29"/>
                                        </p:tgtEl>
                                      </p:cBhvr>
                                    </p:animEffect>
                                  </p:childTnLst>
                                </p:cTn>
                              </p:par>
                            </p:childTnLst>
                          </p:cTn>
                        </p:par>
                        <p:par>
                          <p:cTn id="57" fill="hold">
                            <p:stCondLst>
                              <p:cond delay="4250"/>
                            </p:stCondLst>
                            <p:childTnLst>
                              <p:par>
                                <p:cTn id="58" presetID="53" presetClass="entr" presetSubtype="16" fill="hold" grpId="0" nodeType="afterEffect">
                                  <p:stCondLst>
                                    <p:cond delay="0"/>
                                  </p:stCondLst>
                                  <p:childTnLst>
                                    <p:set>
                                      <p:cBhvr>
                                        <p:cTn id="59" dur="1" fill="hold">
                                          <p:stCondLst>
                                            <p:cond delay="0"/>
                                          </p:stCondLst>
                                        </p:cTn>
                                        <p:tgtEl>
                                          <p:spTgt spid="36"/>
                                        </p:tgtEl>
                                        <p:attrNameLst>
                                          <p:attrName>style.visibility</p:attrName>
                                        </p:attrNameLst>
                                      </p:cBhvr>
                                      <p:to>
                                        <p:strVal val="visible"/>
                                      </p:to>
                                    </p:set>
                                    <p:anim calcmode="lin" valueType="num">
                                      <p:cBhvr>
                                        <p:cTn id="60" dur="500" fill="hold"/>
                                        <p:tgtEl>
                                          <p:spTgt spid="36"/>
                                        </p:tgtEl>
                                        <p:attrNameLst>
                                          <p:attrName>ppt_w</p:attrName>
                                        </p:attrNameLst>
                                      </p:cBhvr>
                                      <p:tavLst>
                                        <p:tav tm="0">
                                          <p:val>
                                            <p:fltVal val="0"/>
                                          </p:val>
                                        </p:tav>
                                        <p:tav tm="100000">
                                          <p:val>
                                            <p:strVal val="#ppt_w"/>
                                          </p:val>
                                        </p:tav>
                                      </p:tavLst>
                                    </p:anim>
                                    <p:anim calcmode="lin" valueType="num">
                                      <p:cBhvr>
                                        <p:cTn id="61" dur="500" fill="hold"/>
                                        <p:tgtEl>
                                          <p:spTgt spid="36"/>
                                        </p:tgtEl>
                                        <p:attrNameLst>
                                          <p:attrName>ppt_h</p:attrName>
                                        </p:attrNameLst>
                                      </p:cBhvr>
                                      <p:tavLst>
                                        <p:tav tm="0">
                                          <p:val>
                                            <p:fltVal val="0"/>
                                          </p:val>
                                        </p:tav>
                                        <p:tav tm="100000">
                                          <p:val>
                                            <p:strVal val="#ppt_h"/>
                                          </p:val>
                                        </p:tav>
                                      </p:tavLst>
                                    </p:anim>
                                    <p:animEffect transition="in" filter="fade">
                                      <p:cBhvr>
                                        <p:cTn id="62" dur="500"/>
                                        <p:tgtEl>
                                          <p:spTgt spid="36"/>
                                        </p:tgtEl>
                                      </p:cBhvr>
                                    </p:animEffect>
                                  </p:childTnLst>
                                </p:cTn>
                              </p:par>
                            </p:childTnLst>
                          </p:cTn>
                        </p:par>
                        <p:par>
                          <p:cTn id="63" fill="hold">
                            <p:stCondLst>
                              <p:cond delay="4750"/>
                            </p:stCondLst>
                            <p:childTnLst>
                              <p:par>
                                <p:cTn id="64" presetID="53" presetClass="entr" presetSubtype="528" fill="hold" grpId="0" nodeType="afterEffect">
                                  <p:stCondLst>
                                    <p:cond delay="0"/>
                                  </p:stCondLst>
                                  <p:childTnLst>
                                    <p:set>
                                      <p:cBhvr>
                                        <p:cTn id="65" dur="1" fill="hold">
                                          <p:stCondLst>
                                            <p:cond delay="0"/>
                                          </p:stCondLst>
                                        </p:cTn>
                                        <p:tgtEl>
                                          <p:spTgt spid="13"/>
                                        </p:tgtEl>
                                        <p:attrNameLst>
                                          <p:attrName>style.visibility</p:attrName>
                                        </p:attrNameLst>
                                      </p:cBhvr>
                                      <p:to>
                                        <p:strVal val="visible"/>
                                      </p:to>
                                    </p:set>
                                    <p:anim calcmode="lin" valueType="num">
                                      <p:cBhvr>
                                        <p:cTn id="66" dur="500" fill="hold"/>
                                        <p:tgtEl>
                                          <p:spTgt spid="13"/>
                                        </p:tgtEl>
                                        <p:attrNameLst>
                                          <p:attrName>ppt_w</p:attrName>
                                        </p:attrNameLst>
                                      </p:cBhvr>
                                      <p:tavLst>
                                        <p:tav tm="0">
                                          <p:val>
                                            <p:fltVal val="0"/>
                                          </p:val>
                                        </p:tav>
                                        <p:tav tm="100000">
                                          <p:val>
                                            <p:strVal val="#ppt_w"/>
                                          </p:val>
                                        </p:tav>
                                      </p:tavLst>
                                    </p:anim>
                                    <p:anim calcmode="lin" valueType="num">
                                      <p:cBhvr>
                                        <p:cTn id="67" dur="500" fill="hold"/>
                                        <p:tgtEl>
                                          <p:spTgt spid="13"/>
                                        </p:tgtEl>
                                        <p:attrNameLst>
                                          <p:attrName>ppt_h</p:attrName>
                                        </p:attrNameLst>
                                      </p:cBhvr>
                                      <p:tavLst>
                                        <p:tav tm="0">
                                          <p:val>
                                            <p:fltVal val="0"/>
                                          </p:val>
                                        </p:tav>
                                        <p:tav tm="100000">
                                          <p:val>
                                            <p:strVal val="#ppt_h"/>
                                          </p:val>
                                        </p:tav>
                                      </p:tavLst>
                                    </p:anim>
                                    <p:animEffect transition="in" filter="fade">
                                      <p:cBhvr>
                                        <p:cTn id="68" dur="500"/>
                                        <p:tgtEl>
                                          <p:spTgt spid="13"/>
                                        </p:tgtEl>
                                      </p:cBhvr>
                                    </p:animEffect>
                                    <p:anim calcmode="lin" valueType="num">
                                      <p:cBhvr>
                                        <p:cTn id="69" dur="500" fill="hold"/>
                                        <p:tgtEl>
                                          <p:spTgt spid="13"/>
                                        </p:tgtEl>
                                        <p:attrNameLst>
                                          <p:attrName>ppt_x</p:attrName>
                                        </p:attrNameLst>
                                      </p:cBhvr>
                                      <p:tavLst>
                                        <p:tav tm="0">
                                          <p:val>
                                            <p:fltVal val="0.5"/>
                                          </p:val>
                                        </p:tav>
                                        <p:tav tm="100000">
                                          <p:val>
                                            <p:strVal val="#ppt_x"/>
                                          </p:val>
                                        </p:tav>
                                      </p:tavLst>
                                    </p:anim>
                                    <p:anim calcmode="lin" valueType="num">
                                      <p:cBhvr>
                                        <p:cTn id="70" dur="500" fill="hold"/>
                                        <p:tgtEl>
                                          <p:spTgt spid="13"/>
                                        </p:tgtEl>
                                        <p:attrNameLst>
                                          <p:attrName>ppt_y</p:attrName>
                                        </p:attrNameLst>
                                      </p:cBhvr>
                                      <p:tavLst>
                                        <p:tav tm="0">
                                          <p:val>
                                            <p:fltVal val="0.5"/>
                                          </p:val>
                                        </p:tav>
                                        <p:tav tm="100000">
                                          <p:val>
                                            <p:strVal val="#ppt_y"/>
                                          </p:val>
                                        </p:tav>
                                      </p:tavLst>
                                    </p:anim>
                                  </p:childTnLst>
                                </p:cTn>
                              </p:par>
                            </p:childTnLst>
                          </p:cTn>
                        </p:par>
                        <p:par>
                          <p:cTn id="71" fill="hold">
                            <p:stCondLst>
                              <p:cond delay="5250"/>
                            </p:stCondLst>
                            <p:childTnLst>
                              <p:par>
                                <p:cTn id="72" presetID="22" presetClass="entr" presetSubtype="8" fill="hold" grpId="0" nodeType="afterEffect">
                                  <p:stCondLst>
                                    <p:cond delay="0"/>
                                  </p:stCondLst>
                                  <p:childTnLst>
                                    <p:set>
                                      <p:cBhvr>
                                        <p:cTn id="73" dur="1" fill="hold">
                                          <p:stCondLst>
                                            <p:cond delay="0"/>
                                          </p:stCondLst>
                                        </p:cTn>
                                        <p:tgtEl>
                                          <p:spTgt spid="30"/>
                                        </p:tgtEl>
                                        <p:attrNameLst>
                                          <p:attrName>style.visibility</p:attrName>
                                        </p:attrNameLst>
                                      </p:cBhvr>
                                      <p:to>
                                        <p:strVal val="visible"/>
                                      </p:to>
                                    </p:set>
                                    <p:animEffect transition="in" filter="wipe(left)">
                                      <p:cBhvr>
                                        <p:cTn id="74"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22" grpId="0" animBg="1"/>
      <p:bldP spid="23" grpId="0" animBg="1"/>
      <p:bldP spid="25" grpId="0"/>
      <p:bldP spid="29" grpId="0"/>
      <p:bldP spid="30" grpId="0"/>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1303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2016-11-12T23:22:22Z</dcterms:modified>
</cp:coreProperties>
</file>