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4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7627" y="3415625"/>
            <a:ext cx="12801600" cy="3807691"/>
          </a:xfrm>
          <a:prstGeom prst="rect">
            <a:avLst/>
          </a:prstGeom>
        </p:spPr>
      </p:pic>
      <p:sp>
        <p:nvSpPr>
          <p:cNvPr id="20" name="Freeform 19"/>
          <p:cNvSpPr/>
          <p:nvPr/>
        </p:nvSpPr>
        <p:spPr>
          <a:xfrm>
            <a:off x="2557731" y="4399213"/>
            <a:ext cx="6831178" cy="1229436"/>
          </a:xfrm>
          <a:custGeom>
            <a:avLst/>
            <a:gdLst>
              <a:gd name="connsiteX0" fmla="*/ 611432 w 6831178"/>
              <a:gd name="connsiteY0" fmla="*/ 0 h 1229436"/>
              <a:gd name="connsiteX1" fmla="*/ 6193598 w 6831178"/>
              <a:gd name="connsiteY1" fmla="*/ 0 h 1229436"/>
              <a:gd name="connsiteX2" fmla="*/ 6831178 w 6831178"/>
              <a:gd name="connsiteY2" fmla="*/ 1229436 h 1229436"/>
              <a:gd name="connsiteX3" fmla="*/ 0 w 6831178"/>
              <a:gd name="connsiteY3" fmla="*/ 1229436 h 1229436"/>
            </a:gdLst>
            <a:ahLst/>
            <a:cxnLst>
              <a:cxn ang="0">
                <a:pos x="connsiteX0" y="connsiteY0"/>
              </a:cxn>
              <a:cxn ang="0">
                <a:pos x="connsiteX1" y="connsiteY1"/>
              </a:cxn>
              <a:cxn ang="0">
                <a:pos x="connsiteX2" y="connsiteY2"/>
              </a:cxn>
              <a:cxn ang="0">
                <a:pos x="connsiteX3" y="connsiteY3"/>
              </a:cxn>
            </a:cxnLst>
            <a:rect l="l" t="t" r="r" b="b"/>
            <a:pathLst>
              <a:path w="6831178" h="1229436">
                <a:moveTo>
                  <a:pt x="611432" y="0"/>
                </a:moveTo>
                <a:lnTo>
                  <a:pt x="6193598" y="0"/>
                </a:lnTo>
                <a:lnTo>
                  <a:pt x="6831178" y="1229436"/>
                </a:lnTo>
                <a:lnTo>
                  <a:pt x="0" y="1229436"/>
                </a:lnTo>
                <a:close/>
              </a:path>
            </a:pathLst>
          </a:custGeom>
          <a:blipFill dpi="0" rotWithShape="0">
            <a:blip r:embed="rId3"/>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sz="1872"/>
          </a:p>
        </p:txBody>
      </p:sp>
      <p:sp>
        <p:nvSpPr>
          <p:cNvPr id="45" name="Rectangle 44"/>
          <p:cNvSpPr/>
          <p:nvPr/>
        </p:nvSpPr>
        <p:spPr>
          <a:xfrm>
            <a:off x="1111326" y="1956014"/>
            <a:ext cx="620889" cy="620889"/>
          </a:xfrm>
          <a:prstGeom prst="rect">
            <a:avLst/>
          </a:prstGeom>
          <a:solidFill>
            <a:srgbClr val="34738D"/>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Lato"/>
              </a:rPr>
              <a:t>01</a:t>
            </a:r>
          </a:p>
        </p:txBody>
      </p:sp>
      <p:sp>
        <p:nvSpPr>
          <p:cNvPr id="46" name="Text Box 10"/>
          <p:cNvSpPr txBox="1">
            <a:spLocks noChangeArrowheads="1"/>
          </p:cNvSpPr>
          <p:nvPr/>
        </p:nvSpPr>
        <p:spPr bwMode="auto">
          <a:xfrm>
            <a:off x="2016121" y="1789404"/>
            <a:ext cx="3690771"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34738D"/>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5" name="Rectangle 54"/>
          <p:cNvSpPr/>
          <p:nvPr/>
        </p:nvSpPr>
        <p:spPr>
          <a:xfrm>
            <a:off x="6469112" y="1939822"/>
            <a:ext cx="620889" cy="620889"/>
          </a:xfrm>
          <a:prstGeom prst="rect">
            <a:avLst/>
          </a:prstGeom>
          <a:solidFill>
            <a:srgbClr val="189A80"/>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Lato"/>
              </a:rPr>
              <a:t>02</a:t>
            </a:r>
          </a:p>
        </p:txBody>
      </p:sp>
      <p:sp>
        <p:nvSpPr>
          <p:cNvPr id="56" name="Text Box 10"/>
          <p:cNvSpPr txBox="1">
            <a:spLocks noChangeArrowheads="1"/>
          </p:cNvSpPr>
          <p:nvPr/>
        </p:nvSpPr>
        <p:spPr bwMode="auto">
          <a:xfrm>
            <a:off x="7373907" y="1773212"/>
            <a:ext cx="3690771"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189A80"/>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7" name="Rectangle 56"/>
          <p:cNvSpPr/>
          <p:nvPr/>
        </p:nvSpPr>
        <p:spPr>
          <a:xfrm>
            <a:off x="4171862" y="3105182"/>
            <a:ext cx="620889" cy="620889"/>
          </a:xfrm>
          <a:prstGeom prst="rect">
            <a:avLst/>
          </a:prstGeom>
          <a:solidFill>
            <a:srgbClr val="EF9D27"/>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Lato"/>
              </a:rPr>
              <a:t>03</a:t>
            </a:r>
          </a:p>
        </p:txBody>
      </p:sp>
      <p:sp>
        <p:nvSpPr>
          <p:cNvPr id="58" name="Text Box 10"/>
          <p:cNvSpPr txBox="1">
            <a:spLocks noChangeArrowheads="1"/>
          </p:cNvSpPr>
          <p:nvPr/>
        </p:nvSpPr>
        <p:spPr bwMode="auto">
          <a:xfrm>
            <a:off x="5096842" y="2938571"/>
            <a:ext cx="3690771"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EF9D27"/>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nvGrpSpPr>
          <p:cNvPr id="68" name="Group 67"/>
          <p:cNvGrpSpPr/>
          <p:nvPr/>
        </p:nvGrpSpPr>
        <p:grpSpPr>
          <a:xfrm>
            <a:off x="3341511" y="258228"/>
            <a:ext cx="5508978" cy="954108"/>
            <a:chOff x="3341511" y="258228"/>
            <a:chExt cx="5508978" cy="954108"/>
          </a:xfrm>
        </p:grpSpPr>
        <p:sp>
          <p:nvSpPr>
            <p:cNvPr id="69" name="TextBox 68"/>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70" name="TextBox 69"/>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sp>
        <p:nvSpPr>
          <p:cNvPr id="72" name="Freeform 1"/>
          <p:cNvSpPr>
            <a:spLocks noChangeAspect="1" noChangeArrowheads="1"/>
          </p:cNvSpPr>
          <p:nvPr/>
        </p:nvSpPr>
        <p:spPr bwMode="auto">
          <a:xfrm>
            <a:off x="3158631" y="4456812"/>
            <a:ext cx="365760" cy="557119"/>
          </a:xfrm>
          <a:custGeom>
            <a:avLst/>
            <a:gdLst>
              <a:gd name="T0" fmla="*/ 592 w 664"/>
              <a:gd name="T1" fmla="*/ 0 h 811"/>
              <a:gd name="T2" fmla="*/ 71 w 664"/>
              <a:gd name="T3" fmla="*/ 0 h 811"/>
              <a:gd name="T4" fmla="*/ 0 w 664"/>
              <a:gd name="T5" fmla="*/ 70 h 811"/>
              <a:gd name="T6" fmla="*/ 0 w 664"/>
              <a:gd name="T7" fmla="*/ 543 h 811"/>
              <a:gd name="T8" fmla="*/ 36 w 664"/>
              <a:gd name="T9" fmla="*/ 606 h 811"/>
              <a:gd name="T10" fmla="*/ 332 w 664"/>
              <a:gd name="T11" fmla="*/ 810 h 811"/>
              <a:gd name="T12" fmla="*/ 628 w 664"/>
              <a:gd name="T13" fmla="*/ 606 h 811"/>
              <a:gd name="T14" fmla="*/ 663 w 664"/>
              <a:gd name="T15" fmla="*/ 543 h 811"/>
              <a:gd name="T16" fmla="*/ 663 w 664"/>
              <a:gd name="T17" fmla="*/ 70 h 811"/>
              <a:gd name="T18" fmla="*/ 592 w 664"/>
              <a:gd name="T19" fmla="*/ 0 h 811"/>
              <a:gd name="T20" fmla="*/ 254 w 664"/>
              <a:gd name="T21" fmla="*/ 550 h 811"/>
              <a:gd name="T22" fmla="*/ 71 w 664"/>
              <a:gd name="T23" fmla="*/ 366 h 811"/>
              <a:gd name="T24" fmla="*/ 127 w 664"/>
              <a:gd name="T25" fmla="*/ 317 h 811"/>
              <a:gd name="T26" fmla="*/ 254 w 664"/>
              <a:gd name="T27" fmla="*/ 444 h 811"/>
              <a:gd name="T28" fmla="*/ 536 w 664"/>
              <a:gd name="T29" fmla="*/ 169 h 811"/>
              <a:gd name="T30" fmla="*/ 592 w 664"/>
              <a:gd name="T31" fmla="*/ 218 h 811"/>
              <a:gd name="T32" fmla="*/ 254 w 664"/>
              <a:gd name="T33" fmla="*/ 550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64" h="811">
                <a:moveTo>
                  <a:pt x="592" y="0"/>
                </a:moveTo>
                <a:lnTo>
                  <a:pt x="71" y="0"/>
                </a:lnTo>
                <a:cubicBezTo>
                  <a:pt x="36" y="0"/>
                  <a:pt x="0" y="28"/>
                  <a:pt x="0" y="70"/>
                </a:cubicBezTo>
                <a:lnTo>
                  <a:pt x="0" y="543"/>
                </a:lnTo>
                <a:cubicBezTo>
                  <a:pt x="0" y="571"/>
                  <a:pt x="8" y="592"/>
                  <a:pt x="36" y="606"/>
                </a:cubicBezTo>
                <a:lnTo>
                  <a:pt x="332" y="810"/>
                </a:lnTo>
                <a:lnTo>
                  <a:pt x="628" y="606"/>
                </a:lnTo>
                <a:cubicBezTo>
                  <a:pt x="649" y="592"/>
                  <a:pt x="663" y="571"/>
                  <a:pt x="663" y="543"/>
                </a:cubicBezTo>
                <a:lnTo>
                  <a:pt x="663" y="70"/>
                </a:lnTo>
                <a:cubicBezTo>
                  <a:pt x="663" y="28"/>
                  <a:pt x="628" y="0"/>
                  <a:pt x="592" y="0"/>
                </a:cubicBezTo>
                <a:close/>
                <a:moveTo>
                  <a:pt x="254" y="550"/>
                </a:moveTo>
                <a:lnTo>
                  <a:pt x="71" y="366"/>
                </a:lnTo>
                <a:lnTo>
                  <a:pt x="127" y="317"/>
                </a:lnTo>
                <a:lnTo>
                  <a:pt x="254" y="444"/>
                </a:lnTo>
                <a:lnTo>
                  <a:pt x="536" y="169"/>
                </a:lnTo>
                <a:lnTo>
                  <a:pt x="592" y="218"/>
                </a:lnTo>
                <a:lnTo>
                  <a:pt x="254" y="550"/>
                </a:lnTo>
                <a:close/>
              </a:path>
            </a:pathLst>
          </a:custGeom>
          <a:solidFill>
            <a:srgbClr val="34738D"/>
          </a:solidFill>
          <a:ln w="3175">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73" name="Freeform 1"/>
          <p:cNvSpPr>
            <a:spLocks noChangeAspect="1" noChangeArrowheads="1"/>
          </p:cNvSpPr>
          <p:nvPr/>
        </p:nvSpPr>
        <p:spPr bwMode="auto">
          <a:xfrm>
            <a:off x="5305434" y="4166703"/>
            <a:ext cx="365760" cy="557119"/>
          </a:xfrm>
          <a:custGeom>
            <a:avLst/>
            <a:gdLst>
              <a:gd name="T0" fmla="*/ 592 w 664"/>
              <a:gd name="T1" fmla="*/ 0 h 811"/>
              <a:gd name="T2" fmla="*/ 71 w 664"/>
              <a:gd name="T3" fmla="*/ 0 h 811"/>
              <a:gd name="T4" fmla="*/ 0 w 664"/>
              <a:gd name="T5" fmla="*/ 70 h 811"/>
              <a:gd name="T6" fmla="*/ 0 w 664"/>
              <a:gd name="T7" fmla="*/ 543 h 811"/>
              <a:gd name="T8" fmla="*/ 36 w 664"/>
              <a:gd name="T9" fmla="*/ 606 h 811"/>
              <a:gd name="T10" fmla="*/ 332 w 664"/>
              <a:gd name="T11" fmla="*/ 810 h 811"/>
              <a:gd name="T12" fmla="*/ 628 w 664"/>
              <a:gd name="T13" fmla="*/ 606 h 811"/>
              <a:gd name="T14" fmla="*/ 663 w 664"/>
              <a:gd name="T15" fmla="*/ 543 h 811"/>
              <a:gd name="T16" fmla="*/ 663 w 664"/>
              <a:gd name="T17" fmla="*/ 70 h 811"/>
              <a:gd name="T18" fmla="*/ 592 w 664"/>
              <a:gd name="T19" fmla="*/ 0 h 811"/>
              <a:gd name="T20" fmla="*/ 254 w 664"/>
              <a:gd name="T21" fmla="*/ 550 h 811"/>
              <a:gd name="T22" fmla="*/ 71 w 664"/>
              <a:gd name="T23" fmla="*/ 366 h 811"/>
              <a:gd name="T24" fmla="*/ 127 w 664"/>
              <a:gd name="T25" fmla="*/ 317 h 811"/>
              <a:gd name="T26" fmla="*/ 254 w 664"/>
              <a:gd name="T27" fmla="*/ 444 h 811"/>
              <a:gd name="T28" fmla="*/ 536 w 664"/>
              <a:gd name="T29" fmla="*/ 169 h 811"/>
              <a:gd name="T30" fmla="*/ 592 w 664"/>
              <a:gd name="T31" fmla="*/ 218 h 811"/>
              <a:gd name="T32" fmla="*/ 254 w 664"/>
              <a:gd name="T33" fmla="*/ 550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64" h="811">
                <a:moveTo>
                  <a:pt x="592" y="0"/>
                </a:moveTo>
                <a:lnTo>
                  <a:pt x="71" y="0"/>
                </a:lnTo>
                <a:cubicBezTo>
                  <a:pt x="36" y="0"/>
                  <a:pt x="0" y="28"/>
                  <a:pt x="0" y="70"/>
                </a:cubicBezTo>
                <a:lnTo>
                  <a:pt x="0" y="543"/>
                </a:lnTo>
                <a:cubicBezTo>
                  <a:pt x="0" y="571"/>
                  <a:pt x="8" y="592"/>
                  <a:pt x="36" y="606"/>
                </a:cubicBezTo>
                <a:lnTo>
                  <a:pt x="332" y="810"/>
                </a:lnTo>
                <a:lnTo>
                  <a:pt x="628" y="606"/>
                </a:lnTo>
                <a:cubicBezTo>
                  <a:pt x="649" y="592"/>
                  <a:pt x="663" y="571"/>
                  <a:pt x="663" y="543"/>
                </a:cubicBezTo>
                <a:lnTo>
                  <a:pt x="663" y="70"/>
                </a:lnTo>
                <a:cubicBezTo>
                  <a:pt x="663" y="28"/>
                  <a:pt x="628" y="0"/>
                  <a:pt x="592" y="0"/>
                </a:cubicBezTo>
                <a:close/>
                <a:moveTo>
                  <a:pt x="254" y="550"/>
                </a:moveTo>
                <a:lnTo>
                  <a:pt x="71" y="366"/>
                </a:lnTo>
                <a:lnTo>
                  <a:pt x="127" y="317"/>
                </a:lnTo>
                <a:lnTo>
                  <a:pt x="254" y="444"/>
                </a:lnTo>
                <a:lnTo>
                  <a:pt x="536" y="169"/>
                </a:lnTo>
                <a:lnTo>
                  <a:pt x="592" y="218"/>
                </a:lnTo>
                <a:lnTo>
                  <a:pt x="254" y="550"/>
                </a:lnTo>
                <a:close/>
              </a:path>
            </a:pathLst>
          </a:custGeom>
          <a:solidFill>
            <a:srgbClr val="189A80"/>
          </a:solidFill>
          <a:ln w="3175">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74" name="Freeform 1"/>
          <p:cNvSpPr>
            <a:spLocks noChangeAspect="1" noChangeArrowheads="1"/>
          </p:cNvSpPr>
          <p:nvPr/>
        </p:nvSpPr>
        <p:spPr bwMode="auto">
          <a:xfrm>
            <a:off x="7937442" y="4593919"/>
            <a:ext cx="365760" cy="557119"/>
          </a:xfrm>
          <a:custGeom>
            <a:avLst/>
            <a:gdLst>
              <a:gd name="T0" fmla="*/ 592 w 664"/>
              <a:gd name="T1" fmla="*/ 0 h 811"/>
              <a:gd name="T2" fmla="*/ 71 w 664"/>
              <a:gd name="T3" fmla="*/ 0 h 811"/>
              <a:gd name="T4" fmla="*/ 0 w 664"/>
              <a:gd name="T5" fmla="*/ 70 h 811"/>
              <a:gd name="T6" fmla="*/ 0 w 664"/>
              <a:gd name="T7" fmla="*/ 543 h 811"/>
              <a:gd name="T8" fmla="*/ 36 w 664"/>
              <a:gd name="T9" fmla="*/ 606 h 811"/>
              <a:gd name="T10" fmla="*/ 332 w 664"/>
              <a:gd name="T11" fmla="*/ 810 h 811"/>
              <a:gd name="T12" fmla="*/ 628 w 664"/>
              <a:gd name="T13" fmla="*/ 606 h 811"/>
              <a:gd name="T14" fmla="*/ 663 w 664"/>
              <a:gd name="T15" fmla="*/ 543 h 811"/>
              <a:gd name="T16" fmla="*/ 663 w 664"/>
              <a:gd name="T17" fmla="*/ 70 h 811"/>
              <a:gd name="T18" fmla="*/ 592 w 664"/>
              <a:gd name="T19" fmla="*/ 0 h 811"/>
              <a:gd name="T20" fmla="*/ 254 w 664"/>
              <a:gd name="T21" fmla="*/ 550 h 811"/>
              <a:gd name="T22" fmla="*/ 71 w 664"/>
              <a:gd name="T23" fmla="*/ 366 h 811"/>
              <a:gd name="T24" fmla="*/ 127 w 664"/>
              <a:gd name="T25" fmla="*/ 317 h 811"/>
              <a:gd name="T26" fmla="*/ 254 w 664"/>
              <a:gd name="T27" fmla="*/ 444 h 811"/>
              <a:gd name="T28" fmla="*/ 536 w 664"/>
              <a:gd name="T29" fmla="*/ 169 h 811"/>
              <a:gd name="T30" fmla="*/ 592 w 664"/>
              <a:gd name="T31" fmla="*/ 218 h 811"/>
              <a:gd name="T32" fmla="*/ 254 w 664"/>
              <a:gd name="T33" fmla="*/ 550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64" h="811">
                <a:moveTo>
                  <a:pt x="592" y="0"/>
                </a:moveTo>
                <a:lnTo>
                  <a:pt x="71" y="0"/>
                </a:lnTo>
                <a:cubicBezTo>
                  <a:pt x="36" y="0"/>
                  <a:pt x="0" y="28"/>
                  <a:pt x="0" y="70"/>
                </a:cubicBezTo>
                <a:lnTo>
                  <a:pt x="0" y="543"/>
                </a:lnTo>
                <a:cubicBezTo>
                  <a:pt x="0" y="571"/>
                  <a:pt x="8" y="592"/>
                  <a:pt x="36" y="606"/>
                </a:cubicBezTo>
                <a:lnTo>
                  <a:pt x="332" y="810"/>
                </a:lnTo>
                <a:lnTo>
                  <a:pt x="628" y="606"/>
                </a:lnTo>
                <a:cubicBezTo>
                  <a:pt x="649" y="592"/>
                  <a:pt x="663" y="571"/>
                  <a:pt x="663" y="543"/>
                </a:cubicBezTo>
                <a:lnTo>
                  <a:pt x="663" y="70"/>
                </a:lnTo>
                <a:cubicBezTo>
                  <a:pt x="663" y="28"/>
                  <a:pt x="628" y="0"/>
                  <a:pt x="592" y="0"/>
                </a:cubicBezTo>
                <a:close/>
                <a:moveTo>
                  <a:pt x="254" y="550"/>
                </a:moveTo>
                <a:lnTo>
                  <a:pt x="71" y="366"/>
                </a:lnTo>
                <a:lnTo>
                  <a:pt x="127" y="317"/>
                </a:lnTo>
                <a:lnTo>
                  <a:pt x="254" y="444"/>
                </a:lnTo>
                <a:lnTo>
                  <a:pt x="536" y="169"/>
                </a:lnTo>
                <a:lnTo>
                  <a:pt x="592" y="218"/>
                </a:lnTo>
                <a:lnTo>
                  <a:pt x="254" y="550"/>
                </a:lnTo>
                <a:close/>
              </a:path>
            </a:pathLst>
          </a:custGeom>
          <a:solidFill>
            <a:srgbClr val="EF9D27"/>
          </a:solidFill>
          <a:ln w="3175">
            <a:solidFill>
              <a:schemeClr val="bg1"/>
            </a:solidFill>
          </a:ln>
          <a:effectLst>
            <a:outerShdw blurRad="50800" dist="38100" dir="2700000" algn="tl" rotWithShape="0">
              <a:prstClr val="black">
                <a:alpha val="40000"/>
              </a:prstClr>
            </a:outerShdw>
          </a:effectLst>
        </p:spPr>
        <p:txBody>
          <a:bodyPr wrap="none" anchor="ctr"/>
          <a:lstStyle/>
          <a:p>
            <a:endParaRPr lang="en-US"/>
          </a:p>
        </p:txBody>
      </p:sp>
      <p:pic>
        <p:nvPicPr>
          <p:cNvPr id="16" name="Picture 15">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64541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wipe(left)">
                                      <p:cBhvr>
                                        <p:cTn id="7" dur="750"/>
                                        <p:tgtEl>
                                          <p:spTgt spid="68"/>
                                        </p:tgtEl>
                                      </p:cBhvr>
                                    </p:animEffect>
                                  </p:childTnLst>
                                </p:cTn>
                              </p:par>
                            </p:childTnLst>
                          </p:cTn>
                        </p:par>
                        <p:par>
                          <p:cTn id="8" fill="hold">
                            <p:stCondLst>
                              <p:cond delay="750"/>
                            </p:stCondLst>
                            <p:childTnLst>
                              <p:par>
                                <p:cTn id="9" presetID="37" presetClass="entr" presetSubtype="0"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anim calcmode="lin" valueType="num">
                                      <p:cBhvr>
                                        <p:cTn id="12" dur="1000" fill="hold"/>
                                        <p:tgtEl>
                                          <p:spTgt spid="9"/>
                                        </p:tgtEl>
                                        <p:attrNameLst>
                                          <p:attrName>ppt_x</p:attrName>
                                        </p:attrNameLst>
                                      </p:cBhvr>
                                      <p:tavLst>
                                        <p:tav tm="0">
                                          <p:val>
                                            <p:strVal val="#ppt_x"/>
                                          </p:val>
                                        </p:tav>
                                        <p:tav tm="100000">
                                          <p:val>
                                            <p:strVal val="#ppt_x"/>
                                          </p:val>
                                        </p:tav>
                                      </p:tavLst>
                                    </p:anim>
                                    <p:anim calcmode="lin" valueType="num">
                                      <p:cBhvr>
                                        <p:cTn id="13" dur="900" decel="100000" fill="hold"/>
                                        <p:tgtEl>
                                          <p:spTgt spid="9"/>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53" presetClass="entr" presetSubtype="16" fill="hold" grpId="0" nodeType="afterEffect">
                                  <p:stCondLst>
                                    <p:cond delay="0"/>
                                  </p:stCondLst>
                                  <p:childTnLst>
                                    <p:set>
                                      <p:cBhvr>
                                        <p:cTn id="17" dur="1" fill="hold">
                                          <p:stCondLst>
                                            <p:cond delay="0"/>
                                          </p:stCondLst>
                                        </p:cTn>
                                        <p:tgtEl>
                                          <p:spTgt spid="20"/>
                                        </p:tgtEl>
                                        <p:attrNameLst>
                                          <p:attrName>style.visibility</p:attrName>
                                        </p:attrNameLst>
                                      </p:cBhvr>
                                      <p:to>
                                        <p:strVal val="visible"/>
                                      </p:to>
                                    </p:set>
                                    <p:anim calcmode="lin" valueType="num">
                                      <p:cBhvr>
                                        <p:cTn id="18" dur="500" fill="hold"/>
                                        <p:tgtEl>
                                          <p:spTgt spid="20"/>
                                        </p:tgtEl>
                                        <p:attrNameLst>
                                          <p:attrName>ppt_w</p:attrName>
                                        </p:attrNameLst>
                                      </p:cBhvr>
                                      <p:tavLst>
                                        <p:tav tm="0">
                                          <p:val>
                                            <p:fltVal val="0"/>
                                          </p:val>
                                        </p:tav>
                                        <p:tav tm="100000">
                                          <p:val>
                                            <p:strVal val="#ppt_w"/>
                                          </p:val>
                                        </p:tav>
                                      </p:tavLst>
                                    </p:anim>
                                    <p:anim calcmode="lin" valueType="num">
                                      <p:cBhvr>
                                        <p:cTn id="19" dur="500" fill="hold"/>
                                        <p:tgtEl>
                                          <p:spTgt spid="20"/>
                                        </p:tgtEl>
                                        <p:attrNameLst>
                                          <p:attrName>ppt_h</p:attrName>
                                        </p:attrNameLst>
                                      </p:cBhvr>
                                      <p:tavLst>
                                        <p:tav tm="0">
                                          <p:val>
                                            <p:fltVal val="0"/>
                                          </p:val>
                                        </p:tav>
                                        <p:tav tm="100000">
                                          <p:val>
                                            <p:strVal val="#ppt_h"/>
                                          </p:val>
                                        </p:tav>
                                      </p:tavLst>
                                    </p:anim>
                                    <p:animEffect transition="in" filter="fade">
                                      <p:cBhvr>
                                        <p:cTn id="20" dur="500"/>
                                        <p:tgtEl>
                                          <p:spTgt spid="20"/>
                                        </p:tgtEl>
                                      </p:cBhvr>
                                    </p:animEffect>
                                  </p:childTnLst>
                                </p:cTn>
                              </p:par>
                            </p:childTnLst>
                          </p:cTn>
                        </p:par>
                        <p:par>
                          <p:cTn id="21" fill="hold">
                            <p:stCondLst>
                              <p:cond delay="2250"/>
                            </p:stCondLst>
                            <p:childTnLst>
                              <p:par>
                                <p:cTn id="22" presetID="45" presetClass="entr" presetSubtype="0" fill="hold" grpId="0" nodeType="afterEffect">
                                  <p:stCondLst>
                                    <p:cond delay="0"/>
                                  </p:stCondLst>
                                  <p:childTnLst>
                                    <p:set>
                                      <p:cBhvr>
                                        <p:cTn id="23" dur="1" fill="hold">
                                          <p:stCondLst>
                                            <p:cond delay="0"/>
                                          </p:stCondLst>
                                        </p:cTn>
                                        <p:tgtEl>
                                          <p:spTgt spid="72"/>
                                        </p:tgtEl>
                                        <p:attrNameLst>
                                          <p:attrName>style.visibility</p:attrName>
                                        </p:attrNameLst>
                                      </p:cBhvr>
                                      <p:to>
                                        <p:strVal val="visible"/>
                                      </p:to>
                                    </p:set>
                                    <p:animEffect transition="in" filter="fade">
                                      <p:cBhvr>
                                        <p:cTn id="24" dur="2000"/>
                                        <p:tgtEl>
                                          <p:spTgt spid="72"/>
                                        </p:tgtEl>
                                      </p:cBhvr>
                                    </p:animEffect>
                                    <p:anim calcmode="lin" valueType="num">
                                      <p:cBhvr>
                                        <p:cTn id="25" dur="2000" fill="hold"/>
                                        <p:tgtEl>
                                          <p:spTgt spid="72"/>
                                        </p:tgtEl>
                                        <p:attrNameLst>
                                          <p:attrName>ppt_w</p:attrName>
                                        </p:attrNameLst>
                                      </p:cBhvr>
                                      <p:tavLst>
                                        <p:tav tm="0" fmla="#ppt_w*sin(2.5*pi*$)">
                                          <p:val>
                                            <p:fltVal val="0"/>
                                          </p:val>
                                        </p:tav>
                                        <p:tav tm="100000">
                                          <p:val>
                                            <p:fltVal val="1"/>
                                          </p:val>
                                        </p:tav>
                                      </p:tavLst>
                                    </p:anim>
                                    <p:anim calcmode="lin" valueType="num">
                                      <p:cBhvr>
                                        <p:cTn id="26" dur="2000" fill="hold"/>
                                        <p:tgtEl>
                                          <p:spTgt spid="72"/>
                                        </p:tgtEl>
                                        <p:attrNameLst>
                                          <p:attrName>ppt_h</p:attrName>
                                        </p:attrNameLst>
                                      </p:cBhvr>
                                      <p:tavLst>
                                        <p:tav tm="0">
                                          <p:val>
                                            <p:strVal val="#ppt_h"/>
                                          </p:val>
                                        </p:tav>
                                        <p:tav tm="100000">
                                          <p:val>
                                            <p:strVal val="#ppt_h"/>
                                          </p:val>
                                        </p:tav>
                                      </p:tavLst>
                                    </p:anim>
                                  </p:childTnLst>
                                </p:cTn>
                              </p:par>
                              <p:par>
                                <p:cTn id="27" presetID="2" presetClass="entr" presetSubtype="4" fill="hold" grpId="0" nodeType="withEffect">
                                  <p:stCondLst>
                                    <p:cond delay="0"/>
                                  </p:stCondLst>
                                  <p:childTnLst>
                                    <p:set>
                                      <p:cBhvr>
                                        <p:cTn id="28" dur="1" fill="hold">
                                          <p:stCondLst>
                                            <p:cond delay="0"/>
                                          </p:stCondLst>
                                        </p:cTn>
                                        <p:tgtEl>
                                          <p:spTgt spid="45"/>
                                        </p:tgtEl>
                                        <p:attrNameLst>
                                          <p:attrName>style.visibility</p:attrName>
                                        </p:attrNameLst>
                                      </p:cBhvr>
                                      <p:to>
                                        <p:strVal val="visible"/>
                                      </p:to>
                                    </p:set>
                                    <p:anim calcmode="lin" valueType="num">
                                      <p:cBhvr additive="base">
                                        <p:cTn id="29" dur="1000" fill="hold"/>
                                        <p:tgtEl>
                                          <p:spTgt spid="45"/>
                                        </p:tgtEl>
                                        <p:attrNameLst>
                                          <p:attrName>ppt_x</p:attrName>
                                        </p:attrNameLst>
                                      </p:cBhvr>
                                      <p:tavLst>
                                        <p:tav tm="0">
                                          <p:val>
                                            <p:strVal val="#ppt_x"/>
                                          </p:val>
                                        </p:tav>
                                        <p:tav tm="100000">
                                          <p:val>
                                            <p:strVal val="#ppt_x"/>
                                          </p:val>
                                        </p:tav>
                                      </p:tavLst>
                                    </p:anim>
                                    <p:anim calcmode="lin" valueType="num">
                                      <p:cBhvr additive="base">
                                        <p:cTn id="30" dur="1000" fill="hold"/>
                                        <p:tgtEl>
                                          <p:spTgt spid="45"/>
                                        </p:tgtEl>
                                        <p:attrNameLst>
                                          <p:attrName>ppt_y</p:attrName>
                                        </p:attrNameLst>
                                      </p:cBhvr>
                                      <p:tavLst>
                                        <p:tav tm="0">
                                          <p:val>
                                            <p:strVal val="1+#ppt_h/2"/>
                                          </p:val>
                                        </p:tav>
                                        <p:tav tm="100000">
                                          <p:val>
                                            <p:strVal val="#ppt_y"/>
                                          </p:val>
                                        </p:tav>
                                      </p:tavLst>
                                    </p:anim>
                                  </p:childTnLst>
                                </p:cTn>
                              </p:par>
                              <p:par>
                                <p:cTn id="31" presetID="22" presetClass="entr" presetSubtype="8" fill="hold" grpId="0" nodeType="withEffect">
                                  <p:stCondLst>
                                    <p:cond delay="1000"/>
                                  </p:stCondLst>
                                  <p:childTnLst>
                                    <p:set>
                                      <p:cBhvr>
                                        <p:cTn id="32" dur="1" fill="hold">
                                          <p:stCondLst>
                                            <p:cond delay="0"/>
                                          </p:stCondLst>
                                        </p:cTn>
                                        <p:tgtEl>
                                          <p:spTgt spid="46"/>
                                        </p:tgtEl>
                                        <p:attrNameLst>
                                          <p:attrName>style.visibility</p:attrName>
                                        </p:attrNameLst>
                                      </p:cBhvr>
                                      <p:to>
                                        <p:strVal val="visible"/>
                                      </p:to>
                                    </p:set>
                                    <p:animEffect transition="in" filter="wipe(left)">
                                      <p:cBhvr>
                                        <p:cTn id="33" dur="1000"/>
                                        <p:tgtEl>
                                          <p:spTgt spid="46"/>
                                        </p:tgtEl>
                                      </p:cBhvr>
                                    </p:animEffect>
                                  </p:childTnLst>
                                </p:cTn>
                              </p:par>
                            </p:childTnLst>
                          </p:cTn>
                        </p:par>
                        <p:par>
                          <p:cTn id="34" fill="hold">
                            <p:stCondLst>
                              <p:cond delay="4250"/>
                            </p:stCondLst>
                            <p:childTnLst>
                              <p:par>
                                <p:cTn id="35" presetID="45" presetClass="entr" presetSubtype="0" fill="hold" grpId="0" nodeType="afterEffect">
                                  <p:stCondLst>
                                    <p:cond delay="0"/>
                                  </p:stCondLst>
                                  <p:childTnLst>
                                    <p:set>
                                      <p:cBhvr>
                                        <p:cTn id="36" dur="1" fill="hold">
                                          <p:stCondLst>
                                            <p:cond delay="0"/>
                                          </p:stCondLst>
                                        </p:cTn>
                                        <p:tgtEl>
                                          <p:spTgt spid="73"/>
                                        </p:tgtEl>
                                        <p:attrNameLst>
                                          <p:attrName>style.visibility</p:attrName>
                                        </p:attrNameLst>
                                      </p:cBhvr>
                                      <p:to>
                                        <p:strVal val="visible"/>
                                      </p:to>
                                    </p:set>
                                    <p:animEffect transition="in" filter="fade">
                                      <p:cBhvr>
                                        <p:cTn id="37" dur="2000"/>
                                        <p:tgtEl>
                                          <p:spTgt spid="73"/>
                                        </p:tgtEl>
                                      </p:cBhvr>
                                    </p:animEffect>
                                    <p:anim calcmode="lin" valueType="num">
                                      <p:cBhvr>
                                        <p:cTn id="38" dur="2000" fill="hold"/>
                                        <p:tgtEl>
                                          <p:spTgt spid="73"/>
                                        </p:tgtEl>
                                        <p:attrNameLst>
                                          <p:attrName>ppt_w</p:attrName>
                                        </p:attrNameLst>
                                      </p:cBhvr>
                                      <p:tavLst>
                                        <p:tav tm="0" fmla="#ppt_w*sin(2.5*pi*$)">
                                          <p:val>
                                            <p:fltVal val="0"/>
                                          </p:val>
                                        </p:tav>
                                        <p:tav tm="100000">
                                          <p:val>
                                            <p:fltVal val="1"/>
                                          </p:val>
                                        </p:tav>
                                      </p:tavLst>
                                    </p:anim>
                                    <p:anim calcmode="lin" valueType="num">
                                      <p:cBhvr>
                                        <p:cTn id="39" dur="2000" fill="hold"/>
                                        <p:tgtEl>
                                          <p:spTgt spid="73"/>
                                        </p:tgtEl>
                                        <p:attrNameLst>
                                          <p:attrName>ppt_h</p:attrName>
                                        </p:attrNameLst>
                                      </p:cBhvr>
                                      <p:tavLst>
                                        <p:tav tm="0">
                                          <p:val>
                                            <p:strVal val="#ppt_h"/>
                                          </p:val>
                                        </p:tav>
                                        <p:tav tm="100000">
                                          <p:val>
                                            <p:strVal val="#ppt_h"/>
                                          </p:val>
                                        </p:tav>
                                      </p:tavLst>
                                    </p:anim>
                                  </p:childTnLst>
                                </p:cTn>
                              </p:par>
                              <p:par>
                                <p:cTn id="40" presetID="2" presetClass="entr" presetSubtype="4" fill="hold" grpId="0" nodeType="withEffect">
                                  <p:stCondLst>
                                    <p:cond delay="0"/>
                                  </p:stCondLst>
                                  <p:childTnLst>
                                    <p:set>
                                      <p:cBhvr>
                                        <p:cTn id="41" dur="1" fill="hold">
                                          <p:stCondLst>
                                            <p:cond delay="0"/>
                                          </p:stCondLst>
                                        </p:cTn>
                                        <p:tgtEl>
                                          <p:spTgt spid="55"/>
                                        </p:tgtEl>
                                        <p:attrNameLst>
                                          <p:attrName>style.visibility</p:attrName>
                                        </p:attrNameLst>
                                      </p:cBhvr>
                                      <p:to>
                                        <p:strVal val="visible"/>
                                      </p:to>
                                    </p:set>
                                    <p:anim calcmode="lin" valueType="num">
                                      <p:cBhvr additive="base">
                                        <p:cTn id="42" dur="1000" fill="hold"/>
                                        <p:tgtEl>
                                          <p:spTgt spid="55"/>
                                        </p:tgtEl>
                                        <p:attrNameLst>
                                          <p:attrName>ppt_x</p:attrName>
                                        </p:attrNameLst>
                                      </p:cBhvr>
                                      <p:tavLst>
                                        <p:tav tm="0">
                                          <p:val>
                                            <p:strVal val="#ppt_x"/>
                                          </p:val>
                                        </p:tav>
                                        <p:tav tm="100000">
                                          <p:val>
                                            <p:strVal val="#ppt_x"/>
                                          </p:val>
                                        </p:tav>
                                      </p:tavLst>
                                    </p:anim>
                                    <p:anim calcmode="lin" valueType="num">
                                      <p:cBhvr additive="base">
                                        <p:cTn id="43" dur="1000" fill="hold"/>
                                        <p:tgtEl>
                                          <p:spTgt spid="55"/>
                                        </p:tgtEl>
                                        <p:attrNameLst>
                                          <p:attrName>ppt_y</p:attrName>
                                        </p:attrNameLst>
                                      </p:cBhvr>
                                      <p:tavLst>
                                        <p:tav tm="0">
                                          <p:val>
                                            <p:strVal val="1+#ppt_h/2"/>
                                          </p:val>
                                        </p:tav>
                                        <p:tav tm="100000">
                                          <p:val>
                                            <p:strVal val="#ppt_y"/>
                                          </p:val>
                                        </p:tav>
                                      </p:tavLst>
                                    </p:anim>
                                  </p:childTnLst>
                                </p:cTn>
                              </p:par>
                              <p:par>
                                <p:cTn id="44" presetID="22" presetClass="entr" presetSubtype="8" fill="hold" grpId="0" nodeType="withEffect">
                                  <p:stCondLst>
                                    <p:cond delay="1000"/>
                                  </p:stCondLst>
                                  <p:childTnLst>
                                    <p:set>
                                      <p:cBhvr>
                                        <p:cTn id="45" dur="1" fill="hold">
                                          <p:stCondLst>
                                            <p:cond delay="0"/>
                                          </p:stCondLst>
                                        </p:cTn>
                                        <p:tgtEl>
                                          <p:spTgt spid="56"/>
                                        </p:tgtEl>
                                        <p:attrNameLst>
                                          <p:attrName>style.visibility</p:attrName>
                                        </p:attrNameLst>
                                      </p:cBhvr>
                                      <p:to>
                                        <p:strVal val="visible"/>
                                      </p:to>
                                    </p:set>
                                    <p:animEffect transition="in" filter="wipe(left)">
                                      <p:cBhvr>
                                        <p:cTn id="46" dur="1000"/>
                                        <p:tgtEl>
                                          <p:spTgt spid="56"/>
                                        </p:tgtEl>
                                      </p:cBhvr>
                                    </p:animEffect>
                                  </p:childTnLst>
                                </p:cTn>
                              </p:par>
                            </p:childTnLst>
                          </p:cTn>
                        </p:par>
                        <p:par>
                          <p:cTn id="47" fill="hold">
                            <p:stCondLst>
                              <p:cond delay="6250"/>
                            </p:stCondLst>
                            <p:childTnLst>
                              <p:par>
                                <p:cTn id="48" presetID="45" presetClass="entr" presetSubtype="0" fill="hold" grpId="0" nodeType="afterEffect">
                                  <p:stCondLst>
                                    <p:cond delay="0"/>
                                  </p:stCondLst>
                                  <p:childTnLst>
                                    <p:set>
                                      <p:cBhvr>
                                        <p:cTn id="49" dur="1" fill="hold">
                                          <p:stCondLst>
                                            <p:cond delay="0"/>
                                          </p:stCondLst>
                                        </p:cTn>
                                        <p:tgtEl>
                                          <p:spTgt spid="74"/>
                                        </p:tgtEl>
                                        <p:attrNameLst>
                                          <p:attrName>style.visibility</p:attrName>
                                        </p:attrNameLst>
                                      </p:cBhvr>
                                      <p:to>
                                        <p:strVal val="visible"/>
                                      </p:to>
                                    </p:set>
                                    <p:animEffect transition="in" filter="fade">
                                      <p:cBhvr>
                                        <p:cTn id="50" dur="2000"/>
                                        <p:tgtEl>
                                          <p:spTgt spid="74"/>
                                        </p:tgtEl>
                                      </p:cBhvr>
                                    </p:animEffect>
                                    <p:anim calcmode="lin" valueType="num">
                                      <p:cBhvr>
                                        <p:cTn id="51" dur="2000" fill="hold"/>
                                        <p:tgtEl>
                                          <p:spTgt spid="74"/>
                                        </p:tgtEl>
                                        <p:attrNameLst>
                                          <p:attrName>ppt_w</p:attrName>
                                        </p:attrNameLst>
                                      </p:cBhvr>
                                      <p:tavLst>
                                        <p:tav tm="0" fmla="#ppt_w*sin(2.5*pi*$)">
                                          <p:val>
                                            <p:fltVal val="0"/>
                                          </p:val>
                                        </p:tav>
                                        <p:tav tm="100000">
                                          <p:val>
                                            <p:fltVal val="1"/>
                                          </p:val>
                                        </p:tav>
                                      </p:tavLst>
                                    </p:anim>
                                    <p:anim calcmode="lin" valueType="num">
                                      <p:cBhvr>
                                        <p:cTn id="52" dur="2000" fill="hold"/>
                                        <p:tgtEl>
                                          <p:spTgt spid="74"/>
                                        </p:tgtEl>
                                        <p:attrNameLst>
                                          <p:attrName>ppt_h</p:attrName>
                                        </p:attrNameLst>
                                      </p:cBhvr>
                                      <p:tavLst>
                                        <p:tav tm="0">
                                          <p:val>
                                            <p:strVal val="#ppt_h"/>
                                          </p:val>
                                        </p:tav>
                                        <p:tav tm="100000">
                                          <p:val>
                                            <p:strVal val="#ppt_h"/>
                                          </p:val>
                                        </p:tav>
                                      </p:tavLst>
                                    </p:anim>
                                  </p:childTnLst>
                                </p:cTn>
                              </p:par>
                              <p:par>
                                <p:cTn id="53" presetID="2" presetClass="entr" presetSubtype="4" fill="hold" grpId="0" nodeType="withEffect">
                                  <p:stCondLst>
                                    <p:cond delay="0"/>
                                  </p:stCondLst>
                                  <p:childTnLst>
                                    <p:set>
                                      <p:cBhvr>
                                        <p:cTn id="54" dur="1" fill="hold">
                                          <p:stCondLst>
                                            <p:cond delay="0"/>
                                          </p:stCondLst>
                                        </p:cTn>
                                        <p:tgtEl>
                                          <p:spTgt spid="57"/>
                                        </p:tgtEl>
                                        <p:attrNameLst>
                                          <p:attrName>style.visibility</p:attrName>
                                        </p:attrNameLst>
                                      </p:cBhvr>
                                      <p:to>
                                        <p:strVal val="visible"/>
                                      </p:to>
                                    </p:set>
                                    <p:anim calcmode="lin" valueType="num">
                                      <p:cBhvr additive="base">
                                        <p:cTn id="55" dur="1000" fill="hold"/>
                                        <p:tgtEl>
                                          <p:spTgt spid="57"/>
                                        </p:tgtEl>
                                        <p:attrNameLst>
                                          <p:attrName>ppt_x</p:attrName>
                                        </p:attrNameLst>
                                      </p:cBhvr>
                                      <p:tavLst>
                                        <p:tav tm="0">
                                          <p:val>
                                            <p:strVal val="#ppt_x"/>
                                          </p:val>
                                        </p:tav>
                                        <p:tav tm="100000">
                                          <p:val>
                                            <p:strVal val="#ppt_x"/>
                                          </p:val>
                                        </p:tav>
                                      </p:tavLst>
                                    </p:anim>
                                    <p:anim calcmode="lin" valueType="num">
                                      <p:cBhvr additive="base">
                                        <p:cTn id="56" dur="1000" fill="hold"/>
                                        <p:tgtEl>
                                          <p:spTgt spid="57"/>
                                        </p:tgtEl>
                                        <p:attrNameLst>
                                          <p:attrName>ppt_y</p:attrName>
                                        </p:attrNameLst>
                                      </p:cBhvr>
                                      <p:tavLst>
                                        <p:tav tm="0">
                                          <p:val>
                                            <p:strVal val="1+#ppt_h/2"/>
                                          </p:val>
                                        </p:tav>
                                        <p:tav tm="100000">
                                          <p:val>
                                            <p:strVal val="#ppt_y"/>
                                          </p:val>
                                        </p:tav>
                                      </p:tavLst>
                                    </p:anim>
                                  </p:childTnLst>
                                </p:cTn>
                              </p:par>
                              <p:par>
                                <p:cTn id="57" presetID="22" presetClass="entr" presetSubtype="8" fill="hold" grpId="0" nodeType="withEffect">
                                  <p:stCondLst>
                                    <p:cond delay="1000"/>
                                  </p:stCondLst>
                                  <p:childTnLst>
                                    <p:set>
                                      <p:cBhvr>
                                        <p:cTn id="58" dur="1" fill="hold">
                                          <p:stCondLst>
                                            <p:cond delay="0"/>
                                          </p:stCondLst>
                                        </p:cTn>
                                        <p:tgtEl>
                                          <p:spTgt spid="58"/>
                                        </p:tgtEl>
                                        <p:attrNameLst>
                                          <p:attrName>style.visibility</p:attrName>
                                        </p:attrNameLst>
                                      </p:cBhvr>
                                      <p:to>
                                        <p:strVal val="visible"/>
                                      </p:to>
                                    </p:set>
                                    <p:animEffect transition="in" filter="wipe(left)">
                                      <p:cBhvr>
                                        <p:cTn id="59" dur="10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45" grpId="0" animBg="1"/>
      <p:bldP spid="46" grpId="0"/>
      <p:bldP spid="55" grpId="0" animBg="1"/>
      <p:bldP spid="56" grpId="0"/>
      <p:bldP spid="57" grpId="0" animBg="1"/>
      <p:bldP spid="58" grpId="0"/>
      <p:bldP spid="72" grpId="0" animBg="1"/>
      <p:bldP spid="73" grpId="0" animBg="1"/>
      <p:bldP spid="7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1608</TotalTime>
  <Words>1249</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308</cp:revision>
  <dcterms:created xsi:type="dcterms:W3CDTF">2016-09-28T22:08:47Z</dcterms:created>
  <dcterms:modified xsi:type="dcterms:W3CDTF">2016-11-12T23:19:51Z</dcterms:modified>
</cp:coreProperties>
</file>