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rot="20906495">
            <a:off x="6532425"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16" hasCustomPrompt="1"/>
          </p:nvPr>
        </p:nvSpPr>
        <p:spPr>
          <a:xfrm rot="20906495">
            <a:off x="2773224"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3115857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04" r="104"/>
          <a:stretch>
            <a:fillRect/>
          </a:stretch>
        </p:blipFill>
        <p:spPr>
          <a:ln>
            <a:solidFill>
              <a:srgbClr val="34738D"/>
            </a:solidFill>
          </a:ln>
        </p:spPr>
      </p:pic>
      <p:pic>
        <p:nvPicPr>
          <p:cNvPr id="9" name="Picture Placeholder 8"/>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104" r="104"/>
          <a:stretch>
            <a:fillRect/>
          </a:stretch>
        </p:blipFill>
        <p:spPr>
          <a:ln>
            <a:solidFill>
              <a:srgbClr val="189A80"/>
            </a:solidFill>
          </a:ln>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2" name="TextBox 11"/>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7" name="Picture 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0636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1174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2016-11-12T23:17:08Z</dcterms:modified>
</cp:coreProperties>
</file>