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pic">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6"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9" name="Picture Placeholder 7"/>
          <p:cNvSpPr>
            <a:spLocks noGrp="1"/>
          </p:cNvSpPr>
          <p:nvPr>
            <p:ph type="pic" sz="quarter" idx="15" hasCustomPrompt="1"/>
          </p:nvPr>
        </p:nvSpPr>
        <p:spPr>
          <a:xfrm rot="20906495">
            <a:off x="6532425" y="1786364"/>
            <a:ext cx="3049536" cy="3054739"/>
          </a:xfrm>
          <a:prstGeom prst="roundRect">
            <a:avLst>
              <a:gd name="adj" fmla="val 8073"/>
            </a:avLst>
          </a:prstGeom>
          <a:ln w="76200" cap="sq">
            <a:solidFill>
              <a:schemeClr val="bg1">
                <a:lumMod val="65000"/>
              </a:schemeClr>
            </a:solidFill>
            <a:miter lim="800000"/>
          </a:ln>
          <a:effectLst>
            <a:reflection blurRad="6350" stA="50000" endA="300" endPos="38500" dist="50800" dir="5400000" sy="-100000" algn="bl" rotWithShape="0"/>
          </a:effectLst>
          <a:scene3d>
            <a:camera prst="perspectiveContrastingRightFacing">
              <a:rot lat="0" lon="20400000" rev="0"/>
            </a:camera>
            <a:lightRig rig="threePt" dir="t"/>
          </a:scene3d>
          <a:sp3d extrusionH="171450">
            <a:extrusionClr>
              <a:schemeClr val="tx1">
                <a:lumMod val="65000"/>
                <a:lumOff val="35000"/>
              </a:schemeClr>
            </a:extrusionClr>
          </a:sp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
        <p:nvSpPr>
          <p:cNvPr id="13" name="Picture Placeholder 7"/>
          <p:cNvSpPr>
            <a:spLocks noGrp="1"/>
          </p:cNvSpPr>
          <p:nvPr>
            <p:ph type="pic" sz="quarter" idx="16" hasCustomPrompt="1"/>
          </p:nvPr>
        </p:nvSpPr>
        <p:spPr>
          <a:xfrm rot="20906495">
            <a:off x="2773224" y="1786364"/>
            <a:ext cx="3049536" cy="3054739"/>
          </a:xfrm>
          <a:prstGeom prst="roundRect">
            <a:avLst>
              <a:gd name="adj" fmla="val 8073"/>
            </a:avLst>
          </a:prstGeom>
          <a:ln w="76200" cap="sq">
            <a:solidFill>
              <a:schemeClr val="bg1">
                <a:lumMod val="65000"/>
              </a:schemeClr>
            </a:solidFill>
            <a:miter lim="800000"/>
          </a:ln>
          <a:effectLst>
            <a:reflection blurRad="6350" stA="50000" endA="300" endPos="38500" dist="50800" dir="5400000" sy="-100000" algn="bl" rotWithShape="0"/>
          </a:effectLst>
          <a:scene3d>
            <a:camera prst="perspectiveContrastingRightFacing">
              <a:rot lat="0" lon="20400000" rev="0"/>
            </a:camera>
            <a:lightRig rig="threePt" dir="t"/>
          </a:scene3d>
          <a:sp3d extrusionH="171450">
            <a:extrusionClr>
              <a:schemeClr val="tx1">
                <a:lumMod val="65000"/>
                <a:lumOff val="35000"/>
              </a:schemeClr>
            </a:extrusionClr>
          </a:sp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3115857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6"/>
          </p:nvPr>
        </p:nvPicPr>
        <p:blipFill>
          <a:blip r:embed="rId2">
            <a:extLst>
              <a:ext uri="{28A0092B-C50C-407E-A947-70E740481C1C}">
                <a14:useLocalDpi xmlns:a14="http://schemas.microsoft.com/office/drawing/2010/main" val="0"/>
              </a:ext>
            </a:extLst>
          </a:blip>
          <a:srcRect l="104" r="104"/>
          <a:stretch>
            <a:fillRect/>
          </a:stretch>
        </p:blipFill>
        <p:spPr>
          <a:ln>
            <a:solidFill>
              <a:srgbClr val="34738D"/>
            </a:solidFill>
          </a:ln>
        </p:spPr>
      </p:pic>
      <p:pic>
        <p:nvPicPr>
          <p:cNvPr id="9" name="Picture Placeholder 8"/>
          <p:cNvPicPr>
            <a:picLocks noGrp="1" noChangeAspect="1"/>
          </p:cNvPicPr>
          <p:nvPr>
            <p:ph type="pic" sz="quarter" idx="15"/>
          </p:nvPr>
        </p:nvPicPr>
        <p:blipFill>
          <a:blip r:embed="rId3">
            <a:extLst>
              <a:ext uri="{28A0092B-C50C-407E-A947-70E740481C1C}">
                <a14:useLocalDpi xmlns:a14="http://schemas.microsoft.com/office/drawing/2010/main" val="0"/>
              </a:ext>
            </a:extLst>
          </a:blip>
          <a:srcRect l="104" r="104"/>
          <a:stretch>
            <a:fillRect/>
          </a:stretch>
        </p:blipFill>
        <p:spPr>
          <a:ln>
            <a:solidFill>
              <a:srgbClr val="189A80"/>
            </a:solidFill>
          </a:ln>
        </p:spPr>
      </p:pic>
      <p:grpSp>
        <p:nvGrpSpPr>
          <p:cNvPr id="10" name="Group 9"/>
          <p:cNvGrpSpPr/>
          <p:nvPr/>
        </p:nvGrpSpPr>
        <p:grpSpPr>
          <a:xfrm>
            <a:off x="3341511" y="258228"/>
            <a:ext cx="5508978" cy="954108"/>
            <a:chOff x="3341511" y="258228"/>
            <a:chExt cx="5508978" cy="954108"/>
          </a:xfrm>
        </p:grpSpPr>
        <p:sp>
          <p:nvSpPr>
            <p:cNvPr id="11" name="TextBox 10"/>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12" name="TextBox 11"/>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pic>
        <p:nvPicPr>
          <p:cNvPr id="7" name="Picture 6">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606360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1605</TotalTime>
  <Words>1174</Words>
  <Application>Microsoft Office PowerPoint</Application>
  <PresentationFormat>Widescreen</PresentationFormat>
  <Paragraphs>48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305</cp:revision>
  <dcterms:created xsi:type="dcterms:W3CDTF">2016-09-28T22:08:47Z</dcterms:created>
  <dcterms:modified xsi:type="dcterms:W3CDTF">2016-11-12T23:17:08Z</dcterms:modified>
</cp:coreProperties>
</file>