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39"/>
          <p:cNvSpPr/>
          <p:nvPr/>
        </p:nvSpPr>
        <p:spPr>
          <a:xfrm rot="4323678">
            <a:off x="4698448" y="4114376"/>
            <a:ext cx="2402820" cy="2686252"/>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EF9D27"/>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41" name="Freeform 40"/>
          <p:cNvSpPr/>
          <p:nvPr/>
        </p:nvSpPr>
        <p:spPr>
          <a:xfrm rot="8640000">
            <a:off x="3581400" y="3009098"/>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D34132"/>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4" name="Freeform 63"/>
          <p:cNvSpPr/>
          <p:nvPr/>
        </p:nvSpPr>
        <p:spPr>
          <a:xfrm rot="12973387">
            <a:off x="4291596" y="1612445"/>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564267"/>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5" name="Freeform 64"/>
          <p:cNvSpPr/>
          <p:nvPr/>
        </p:nvSpPr>
        <p:spPr>
          <a:xfrm>
            <a:off x="6081647" y="3400803"/>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189A8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6" name="Freeform 65"/>
          <p:cNvSpPr/>
          <p:nvPr/>
        </p:nvSpPr>
        <p:spPr>
          <a:xfrm rot="17309313">
            <a:off x="6066064" y="1532266"/>
            <a:ext cx="2402820" cy="2686252"/>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34738D"/>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43" name="Rectangle 42"/>
          <p:cNvSpPr/>
          <p:nvPr/>
        </p:nvSpPr>
        <p:spPr>
          <a:xfrm>
            <a:off x="9023941" y="2015529"/>
            <a:ext cx="2803696" cy="1378018"/>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4" name="Oval 53"/>
          <p:cNvSpPr/>
          <p:nvPr/>
        </p:nvSpPr>
        <p:spPr>
          <a:xfrm>
            <a:off x="4659992" y="231460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5" name="Oval 54"/>
          <p:cNvSpPr/>
          <p:nvPr/>
        </p:nvSpPr>
        <p:spPr>
          <a:xfrm>
            <a:off x="6796639" y="1982949"/>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6" name="Oval 55"/>
          <p:cNvSpPr/>
          <p:nvPr/>
        </p:nvSpPr>
        <p:spPr>
          <a:xfrm>
            <a:off x="7156393" y="416828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7" name="Oval 56"/>
          <p:cNvSpPr/>
          <p:nvPr/>
        </p:nvSpPr>
        <p:spPr>
          <a:xfrm>
            <a:off x="5612685" y="5381740"/>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8" name="Oval 57"/>
          <p:cNvSpPr/>
          <p:nvPr/>
        </p:nvSpPr>
        <p:spPr>
          <a:xfrm>
            <a:off x="4051504" y="416828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7" name="TextBox 66"/>
          <p:cNvSpPr txBox="1"/>
          <p:nvPr/>
        </p:nvSpPr>
        <p:spPr>
          <a:xfrm>
            <a:off x="9079934" y="2179788"/>
            <a:ext cx="2759791"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68" name="Group 67"/>
          <p:cNvGrpSpPr/>
          <p:nvPr/>
        </p:nvGrpSpPr>
        <p:grpSpPr>
          <a:xfrm>
            <a:off x="3341511" y="258228"/>
            <a:ext cx="5508978" cy="954108"/>
            <a:chOff x="3341511" y="258228"/>
            <a:chExt cx="5508978" cy="954108"/>
          </a:xfrm>
        </p:grpSpPr>
        <p:sp>
          <p:nvSpPr>
            <p:cNvPr id="69" name="TextBox 6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70" name="TextBox 69"/>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grpSp>
        <p:nvGrpSpPr>
          <p:cNvPr id="71" name="Group 23"/>
          <p:cNvGrpSpPr/>
          <p:nvPr/>
        </p:nvGrpSpPr>
        <p:grpSpPr>
          <a:xfrm>
            <a:off x="7068567" y="2225071"/>
            <a:ext cx="378292" cy="434818"/>
            <a:chOff x="7948613" y="2360612"/>
            <a:chExt cx="276225" cy="317500"/>
          </a:xfrm>
          <a:solidFill>
            <a:schemeClr val="accent5"/>
          </a:solidFill>
        </p:grpSpPr>
        <p:sp>
          <p:nvSpPr>
            <p:cNvPr id="72"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4" name="Freeform 370"/>
          <p:cNvSpPr>
            <a:spLocks noEditPoints="1"/>
          </p:cNvSpPr>
          <p:nvPr/>
        </p:nvSpPr>
        <p:spPr bwMode="auto">
          <a:xfrm>
            <a:off x="7413496" y="4440720"/>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64"/>
          <p:cNvSpPr>
            <a:spLocks noEditPoints="1"/>
          </p:cNvSpPr>
          <p:nvPr/>
        </p:nvSpPr>
        <p:spPr bwMode="auto">
          <a:xfrm>
            <a:off x="5897611" y="5679547"/>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81"/>
          <p:cNvSpPr>
            <a:spLocks noEditPoints="1"/>
          </p:cNvSpPr>
          <p:nvPr/>
        </p:nvSpPr>
        <p:spPr bwMode="auto">
          <a:xfrm>
            <a:off x="4970913" y="2580180"/>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74"/>
          <p:cNvSpPr>
            <a:spLocks noEditPoints="1"/>
          </p:cNvSpPr>
          <p:nvPr/>
        </p:nvSpPr>
        <p:spPr bwMode="auto">
          <a:xfrm>
            <a:off x="4315962" y="4381231"/>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TextBox 77"/>
          <p:cNvSpPr txBox="1"/>
          <p:nvPr/>
        </p:nvSpPr>
        <p:spPr>
          <a:xfrm>
            <a:off x="8800605" y="4743929"/>
            <a:ext cx="3027032" cy="929485"/>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Box 78"/>
          <p:cNvSpPr txBox="1"/>
          <p:nvPr/>
        </p:nvSpPr>
        <p:spPr>
          <a:xfrm>
            <a:off x="528310" y="1508750"/>
            <a:ext cx="3501821" cy="929485"/>
          </a:xfrm>
          <a:prstGeom prst="rect">
            <a:avLst/>
          </a:prstGeom>
          <a:noFill/>
        </p:spPr>
        <p:txBody>
          <a:bodyPr wrap="square" rtlCol="0">
            <a:spAutoFit/>
          </a:bodyPr>
          <a:lstStyle/>
          <a:p>
            <a:pPr defTabSz="1219170">
              <a:spcBef>
                <a:spcPct val="20000"/>
              </a:spcBef>
              <a:defRPr/>
            </a:pPr>
            <a:r>
              <a:rPr lang="en-US" sz="1600" b="1" dirty="0">
                <a:solidFill>
                  <a:srgbClr val="3E64A6"/>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80" name="TextBox 79"/>
          <p:cNvSpPr txBox="1"/>
          <p:nvPr/>
        </p:nvSpPr>
        <p:spPr>
          <a:xfrm>
            <a:off x="629010" y="3393546"/>
            <a:ext cx="2793890" cy="1114151"/>
          </a:xfrm>
          <a:prstGeom prst="rect">
            <a:avLst/>
          </a:prstGeom>
          <a:noFill/>
        </p:spPr>
        <p:txBody>
          <a:bodyPr wrap="square" rtlCol="0">
            <a:spAutoFit/>
          </a:bodyPr>
          <a:lstStyle/>
          <a:p>
            <a:pPr defTabSz="1219170">
              <a:spcBef>
                <a:spcPct val="20000"/>
              </a:spcBef>
              <a:defRPr/>
            </a:pPr>
            <a:r>
              <a:rPr lang="en-US" sz="1600" b="1" dirty="0">
                <a:solidFill>
                  <a:srgbClr val="564267"/>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497773" y="5533686"/>
            <a:ext cx="3501821" cy="929485"/>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59493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2" presetClass="entr" presetSubtype="6"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additive="base">
                                        <p:cTn id="11" dur="250" fill="hold"/>
                                        <p:tgtEl>
                                          <p:spTgt spid="65"/>
                                        </p:tgtEl>
                                        <p:attrNameLst>
                                          <p:attrName>ppt_x</p:attrName>
                                        </p:attrNameLst>
                                      </p:cBhvr>
                                      <p:tavLst>
                                        <p:tav tm="0">
                                          <p:val>
                                            <p:strVal val="1+#ppt_w/2"/>
                                          </p:val>
                                        </p:tav>
                                        <p:tav tm="100000">
                                          <p:val>
                                            <p:strVal val="#ppt_x"/>
                                          </p:val>
                                        </p:tav>
                                      </p:tavLst>
                                    </p:anim>
                                    <p:anim calcmode="lin" valueType="num">
                                      <p:cBhvr additive="base">
                                        <p:cTn id="12" dur="250" fill="hold"/>
                                        <p:tgtEl>
                                          <p:spTgt spid="6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40"/>
                                        </p:tgtEl>
                                        <p:attrNameLst>
                                          <p:attrName>style.visibility</p:attrName>
                                        </p:attrNameLst>
                                      </p:cBhvr>
                                      <p:to>
                                        <p:strVal val="visible"/>
                                      </p:to>
                                    </p:set>
                                    <p:anim calcmode="lin" valueType="num">
                                      <p:cBhvr additive="base">
                                        <p:cTn id="16" dur="250" fill="hold"/>
                                        <p:tgtEl>
                                          <p:spTgt spid="40"/>
                                        </p:tgtEl>
                                        <p:attrNameLst>
                                          <p:attrName>ppt_x</p:attrName>
                                        </p:attrNameLst>
                                      </p:cBhvr>
                                      <p:tavLst>
                                        <p:tav tm="0">
                                          <p:val>
                                            <p:strVal val="#ppt_x"/>
                                          </p:val>
                                        </p:tav>
                                        <p:tav tm="100000">
                                          <p:val>
                                            <p:strVal val="#ppt_x"/>
                                          </p:val>
                                        </p:tav>
                                      </p:tavLst>
                                    </p:anim>
                                    <p:anim calcmode="lin" valueType="num">
                                      <p:cBhvr additive="base">
                                        <p:cTn id="17" dur="250" fill="hold"/>
                                        <p:tgtEl>
                                          <p:spTgt spid="40"/>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12" fill="hold" grpId="0" nodeType="afterEffect">
                                  <p:stCondLst>
                                    <p:cond delay="0"/>
                                  </p:stCondLst>
                                  <p:childTnLst>
                                    <p:set>
                                      <p:cBhvr>
                                        <p:cTn id="20" dur="1" fill="hold">
                                          <p:stCondLst>
                                            <p:cond delay="0"/>
                                          </p:stCondLst>
                                        </p:cTn>
                                        <p:tgtEl>
                                          <p:spTgt spid="41"/>
                                        </p:tgtEl>
                                        <p:attrNameLst>
                                          <p:attrName>style.visibility</p:attrName>
                                        </p:attrNameLst>
                                      </p:cBhvr>
                                      <p:to>
                                        <p:strVal val="visible"/>
                                      </p:to>
                                    </p:set>
                                    <p:anim calcmode="lin" valueType="num">
                                      <p:cBhvr additive="base">
                                        <p:cTn id="21" dur="500" fill="hold"/>
                                        <p:tgtEl>
                                          <p:spTgt spid="41"/>
                                        </p:tgtEl>
                                        <p:attrNameLst>
                                          <p:attrName>ppt_x</p:attrName>
                                        </p:attrNameLst>
                                      </p:cBhvr>
                                      <p:tavLst>
                                        <p:tav tm="0">
                                          <p:val>
                                            <p:strVal val="0-#ppt_w/2"/>
                                          </p:val>
                                        </p:tav>
                                        <p:tav tm="100000">
                                          <p:val>
                                            <p:strVal val="#ppt_x"/>
                                          </p:val>
                                        </p:tav>
                                      </p:tavLst>
                                    </p:anim>
                                    <p:anim calcmode="lin" valueType="num">
                                      <p:cBhvr additive="base">
                                        <p:cTn id="22" dur="500" fill="hold"/>
                                        <p:tgtEl>
                                          <p:spTgt spid="41"/>
                                        </p:tgtEl>
                                        <p:attrNameLst>
                                          <p:attrName>ppt_y</p:attrName>
                                        </p:attrNameLst>
                                      </p:cBhvr>
                                      <p:tavLst>
                                        <p:tav tm="0">
                                          <p:val>
                                            <p:strVal val="1+#ppt_h/2"/>
                                          </p:val>
                                        </p:tav>
                                        <p:tav tm="100000">
                                          <p:val>
                                            <p:strVal val="#ppt_y"/>
                                          </p:val>
                                        </p:tav>
                                      </p:tavLst>
                                    </p:anim>
                                  </p:childTnLst>
                                </p:cTn>
                              </p:par>
                            </p:childTnLst>
                          </p:cTn>
                        </p:par>
                        <p:par>
                          <p:cTn id="23" fill="hold">
                            <p:stCondLst>
                              <p:cond delay="1750"/>
                            </p:stCondLst>
                            <p:childTnLst>
                              <p:par>
                                <p:cTn id="24" presetID="2" presetClass="entr" presetSubtype="9" fill="hold" grpId="0" nodeType="afterEffect">
                                  <p:stCondLst>
                                    <p:cond delay="0"/>
                                  </p:stCondLst>
                                  <p:childTnLst>
                                    <p:set>
                                      <p:cBhvr>
                                        <p:cTn id="25" dur="1" fill="hold">
                                          <p:stCondLst>
                                            <p:cond delay="0"/>
                                          </p:stCondLst>
                                        </p:cTn>
                                        <p:tgtEl>
                                          <p:spTgt spid="64"/>
                                        </p:tgtEl>
                                        <p:attrNameLst>
                                          <p:attrName>style.visibility</p:attrName>
                                        </p:attrNameLst>
                                      </p:cBhvr>
                                      <p:to>
                                        <p:strVal val="visible"/>
                                      </p:to>
                                    </p:set>
                                    <p:anim calcmode="lin" valueType="num">
                                      <p:cBhvr additive="base">
                                        <p:cTn id="26" dur="250" fill="hold"/>
                                        <p:tgtEl>
                                          <p:spTgt spid="64"/>
                                        </p:tgtEl>
                                        <p:attrNameLst>
                                          <p:attrName>ppt_x</p:attrName>
                                        </p:attrNameLst>
                                      </p:cBhvr>
                                      <p:tavLst>
                                        <p:tav tm="0">
                                          <p:val>
                                            <p:strVal val="0-#ppt_w/2"/>
                                          </p:val>
                                        </p:tav>
                                        <p:tav tm="100000">
                                          <p:val>
                                            <p:strVal val="#ppt_x"/>
                                          </p:val>
                                        </p:tav>
                                      </p:tavLst>
                                    </p:anim>
                                    <p:anim calcmode="lin" valueType="num">
                                      <p:cBhvr additive="base">
                                        <p:cTn id="27" dur="250" fill="hold"/>
                                        <p:tgtEl>
                                          <p:spTgt spid="64"/>
                                        </p:tgtEl>
                                        <p:attrNameLst>
                                          <p:attrName>ppt_y</p:attrName>
                                        </p:attrNameLst>
                                      </p:cBhvr>
                                      <p:tavLst>
                                        <p:tav tm="0">
                                          <p:val>
                                            <p:strVal val="0-#ppt_h/2"/>
                                          </p:val>
                                        </p:tav>
                                        <p:tav tm="100000">
                                          <p:val>
                                            <p:strVal val="#ppt_y"/>
                                          </p:val>
                                        </p:tav>
                                      </p:tavLst>
                                    </p:anim>
                                  </p:childTnLst>
                                </p:cTn>
                              </p:par>
                            </p:childTnLst>
                          </p:cTn>
                        </p:par>
                        <p:par>
                          <p:cTn id="28" fill="hold">
                            <p:stCondLst>
                              <p:cond delay="2000"/>
                            </p:stCondLst>
                            <p:childTnLst>
                              <p:par>
                                <p:cTn id="29" presetID="2" presetClass="entr" presetSubtype="3" fill="hold" grpId="0" nodeType="afterEffect">
                                  <p:stCondLst>
                                    <p:cond delay="0"/>
                                  </p:stCondLst>
                                  <p:childTnLst>
                                    <p:set>
                                      <p:cBhvr>
                                        <p:cTn id="30" dur="1" fill="hold">
                                          <p:stCondLst>
                                            <p:cond delay="0"/>
                                          </p:stCondLst>
                                        </p:cTn>
                                        <p:tgtEl>
                                          <p:spTgt spid="66"/>
                                        </p:tgtEl>
                                        <p:attrNameLst>
                                          <p:attrName>style.visibility</p:attrName>
                                        </p:attrNameLst>
                                      </p:cBhvr>
                                      <p:to>
                                        <p:strVal val="visible"/>
                                      </p:to>
                                    </p:set>
                                    <p:anim calcmode="lin" valueType="num">
                                      <p:cBhvr additive="base">
                                        <p:cTn id="31" dur="1000" fill="hold"/>
                                        <p:tgtEl>
                                          <p:spTgt spid="66"/>
                                        </p:tgtEl>
                                        <p:attrNameLst>
                                          <p:attrName>ppt_x</p:attrName>
                                        </p:attrNameLst>
                                      </p:cBhvr>
                                      <p:tavLst>
                                        <p:tav tm="0">
                                          <p:val>
                                            <p:strVal val="1+#ppt_w/2"/>
                                          </p:val>
                                        </p:tav>
                                        <p:tav tm="100000">
                                          <p:val>
                                            <p:strVal val="#ppt_x"/>
                                          </p:val>
                                        </p:tav>
                                      </p:tavLst>
                                    </p:anim>
                                    <p:anim calcmode="lin" valueType="num">
                                      <p:cBhvr additive="base">
                                        <p:cTn id="32" dur="1000" fill="hold"/>
                                        <p:tgtEl>
                                          <p:spTgt spid="66"/>
                                        </p:tgtEl>
                                        <p:attrNameLst>
                                          <p:attrName>ppt_y</p:attrName>
                                        </p:attrNameLst>
                                      </p:cBhvr>
                                      <p:tavLst>
                                        <p:tav tm="0">
                                          <p:val>
                                            <p:strVal val="0-#ppt_h/2"/>
                                          </p:val>
                                        </p:tav>
                                        <p:tav tm="100000">
                                          <p:val>
                                            <p:strVal val="#ppt_y"/>
                                          </p:val>
                                        </p:tav>
                                      </p:tavLst>
                                    </p:anim>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55"/>
                                        </p:tgtEl>
                                        <p:attrNameLst>
                                          <p:attrName>style.visibility</p:attrName>
                                        </p:attrNameLst>
                                      </p:cBhvr>
                                      <p:to>
                                        <p:strVal val="visible"/>
                                      </p:to>
                                    </p:set>
                                    <p:anim calcmode="lin" valueType="num">
                                      <p:cBhvr>
                                        <p:cTn id="36" dur="500" fill="hold"/>
                                        <p:tgtEl>
                                          <p:spTgt spid="55"/>
                                        </p:tgtEl>
                                        <p:attrNameLst>
                                          <p:attrName>ppt_w</p:attrName>
                                        </p:attrNameLst>
                                      </p:cBhvr>
                                      <p:tavLst>
                                        <p:tav tm="0">
                                          <p:val>
                                            <p:fltVal val="0"/>
                                          </p:val>
                                        </p:tav>
                                        <p:tav tm="100000">
                                          <p:val>
                                            <p:strVal val="#ppt_w"/>
                                          </p:val>
                                        </p:tav>
                                      </p:tavLst>
                                    </p:anim>
                                    <p:anim calcmode="lin" valueType="num">
                                      <p:cBhvr>
                                        <p:cTn id="37" dur="500" fill="hold"/>
                                        <p:tgtEl>
                                          <p:spTgt spid="55"/>
                                        </p:tgtEl>
                                        <p:attrNameLst>
                                          <p:attrName>ppt_h</p:attrName>
                                        </p:attrNameLst>
                                      </p:cBhvr>
                                      <p:tavLst>
                                        <p:tav tm="0">
                                          <p:val>
                                            <p:fltVal val="0"/>
                                          </p:val>
                                        </p:tav>
                                        <p:tav tm="100000">
                                          <p:val>
                                            <p:strVal val="#ppt_h"/>
                                          </p:val>
                                        </p:tav>
                                      </p:tavLst>
                                    </p:anim>
                                    <p:animEffect transition="in" filter="fade">
                                      <p:cBhvr>
                                        <p:cTn id="38" dur="500"/>
                                        <p:tgtEl>
                                          <p:spTgt spid="55"/>
                                        </p:tgtEl>
                                      </p:cBhvr>
                                    </p:animEffect>
                                  </p:childTnLst>
                                </p:cTn>
                              </p:par>
                              <p:par>
                                <p:cTn id="39" presetID="53" presetClass="entr" presetSubtype="16" fill="hold" nodeType="with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p:cTn id="41" dur="500" fill="hold"/>
                                        <p:tgtEl>
                                          <p:spTgt spid="71"/>
                                        </p:tgtEl>
                                        <p:attrNameLst>
                                          <p:attrName>ppt_w</p:attrName>
                                        </p:attrNameLst>
                                      </p:cBhvr>
                                      <p:tavLst>
                                        <p:tav tm="0">
                                          <p:val>
                                            <p:fltVal val="0"/>
                                          </p:val>
                                        </p:tav>
                                        <p:tav tm="100000">
                                          <p:val>
                                            <p:strVal val="#ppt_w"/>
                                          </p:val>
                                        </p:tav>
                                      </p:tavLst>
                                    </p:anim>
                                    <p:anim calcmode="lin" valueType="num">
                                      <p:cBhvr>
                                        <p:cTn id="42" dur="500" fill="hold"/>
                                        <p:tgtEl>
                                          <p:spTgt spid="71"/>
                                        </p:tgtEl>
                                        <p:attrNameLst>
                                          <p:attrName>ppt_h</p:attrName>
                                        </p:attrNameLst>
                                      </p:cBhvr>
                                      <p:tavLst>
                                        <p:tav tm="0">
                                          <p:val>
                                            <p:fltVal val="0"/>
                                          </p:val>
                                        </p:tav>
                                        <p:tav tm="100000">
                                          <p:val>
                                            <p:strVal val="#ppt_h"/>
                                          </p:val>
                                        </p:tav>
                                      </p:tavLst>
                                    </p:anim>
                                    <p:animEffect transition="in" filter="fade">
                                      <p:cBhvr>
                                        <p:cTn id="43" dur="500"/>
                                        <p:tgtEl>
                                          <p:spTgt spid="71"/>
                                        </p:tgtEl>
                                      </p:cBhvr>
                                    </p:animEffect>
                                  </p:childTnLst>
                                </p:cTn>
                              </p:par>
                            </p:childTnLst>
                          </p:cTn>
                        </p:par>
                        <p:par>
                          <p:cTn id="44" fill="hold">
                            <p:stCondLst>
                              <p:cond delay="3500"/>
                            </p:stCondLst>
                            <p:childTnLst>
                              <p:par>
                                <p:cTn id="45" presetID="37" presetClass="entr" presetSubtype="0"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fade">
                                      <p:cBhvr>
                                        <p:cTn id="47" dur="1000"/>
                                        <p:tgtEl>
                                          <p:spTgt spid="43"/>
                                        </p:tgtEl>
                                      </p:cBhvr>
                                    </p:animEffect>
                                    <p:anim calcmode="lin" valueType="num">
                                      <p:cBhvr>
                                        <p:cTn id="48" dur="1000" fill="hold"/>
                                        <p:tgtEl>
                                          <p:spTgt spid="43"/>
                                        </p:tgtEl>
                                        <p:attrNameLst>
                                          <p:attrName>ppt_x</p:attrName>
                                        </p:attrNameLst>
                                      </p:cBhvr>
                                      <p:tavLst>
                                        <p:tav tm="0">
                                          <p:val>
                                            <p:strVal val="#ppt_x"/>
                                          </p:val>
                                        </p:tav>
                                        <p:tav tm="100000">
                                          <p:val>
                                            <p:strVal val="#ppt_x"/>
                                          </p:val>
                                        </p:tav>
                                      </p:tavLst>
                                    </p:anim>
                                    <p:anim calcmode="lin" valueType="num">
                                      <p:cBhvr>
                                        <p:cTn id="49" dur="900" decel="100000" fill="hold"/>
                                        <p:tgtEl>
                                          <p:spTgt spid="43"/>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43"/>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67"/>
                                        </p:tgtEl>
                                        <p:attrNameLst>
                                          <p:attrName>style.visibility</p:attrName>
                                        </p:attrNameLst>
                                      </p:cBhvr>
                                      <p:to>
                                        <p:strVal val="visible"/>
                                      </p:to>
                                    </p:set>
                                    <p:animEffect transition="in" filter="fade">
                                      <p:cBhvr>
                                        <p:cTn id="53" dur="1000"/>
                                        <p:tgtEl>
                                          <p:spTgt spid="67"/>
                                        </p:tgtEl>
                                      </p:cBhvr>
                                    </p:animEffect>
                                    <p:anim calcmode="lin" valueType="num">
                                      <p:cBhvr>
                                        <p:cTn id="54" dur="1000" fill="hold"/>
                                        <p:tgtEl>
                                          <p:spTgt spid="67"/>
                                        </p:tgtEl>
                                        <p:attrNameLst>
                                          <p:attrName>ppt_x</p:attrName>
                                        </p:attrNameLst>
                                      </p:cBhvr>
                                      <p:tavLst>
                                        <p:tav tm="0">
                                          <p:val>
                                            <p:strVal val="#ppt_x"/>
                                          </p:val>
                                        </p:tav>
                                        <p:tav tm="100000">
                                          <p:val>
                                            <p:strVal val="#ppt_x"/>
                                          </p:val>
                                        </p:tav>
                                      </p:tavLst>
                                    </p:anim>
                                    <p:anim calcmode="lin" valueType="num">
                                      <p:cBhvr>
                                        <p:cTn id="55" dur="900" decel="100000" fill="hold"/>
                                        <p:tgtEl>
                                          <p:spTgt spid="67"/>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57" fill="hold">
                            <p:stCondLst>
                              <p:cond delay="4500"/>
                            </p:stCondLst>
                            <p:childTnLst>
                              <p:par>
                                <p:cTn id="58" presetID="53" presetClass="entr" presetSubtype="16" fill="hold" grpId="0" nodeType="afterEffect">
                                  <p:stCondLst>
                                    <p:cond delay="0"/>
                                  </p:stCondLst>
                                  <p:childTnLst>
                                    <p:set>
                                      <p:cBhvr>
                                        <p:cTn id="59" dur="1" fill="hold">
                                          <p:stCondLst>
                                            <p:cond delay="0"/>
                                          </p:stCondLst>
                                        </p:cTn>
                                        <p:tgtEl>
                                          <p:spTgt spid="56"/>
                                        </p:tgtEl>
                                        <p:attrNameLst>
                                          <p:attrName>style.visibility</p:attrName>
                                        </p:attrNameLst>
                                      </p:cBhvr>
                                      <p:to>
                                        <p:strVal val="visible"/>
                                      </p:to>
                                    </p:set>
                                    <p:anim calcmode="lin" valueType="num">
                                      <p:cBhvr>
                                        <p:cTn id="60" dur="500" fill="hold"/>
                                        <p:tgtEl>
                                          <p:spTgt spid="56"/>
                                        </p:tgtEl>
                                        <p:attrNameLst>
                                          <p:attrName>ppt_w</p:attrName>
                                        </p:attrNameLst>
                                      </p:cBhvr>
                                      <p:tavLst>
                                        <p:tav tm="0">
                                          <p:val>
                                            <p:fltVal val="0"/>
                                          </p:val>
                                        </p:tav>
                                        <p:tav tm="100000">
                                          <p:val>
                                            <p:strVal val="#ppt_w"/>
                                          </p:val>
                                        </p:tav>
                                      </p:tavLst>
                                    </p:anim>
                                    <p:anim calcmode="lin" valueType="num">
                                      <p:cBhvr>
                                        <p:cTn id="61" dur="500" fill="hold"/>
                                        <p:tgtEl>
                                          <p:spTgt spid="56"/>
                                        </p:tgtEl>
                                        <p:attrNameLst>
                                          <p:attrName>ppt_h</p:attrName>
                                        </p:attrNameLst>
                                      </p:cBhvr>
                                      <p:tavLst>
                                        <p:tav tm="0">
                                          <p:val>
                                            <p:fltVal val="0"/>
                                          </p:val>
                                        </p:tav>
                                        <p:tav tm="100000">
                                          <p:val>
                                            <p:strVal val="#ppt_h"/>
                                          </p:val>
                                        </p:tav>
                                      </p:tavLst>
                                    </p:anim>
                                    <p:animEffect transition="in" filter="fade">
                                      <p:cBhvr>
                                        <p:cTn id="62" dur="500"/>
                                        <p:tgtEl>
                                          <p:spTgt spid="56"/>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childTnLst>
                                </p:cTn>
                              </p:par>
                            </p:childTnLst>
                          </p:cTn>
                        </p:par>
                        <p:par>
                          <p:cTn id="68" fill="hold">
                            <p:stCondLst>
                              <p:cond delay="5000"/>
                            </p:stCondLst>
                            <p:childTnLst>
                              <p:par>
                                <p:cTn id="69" presetID="37" presetClass="entr" presetSubtype="0" fill="hold" grpId="0" nodeType="afterEffect">
                                  <p:stCondLst>
                                    <p:cond delay="0"/>
                                  </p:stCondLst>
                                  <p:childTnLst>
                                    <p:set>
                                      <p:cBhvr>
                                        <p:cTn id="70" dur="1" fill="hold">
                                          <p:stCondLst>
                                            <p:cond delay="0"/>
                                          </p:stCondLst>
                                        </p:cTn>
                                        <p:tgtEl>
                                          <p:spTgt spid="78"/>
                                        </p:tgtEl>
                                        <p:attrNameLst>
                                          <p:attrName>style.visibility</p:attrName>
                                        </p:attrNameLst>
                                      </p:cBhvr>
                                      <p:to>
                                        <p:strVal val="visible"/>
                                      </p:to>
                                    </p:set>
                                    <p:animEffect transition="in" filter="fade">
                                      <p:cBhvr>
                                        <p:cTn id="71" dur="1000"/>
                                        <p:tgtEl>
                                          <p:spTgt spid="78"/>
                                        </p:tgtEl>
                                      </p:cBhvr>
                                    </p:animEffect>
                                    <p:anim calcmode="lin" valueType="num">
                                      <p:cBhvr>
                                        <p:cTn id="72" dur="1000" fill="hold"/>
                                        <p:tgtEl>
                                          <p:spTgt spid="78"/>
                                        </p:tgtEl>
                                        <p:attrNameLst>
                                          <p:attrName>ppt_x</p:attrName>
                                        </p:attrNameLst>
                                      </p:cBhvr>
                                      <p:tavLst>
                                        <p:tav tm="0">
                                          <p:val>
                                            <p:strVal val="#ppt_x"/>
                                          </p:val>
                                        </p:tav>
                                        <p:tav tm="100000">
                                          <p:val>
                                            <p:strVal val="#ppt_x"/>
                                          </p:val>
                                        </p:tav>
                                      </p:tavLst>
                                    </p:anim>
                                    <p:anim calcmode="lin" valueType="num">
                                      <p:cBhvr>
                                        <p:cTn id="73" dur="900" decel="100000" fill="hold"/>
                                        <p:tgtEl>
                                          <p:spTgt spid="78"/>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78"/>
                                        </p:tgtEl>
                                        <p:attrNameLst>
                                          <p:attrName>ppt_y</p:attrName>
                                        </p:attrNameLst>
                                      </p:cBhvr>
                                      <p:tavLst>
                                        <p:tav tm="0">
                                          <p:val>
                                            <p:strVal val="#ppt_y-.03"/>
                                          </p:val>
                                        </p:tav>
                                        <p:tav tm="100000">
                                          <p:val>
                                            <p:strVal val="#ppt_y"/>
                                          </p:val>
                                        </p:tav>
                                      </p:tavLst>
                                    </p:anim>
                                  </p:childTnLst>
                                </p:cTn>
                              </p:par>
                            </p:childTnLst>
                          </p:cTn>
                        </p:par>
                        <p:par>
                          <p:cTn id="75" fill="hold">
                            <p:stCondLst>
                              <p:cond delay="6000"/>
                            </p:stCondLst>
                            <p:childTnLst>
                              <p:par>
                                <p:cTn id="76" presetID="53" presetClass="entr" presetSubtype="16" fill="hold" grpId="0" nodeType="afterEffect">
                                  <p:stCondLst>
                                    <p:cond delay="0"/>
                                  </p:stCondLst>
                                  <p:childTnLst>
                                    <p:set>
                                      <p:cBhvr>
                                        <p:cTn id="77" dur="1" fill="hold">
                                          <p:stCondLst>
                                            <p:cond delay="0"/>
                                          </p:stCondLst>
                                        </p:cTn>
                                        <p:tgtEl>
                                          <p:spTgt spid="75"/>
                                        </p:tgtEl>
                                        <p:attrNameLst>
                                          <p:attrName>style.visibility</p:attrName>
                                        </p:attrNameLst>
                                      </p:cBhvr>
                                      <p:to>
                                        <p:strVal val="visible"/>
                                      </p:to>
                                    </p:set>
                                    <p:anim calcmode="lin" valueType="num">
                                      <p:cBhvr>
                                        <p:cTn id="78" dur="500" fill="hold"/>
                                        <p:tgtEl>
                                          <p:spTgt spid="75"/>
                                        </p:tgtEl>
                                        <p:attrNameLst>
                                          <p:attrName>ppt_w</p:attrName>
                                        </p:attrNameLst>
                                      </p:cBhvr>
                                      <p:tavLst>
                                        <p:tav tm="0">
                                          <p:val>
                                            <p:fltVal val="0"/>
                                          </p:val>
                                        </p:tav>
                                        <p:tav tm="100000">
                                          <p:val>
                                            <p:strVal val="#ppt_w"/>
                                          </p:val>
                                        </p:tav>
                                      </p:tavLst>
                                    </p:anim>
                                    <p:anim calcmode="lin" valueType="num">
                                      <p:cBhvr>
                                        <p:cTn id="79" dur="500" fill="hold"/>
                                        <p:tgtEl>
                                          <p:spTgt spid="75"/>
                                        </p:tgtEl>
                                        <p:attrNameLst>
                                          <p:attrName>ppt_h</p:attrName>
                                        </p:attrNameLst>
                                      </p:cBhvr>
                                      <p:tavLst>
                                        <p:tav tm="0">
                                          <p:val>
                                            <p:fltVal val="0"/>
                                          </p:val>
                                        </p:tav>
                                        <p:tav tm="100000">
                                          <p:val>
                                            <p:strVal val="#ppt_h"/>
                                          </p:val>
                                        </p:tav>
                                      </p:tavLst>
                                    </p:anim>
                                    <p:animEffect transition="in" filter="fade">
                                      <p:cBhvr>
                                        <p:cTn id="80" dur="500"/>
                                        <p:tgtEl>
                                          <p:spTgt spid="75"/>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childTnLst>
                                </p:cTn>
                              </p:par>
                            </p:childTnLst>
                          </p:cTn>
                        </p:par>
                        <p:par>
                          <p:cTn id="86" fill="hold">
                            <p:stCondLst>
                              <p:cond delay="6500"/>
                            </p:stCondLst>
                            <p:childTnLst>
                              <p:par>
                                <p:cTn id="87" presetID="37" presetClass="entr" presetSubtype="0" fill="hold" grpId="0" nodeType="afterEffect">
                                  <p:stCondLst>
                                    <p:cond delay="0"/>
                                  </p:stCondLst>
                                  <p:childTnLst>
                                    <p:set>
                                      <p:cBhvr>
                                        <p:cTn id="88" dur="1" fill="hold">
                                          <p:stCondLst>
                                            <p:cond delay="0"/>
                                          </p:stCondLst>
                                        </p:cTn>
                                        <p:tgtEl>
                                          <p:spTgt spid="81"/>
                                        </p:tgtEl>
                                        <p:attrNameLst>
                                          <p:attrName>style.visibility</p:attrName>
                                        </p:attrNameLst>
                                      </p:cBhvr>
                                      <p:to>
                                        <p:strVal val="visible"/>
                                      </p:to>
                                    </p:set>
                                    <p:animEffect transition="in" filter="fade">
                                      <p:cBhvr>
                                        <p:cTn id="89" dur="1000"/>
                                        <p:tgtEl>
                                          <p:spTgt spid="81"/>
                                        </p:tgtEl>
                                      </p:cBhvr>
                                    </p:animEffect>
                                    <p:anim calcmode="lin" valueType="num">
                                      <p:cBhvr>
                                        <p:cTn id="90" dur="1000" fill="hold"/>
                                        <p:tgtEl>
                                          <p:spTgt spid="81"/>
                                        </p:tgtEl>
                                        <p:attrNameLst>
                                          <p:attrName>ppt_x</p:attrName>
                                        </p:attrNameLst>
                                      </p:cBhvr>
                                      <p:tavLst>
                                        <p:tav tm="0">
                                          <p:val>
                                            <p:strVal val="#ppt_x"/>
                                          </p:val>
                                        </p:tav>
                                        <p:tav tm="100000">
                                          <p:val>
                                            <p:strVal val="#ppt_x"/>
                                          </p:val>
                                        </p:tav>
                                      </p:tavLst>
                                    </p:anim>
                                    <p:anim calcmode="lin" valueType="num">
                                      <p:cBhvr>
                                        <p:cTn id="91" dur="900" decel="100000" fill="hold"/>
                                        <p:tgtEl>
                                          <p:spTgt spid="81"/>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81"/>
                                        </p:tgtEl>
                                        <p:attrNameLst>
                                          <p:attrName>ppt_y</p:attrName>
                                        </p:attrNameLst>
                                      </p:cBhvr>
                                      <p:tavLst>
                                        <p:tav tm="0">
                                          <p:val>
                                            <p:strVal val="#ppt_y-.03"/>
                                          </p:val>
                                        </p:tav>
                                        <p:tav tm="100000">
                                          <p:val>
                                            <p:strVal val="#ppt_y"/>
                                          </p:val>
                                        </p:tav>
                                      </p:tavLst>
                                    </p:anim>
                                  </p:childTnLst>
                                </p:cTn>
                              </p:par>
                            </p:childTnLst>
                          </p:cTn>
                        </p:par>
                        <p:par>
                          <p:cTn id="93" fill="hold">
                            <p:stCondLst>
                              <p:cond delay="7500"/>
                            </p:stCondLst>
                            <p:childTnLst>
                              <p:par>
                                <p:cTn id="94" presetID="53" presetClass="entr" presetSubtype="16" fill="hold" grpId="0" nodeType="afterEffect">
                                  <p:stCondLst>
                                    <p:cond delay="0"/>
                                  </p:stCondLst>
                                  <p:childTnLst>
                                    <p:set>
                                      <p:cBhvr>
                                        <p:cTn id="95" dur="1" fill="hold">
                                          <p:stCondLst>
                                            <p:cond delay="0"/>
                                          </p:stCondLst>
                                        </p:cTn>
                                        <p:tgtEl>
                                          <p:spTgt spid="77"/>
                                        </p:tgtEl>
                                        <p:attrNameLst>
                                          <p:attrName>style.visibility</p:attrName>
                                        </p:attrNameLst>
                                      </p:cBhvr>
                                      <p:to>
                                        <p:strVal val="visible"/>
                                      </p:to>
                                    </p:set>
                                    <p:anim calcmode="lin" valueType="num">
                                      <p:cBhvr>
                                        <p:cTn id="96" dur="500" fill="hold"/>
                                        <p:tgtEl>
                                          <p:spTgt spid="77"/>
                                        </p:tgtEl>
                                        <p:attrNameLst>
                                          <p:attrName>ppt_w</p:attrName>
                                        </p:attrNameLst>
                                      </p:cBhvr>
                                      <p:tavLst>
                                        <p:tav tm="0">
                                          <p:val>
                                            <p:fltVal val="0"/>
                                          </p:val>
                                        </p:tav>
                                        <p:tav tm="100000">
                                          <p:val>
                                            <p:strVal val="#ppt_w"/>
                                          </p:val>
                                        </p:tav>
                                      </p:tavLst>
                                    </p:anim>
                                    <p:anim calcmode="lin" valueType="num">
                                      <p:cBhvr>
                                        <p:cTn id="97" dur="500" fill="hold"/>
                                        <p:tgtEl>
                                          <p:spTgt spid="77"/>
                                        </p:tgtEl>
                                        <p:attrNameLst>
                                          <p:attrName>ppt_h</p:attrName>
                                        </p:attrNameLst>
                                      </p:cBhvr>
                                      <p:tavLst>
                                        <p:tav tm="0">
                                          <p:val>
                                            <p:fltVal val="0"/>
                                          </p:val>
                                        </p:tav>
                                        <p:tav tm="100000">
                                          <p:val>
                                            <p:strVal val="#ppt_h"/>
                                          </p:val>
                                        </p:tav>
                                      </p:tavLst>
                                    </p:anim>
                                    <p:animEffect transition="in" filter="fade">
                                      <p:cBhvr>
                                        <p:cTn id="98" dur="500"/>
                                        <p:tgtEl>
                                          <p:spTgt spid="77"/>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58"/>
                                        </p:tgtEl>
                                        <p:attrNameLst>
                                          <p:attrName>style.visibility</p:attrName>
                                        </p:attrNameLst>
                                      </p:cBhvr>
                                      <p:to>
                                        <p:strVal val="visible"/>
                                      </p:to>
                                    </p:set>
                                    <p:anim calcmode="lin" valueType="num">
                                      <p:cBhvr>
                                        <p:cTn id="101" dur="500" fill="hold"/>
                                        <p:tgtEl>
                                          <p:spTgt spid="58"/>
                                        </p:tgtEl>
                                        <p:attrNameLst>
                                          <p:attrName>ppt_w</p:attrName>
                                        </p:attrNameLst>
                                      </p:cBhvr>
                                      <p:tavLst>
                                        <p:tav tm="0">
                                          <p:val>
                                            <p:fltVal val="0"/>
                                          </p:val>
                                        </p:tav>
                                        <p:tav tm="100000">
                                          <p:val>
                                            <p:strVal val="#ppt_w"/>
                                          </p:val>
                                        </p:tav>
                                      </p:tavLst>
                                    </p:anim>
                                    <p:anim calcmode="lin" valueType="num">
                                      <p:cBhvr>
                                        <p:cTn id="102" dur="500" fill="hold"/>
                                        <p:tgtEl>
                                          <p:spTgt spid="58"/>
                                        </p:tgtEl>
                                        <p:attrNameLst>
                                          <p:attrName>ppt_h</p:attrName>
                                        </p:attrNameLst>
                                      </p:cBhvr>
                                      <p:tavLst>
                                        <p:tav tm="0">
                                          <p:val>
                                            <p:fltVal val="0"/>
                                          </p:val>
                                        </p:tav>
                                        <p:tav tm="100000">
                                          <p:val>
                                            <p:strVal val="#ppt_h"/>
                                          </p:val>
                                        </p:tav>
                                      </p:tavLst>
                                    </p:anim>
                                    <p:animEffect transition="in" filter="fade">
                                      <p:cBhvr>
                                        <p:cTn id="103" dur="500"/>
                                        <p:tgtEl>
                                          <p:spTgt spid="58"/>
                                        </p:tgtEl>
                                      </p:cBhvr>
                                    </p:animEffect>
                                  </p:childTnLst>
                                </p:cTn>
                              </p:par>
                            </p:childTnLst>
                          </p:cTn>
                        </p:par>
                        <p:par>
                          <p:cTn id="104" fill="hold">
                            <p:stCondLst>
                              <p:cond delay="8000"/>
                            </p:stCondLst>
                            <p:childTnLst>
                              <p:par>
                                <p:cTn id="105" presetID="37" presetClass="entr" presetSubtype="0"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Effect transition="in" filter="fade">
                                      <p:cBhvr>
                                        <p:cTn id="107" dur="1000"/>
                                        <p:tgtEl>
                                          <p:spTgt spid="80"/>
                                        </p:tgtEl>
                                      </p:cBhvr>
                                    </p:animEffect>
                                    <p:anim calcmode="lin" valueType="num">
                                      <p:cBhvr>
                                        <p:cTn id="108" dur="1000" fill="hold"/>
                                        <p:tgtEl>
                                          <p:spTgt spid="80"/>
                                        </p:tgtEl>
                                        <p:attrNameLst>
                                          <p:attrName>ppt_x</p:attrName>
                                        </p:attrNameLst>
                                      </p:cBhvr>
                                      <p:tavLst>
                                        <p:tav tm="0">
                                          <p:val>
                                            <p:strVal val="#ppt_x"/>
                                          </p:val>
                                        </p:tav>
                                        <p:tav tm="100000">
                                          <p:val>
                                            <p:strVal val="#ppt_x"/>
                                          </p:val>
                                        </p:tav>
                                      </p:tavLst>
                                    </p:anim>
                                    <p:anim calcmode="lin" valueType="num">
                                      <p:cBhvr>
                                        <p:cTn id="109" dur="900" decel="100000" fill="hold"/>
                                        <p:tgtEl>
                                          <p:spTgt spid="80"/>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80"/>
                                        </p:tgtEl>
                                        <p:attrNameLst>
                                          <p:attrName>ppt_y</p:attrName>
                                        </p:attrNameLst>
                                      </p:cBhvr>
                                      <p:tavLst>
                                        <p:tav tm="0">
                                          <p:val>
                                            <p:strVal val="#ppt_y-.03"/>
                                          </p:val>
                                        </p:tav>
                                        <p:tav tm="100000">
                                          <p:val>
                                            <p:strVal val="#ppt_y"/>
                                          </p:val>
                                        </p:tav>
                                      </p:tavLst>
                                    </p:anim>
                                  </p:childTnLst>
                                </p:cTn>
                              </p:par>
                            </p:childTnLst>
                          </p:cTn>
                        </p:par>
                        <p:par>
                          <p:cTn id="111" fill="hold">
                            <p:stCondLst>
                              <p:cond delay="9000"/>
                            </p:stCondLst>
                            <p:childTnLst>
                              <p:par>
                                <p:cTn id="112" presetID="53" presetClass="entr" presetSubtype="16" fill="hold" grpId="0" nodeType="afterEffect">
                                  <p:stCondLst>
                                    <p:cond delay="0"/>
                                  </p:stCondLst>
                                  <p:childTnLst>
                                    <p:set>
                                      <p:cBhvr>
                                        <p:cTn id="113" dur="1" fill="hold">
                                          <p:stCondLst>
                                            <p:cond delay="0"/>
                                          </p:stCondLst>
                                        </p:cTn>
                                        <p:tgtEl>
                                          <p:spTgt spid="76"/>
                                        </p:tgtEl>
                                        <p:attrNameLst>
                                          <p:attrName>style.visibility</p:attrName>
                                        </p:attrNameLst>
                                      </p:cBhvr>
                                      <p:to>
                                        <p:strVal val="visible"/>
                                      </p:to>
                                    </p:set>
                                    <p:anim calcmode="lin" valueType="num">
                                      <p:cBhvr>
                                        <p:cTn id="114" dur="500" fill="hold"/>
                                        <p:tgtEl>
                                          <p:spTgt spid="76"/>
                                        </p:tgtEl>
                                        <p:attrNameLst>
                                          <p:attrName>ppt_w</p:attrName>
                                        </p:attrNameLst>
                                      </p:cBhvr>
                                      <p:tavLst>
                                        <p:tav tm="0">
                                          <p:val>
                                            <p:fltVal val="0"/>
                                          </p:val>
                                        </p:tav>
                                        <p:tav tm="100000">
                                          <p:val>
                                            <p:strVal val="#ppt_w"/>
                                          </p:val>
                                        </p:tav>
                                      </p:tavLst>
                                    </p:anim>
                                    <p:anim calcmode="lin" valueType="num">
                                      <p:cBhvr>
                                        <p:cTn id="115" dur="500" fill="hold"/>
                                        <p:tgtEl>
                                          <p:spTgt spid="76"/>
                                        </p:tgtEl>
                                        <p:attrNameLst>
                                          <p:attrName>ppt_h</p:attrName>
                                        </p:attrNameLst>
                                      </p:cBhvr>
                                      <p:tavLst>
                                        <p:tav tm="0">
                                          <p:val>
                                            <p:fltVal val="0"/>
                                          </p:val>
                                        </p:tav>
                                        <p:tav tm="100000">
                                          <p:val>
                                            <p:strVal val="#ppt_h"/>
                                          </p:val>
                                        </p:tav>
                                      </p:tavLst>
                                    </p:anim>
                                    <p:animEffect transition="in" filter="fade">
                                      <p:cBhvr>
                                        <p:cTn id="116" dur="500"/>
                                        <p:tgtEl>
                                          <p:spTgt spid="76"/>
                                        </p:tgtEl>
                                      </p:cBhvr>
                                    </p:animEffect>
                                  </p:childTnLst>
                                </p:cTn>
                              </p:par>
                              <p:par>
                                <p:cTn id="117" presetID="53" presetClass="entr" presetSubtype="16" fill="hold" grpId="0" nodeType="withEffect">
                                  <p:stCondLst>
                                    <p:cond delay="0"/>
                                  </p:stCondLst>
                                  <p:childTnLst>
                                    <p:set>
                                      <p:cBhvr>
                                        <p:cTn id="118" dur="1" fill="hold">
                                          <p:stCondLst>
                                            <p:cond delay="0"/>
                                          </p:stCondLst>
                                        </p:cTn>
                                        <p:tgtEl>
                                          <p:spTgt spid="54"/>
                                        </p:tgtEl>
                                        <p:attrNameLst>
                                          <p:attrName>style.visibility</p:attrName>
                                        </p:attrNameLst>
                                      </p:cBhvr>
                                      <p:to>
                                        <p:strVal val="visible"/>
                                      </p:to>
                                    </p:set>
                                    <p:anim calcmode="lin" valueType="num">
                                      <p:cBhvr>
                                        <p:cTn id="119" dur="500" fill="hold"/>
                                        <p:tgtEl>
                                          <p:spTgt spid="54"/>
                                        </p:tgtEl>
                                        <p:attrNameLst>
                                          <p:attrName>ppt_w</p:attrName>
                                        </p:attrNameLst>
                                      </p:cBhvr>
                                      <p:tavLst>
                                        <p:tav tm="0">
                                          <p:val>
                                            <p:fltVal val="0"/>
                                          </p:val>
                                        </p:tav>
                                        <p:tav tm="100000">
                                          <p:val>
                                            <p:strVal val="#ppt_w"/>
                                          </p:val>
                                        </p:tav>
                                      </p:tavLst>
                                    </p:anim>
                                    <p:anim calcmode="lin" valueType="num">
                                      <p:cBhvr>
                                        <p:cTn id="120" dur="500" fill="hold"/>
                                        <p:tgtEl>
                                          <p:spTgt spid="54"/>
                                        </p:tgtEl>
                                        <p:attrNameLst>
                                          <p:attrName>ppt_h</p:attrName>
                                        </p:attrNameLst>
                                      </p:cBhvr>
                                      <p:tavLst>
                                        <p:tav tm="0">
                                          <p:val>
                                            <p:fltVal val="0"/>
                                          </p:val>
                                        </p:tav>
                                        <p:tav tm="100000">
                                          <p:val>
                                            <p:strVal val="#ppt_h"/>
                                          </p:val>
                                        </p:tav>
                                      </p:tavLst>
                                    </p:anim>
                                    <p:animEffect transition="in" filter="fade">
                                      <p:cBhvr>
                                        <p:cTn id="121" dur="500"/>
                                        <p:tgtEl>
                                          <p:spTgt spid="54"/>
                                        </p:tgtEl>
                                      </p:cBhvr>
                                    </p:animEffect>
                                  </p:childTnLst>
                                </p:cTn>
                              </p:par>
                            </p:childTnLst>
                          </p:cTn>
                        </p:par>
                        <p:par>
                          <p:cTn id="122" fill="hold">
                            <p:stCondLst>
                              <p:cond delay="9500"/>
                            </p:stCondLst>
                            <p:childTnLst>
                              <p:par>
                                <p:cTn id="123" presetID="37" presetClass="entr" presetSubtype="0" fill="hold" grpId="0" nodeType="afterEffect">
                                  <p:stCondLst>
                                    <p:cond delay="0"/>
                                  </p:stCondLst>
                                  <p:childTnLst>
                                    <p:set>
                                      <p:cBhvr>
                                        <p:cTn id="124" dur="1" fill="hold">
                                          <p:stCondLst>
                                            <p:cond delay="0"/>
                                          </p:stCondLst>
                                        </p:cTn>
                                        <p:tgtEl>
                                          <p:spTgt spid="79"/>
                                        </p:tgtEl>
                                        <p:attrNameLst>
                                          <p:attrName>style.visibility</p:attrName>
                                        </p:attrNameLst>
                                      </p:cBhvr>
                                      <p:to>
                                        <p:strVal val="visible"/>
                                      </p:to>
                                    </p:set>
                                    <p:animEffect transition="in" filter="fade">
                                      <p:cBhvr>
                                        <p:cTn id="125" dur="1000"/>
                                        <p:tgtEl>
                                          <p:spTgt spid="79"/>
                                        </p:tgtEl>
                                      </p:cBhvr>
                                    </p:animEffect>
                                    <p:anim calcmode="lin" valueType="num">
                                      <p:cBhvr>
                                        <p:cTn id="126" dur="1000" fill="hold"/>
                                        <p:tgtEl>
                                          <p:spTgt spid="79"/>
                                        </p:tgtEl>
                                        <p:attrNameLst>
                                          <p:attrName>ppt_x</p:attrName>
                                        </p:attrNameLst>
                                      </p:cBhvr>
                                      <p:tavLst>
                                        <p:tav tm="0">
                                          <p:val>
                                            <p:strVal val="#ppt_x"/>
                                          </p:val>
                                        </p:tav>
                                        <p:tav tm="100000">
                                          <p:val>
                                            <p:strVal val="#ppt_x"/>
                                          </p:val>
                                        </p:tav>
                                      </p:tavLst>
                                    </p:anim>
                                    <p:anim calcmode="lin" valueType="num">
                                      <p:cBhvr>
                                        <p:cTn id="127" dur="900" decel="100000" fill="hold"/>
                                        <p:tgtEl>
                                          <p:spTgt spid="79"/>
                                        </p:tgtEl>
                                        <p:attrNameLst>
                                          <p:attrName>ppt_y</p:attrName>
                                        </p:attrNameLst>
                                      </p:cBhvr>
                                      <p:tavLst>
                                        <p:tav tm="0">
                                          <p:val>
                                            <p:strVal val="#ppt_y+1"/>
                                          </p:val>
                                        </p:tav>
                                        <p:tav tm="100000">
                                          <p:val>
                                            <p:strVal val="#ppt_y-.03"/>
                                          </p:val>
                                        </p:tav>
                                      </p:tavLst>
                                    </p:anim>
                                    <p:anim calcmode="lin" valueType="num">
                                      <p:cBhvr>
                                        <p:cTn id="128" dur="100" accel="100000" fill="hold">
                                          <p:stCondLst>
                                            <p:cond delay="900"/>
                                          </p:stCondLst>
                                        </p:cTn>
                                        <p:tgtEl>
                                          <p:spTgt spid="7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64" grpId="0" animBg="1"/>
      <p:bldP spid="65" grpId="0" animBg="1"/>
      <p:bldP spid="66" grpId="0" animBg="1"/>
      <p:bldP spid="43" grpId="0" animBg="1"/>
      <p:bldP spid="54" grpId="0" animBg="1"/>
      <p:bldP spid="55" grpId="0" animBg="1"/>
      <p:bldP spid="56" grpId="0" animBg="1"/>
      <p:bldP spid="57" grpId="0" animBg="1"/>
      <p:bldP spid="58" grpId="0" animBg="1"/>
      <p:bldP spid="67" grpId="0"/>
      <p:bldP spid="74" grpId="0" animBg="1"/>
      <p:bldP spid="75" grpId="0" animBg="1"/>
      <p:bldP spid="76" grpId="0" animBg="1"/>
      <p:bldP spid="77" grpId="0" animBg="1"/>
      <p:bldP spid="78" grpId="0"/>
      <p:bldP spid="79" grpId="0"/>
      <p:bldP spid="80"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2016-11-12T23:15:15Z</dcterms:modified>
</cp:coreProperties>
</file>