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rgbClr val="34738D"/>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rgbClr val="189A8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rgbClr val="EF9D27"/>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rgbClr val="D34132"/>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7878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2016-11-12T23:14:17Z</dcterms:modified>
</cp:coreProperties>
</file>