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3"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3A3A"/>
    <a:srgbClr val="F5CA46"/>
    <a:srgbClr val="B8AE8D"/>
    <a:srgbClr val="AAA688"/>
    <a:srgbClr val="E18E52"/>
    <a:srgbClr val="FF8637"/>
    <a:srgbClr val="B1B1B1"/>
    <a:srgbClr val="FFCC02"/>
    <a:srgbClr val="FF9B0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40920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Rectangle 73"/>
          <p:cNvSpPr/>
          <p:nvPr/>
        </p:nvSpPr>
        <p:spPr bwMode="auto">
          <a:xfrm>
            <a:off x="0" y="1728788"/>
            <a:ext cx="12192000" cy="4786312"/>
          </a:xfrm>
          <a:prstGeom prst="rect">
            <a:avLst/>
          </a:prstGeom>
          <a:solidFill>
            <a:srgbClr val="FF000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6" name="Group 5"/>
          <p:cNvGrpSpPr/>
          <p:nvPr/>
        </p:nvGrpSpPr>
        <p:grpSpPr>
          <a:xfrm>
            <a:off x="810495" y="2374992"/>
            <a:ext cx="1706880" cy="508000"/>
            <a:chOff x="810495" y="2374992"/>
            <a:chExt cx="1706880" cy="508000"/>
          </a:xfrm>
        </p:grpSpPr>
        <p:cxnSp>
          <p:nvCxnSpPr>
            <p:cNvPr id="42" name="Straight Connector 41"/>
            <p:cNvCxnSpPr/>
            <p:nvPr/>
          </p:nvCxnSpPr>
          <p:spPr>
            <a:xfrm rot="10800000">
              <a:off x="810495" y="2667726"/>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48" name="Trapezoid 47"/>
            <p:cNvSpPr/>
            <p:nvPr/>
          </p:nvSpPr>
          <p:spPr>
            <a:xfrm rot="10800000" flipH="1">
              <a:off x="1183030" y="2675558"/>
              <a:ext cx="1190623" cy="203200"/>
            </a:xfrm>
            <a:prstGeom prst="trapezoid">
              <a:avLst>
                <a:gd name="adj" fmla="val 6250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9" name="Parallelogram 48"/>
            <p:cNvSpPr/>
            <p:nvPr/>
          </p:nvSpPr>
          <p:spPr>
            <a:xfrm flipV="1">
              <a:off x="936428" y="2374992"/>
              <a:ext cx="1312339" cy="508000"/>
            </a:xfrm>
            <a:prstGeom prst="parallelogram">
              <a:avLst>
                <a:gd name="adj" fmla="val 63243"/>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0" name="Group 9"/>
          <p:cNvGrpSpPr/>
          <p:nvPr/>
        </p:nvGrpSpPr>
        <p:grpSpPr>
          <a:xfrm>
            <a:off x="2996360" y="2374989"/>
            <a:ext cx="1706880" cy="508000"/>
            <a:chOff x="2996360" y="2374989"/>
            <a:chExt cx="1706880" cy="508000"/>
          </a:xfrm>
        </p:grpSpPr>
        <p:cxnSp>
          <p:nvCxnSpPr>
            <p:cNvPr id="91" name="Straight Connector 90"/>
            <p:cNvCxnSpPr/>
            <p:nvPr/>
          </p:nvCxnSpPr>
          <p:spPr>
            <a:xfrm rot="10800000">
              <a:off x="2996360" y="2667723"/>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93" name="Trapezoid 92"/>
            <p:cNvSpPr/>
            <p:nvPr/>
          </p:nvSpPr>
          <p:spPr>
            <a:xfrm rot="10800000" flipH="1">
              <a:off x="3368895" y="2675556"/>
              <a:ext cx="1190624" cy="203200"/>
            </a:xfrm>
            <a:prstGeom prst="trapezoid">
              <a:avLst>
                <a:gd name="adj" fmla="val 6250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4" name="Parallelogram 93"/>
            <p:cNvSpPr/>
            <p:nvPr/>
          </p:nvSpPr>
          <p:spPr>
            <a:xfrm flipV="1">
              <a:off x="3122293" y="2374989"/>
              <a:ext cx="1312339" cy="508000"/>
            </a:xfrm>
            <a:prstGeom prst="parallelogram">
              <a:avLst>
                <a:gd name="adj" fmla="val 6324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1" name="Group 10"/>
          <p:cNvGrpSpPr/>
          <p:nvPr/>
        </p:nvGrpSpPr>
        <p:grpSpPr>
          <a:xfrm>
            <a:off x="5182225" y="2374990"/>
            <a:ext cx="1706880" cy="508000"/>
            <a:chOff x="5182225" y="2374990"/>
            <a:chExt cx="1706880" cy="508000"/>
          </a:xfrm>
        </p:grpSpPr>
        <p:cxnSp>
          <p:nvCxnSpPr>
            <p:cNvPr id="104" name="Straight Connector 103"/>
            <p:cNvCxnSpPr/>
            <p:nvPr/>
          </p:nvCxnSpPr>
          <p:spPr>
            <a:xfrm rot="10800000">
              <a:off x="518222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06" name="Trapezoid 105"/>
            <p:cNvSpPr/>
            <p:nvPr/>
          </p:nvSpPr>
          <p:spPr>
            <a:xfrm rot="10800000" flipH="1">
              <a:off x="5554759" y="2675556"/>
              <a:ext cx="1190624" cy="203200"/>
            </a:xfrm>
            <a:prstGeom prst="trapezoid">
              <a:avLst>
                <a:gd name="adj" fmla="val 6250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7" name="Parallelogram 106"/>
            <p:cNvSpPr/>
            <p:nvPr/>
          </p:nvSpPr>
          <p:spPr>
            <a:xfrm flipV="1">
              <a:off x="5308158" y="2374990"/>
              <a:ext cx="1312339" cy="508000"/>
            </a:xfrm>
            <a:prstGeom prst="parallelogram">
              <a:avLst>
                <a:gd name="adj" fmla="val 63243"/>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2" name="Group 11"/>
          <p:cNvGrpSpPr/>
          <p:nvPr/>
        </p:nvGrpSpPr>
        <p:grpSpPr>
          <a:xfrm>
            <a:off x="7368091" y="2374990"/>
            <a:ext cx="1706880" cy="508000"/>
            <a:chOff x="7368091" y="2374990"/>
            <a:chExt cx="1706880" cy="508000"/>
          </a:xfrm>
        </p:grpSpPr>
        <p:cxnSp>
          <p:nvCxnSpPr>
            <p:cNvPr id="117" name="Straight Connector 116"/>
            <p:cNvCxnSpPr/>
            <p:nvPr/>
          </p:nvCxnSpPr>
          <p:spPr>
            <a:xfrm rot="10800000">
              <a:off x="7368091"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19" name="Trapezoid 118"/>
            <p:cNvSpPr/>
            <p:nvPr/>
          </p:nvSpPr>
          <p:spPr>
            <a:xfrm rot="10800000" flipH="1">
              <a:off x="7740625" y="2675556"/>
              <a:ext cx="1190624" cy="203200"/>
            </a:xfrm>
            <a:prstGeom prst="trapezoid">
              <a:avLst>
                <a:gd name="adj" fmla="val 6250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0" name="Parallelogram 119"/>
            <p:cNvSpPr/>
            <p:nvPr/>
          </p:nvSpPr>
          <p:spPr>
            <a:xfrm flipV="1">
              <a:off x="7494024" y="2374990"/>
              <a:ext cx="1312339" cy="508000"/>
            </a:xfrm>
            <a:prstGeom prst="parallelogram">
              <a:avLst>
                <a:gd name="adj" fmla="val 63243"/>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3" name="Group 12"/>
          <p:cNvGrpSpPr/>
          <p:nvPr/>
        </p:nvGrpSpPr>
        <p:grpSpPr>
          <a:xfrm>
            <a:off x="9553955" y="2374990"/>
            <a:ext cx="1706880" cy="508000"/>
            <a:chOff x="9553955" y="2374990"/>
            <a:chExt cx="1706880" cy="508000"/>
          </a:xfrm>
        </p:grpSpPr>
        <p:cxnSp>
          <p:nvCxnSpPr>
            <p:cNvPr id="130" name="Straight Connector 129"/>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32" name="Trapezoid 131"/>
            <p:cNvSpPr/>
            <p:nvPr/>
          </p:nvSpPr>
          <p:spPr>
            <a:xfrm rot="10800000" flipH="1">
              <a:off x="9926489" y="2675556"/>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3" name="Parallelogram 132"/>
            <p:cNvSpPr/>
            <p:nvPr/>
          </p:nvSpPr>
          <p:spPr>
            <a:xfrm flipV="1">
              <a:off x="9679888" y="2374990"/>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3" name="Rectangle 2"/>
          <p:cNvSpPr/>
          <p:nvPr/>
        </p:nvSpPr>
        <p:spPr>
          <a:xfrm>
            <a:off x="644327" y="2647491"/>
            <a:ext cx="2019658" cy="3387409"/>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882799" y="4024165"/>
            <a:ext cx="1864648" cy="1717604"/>
            <a:chOff x="1562100" y="3199423"/>
            <a:chExt cx="1463547" cy="1288204"/>
          </a:xfrm>
        </p:grpSpPr>
        <p:sp>
          <p:nvSpPr>
            <p:cNvPr id="87" name="TextBox 86"/>
            <p:cNvSpPr txBox="1"/>
            <p:nvPr/>
          </p:nvSpPr>
          <p:spPr>
            <a:xfrm>
              <a:off x="1562100" y="3518130"/>
              <a:ext cx="1463547" cy="969497"/>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 labore et dolore magna aliqua</a:t>
              </a:r>
            </a:p>
          </p:txBody>
        </p:sp>
        <p:sp>
          <p:nvSpPr>
            <p:cNvPr id="88" name="Rectangle 87"/>
            <p:cNvSpPr/>
            <p:nvPr/>
          </p:nvSpPr>
          <p:spPr>
            <a:xfrm>
              <a:off x="1562100" y="3199423"/>
              <a:ext cx="1334260" cy="300083"/>
            </a:xfrm>
            <a:prstGeom prst="rect">
              <a:avLst/>
            </a:prstGeom>
          </p:spPr>
          <p:txBody>
            <a:bodyPr wrap="none" lIns="0">
              <a:spAutoFit/>
            </a:bodyPr>
            <a:lstStyle/>
            <a:p>
              <a:pPr lvl="0">
                <a:spcBef>
                  <a:spcPct val="20000"/>
                </a:spcBef>
                <a:defRPr/>
              </a:pPr>
              <a:r>
                <a:rPr lang="en-US" sz="2000" b="1" dirty="0">
                  <a:solidFill>
                    <a:schemeClr val="accent1"/>
                  </a:solidFill>
                </a:rPr>
                <a:t>Title Goes Here </a:t>
              </a:r>
            </a:p>
          </p:txBody>
        </p:sp>
      </p:grpSp>
      <p:grpSp>
        <p:nvGrpSpPr>
          <p:cNvPr id="8" name="Group 7"/>
          <p:cNvGrpSpPr/>
          <p:nvPr/>
        </p:nvGrpSpPr>
        <p:grpSpPr>
          <a:xfrm>
            <a:off x="930506" y="2367674"/>
            <a:ext cx="987427" cy="1447800"/>
            <a:chOff x="916218" y="2353386"/>
            <a:chExt cx="987427" cy="1447800"/>
          </a:xfrm>
        </p:grpSpPr>
        <p:sp>
          <p:nvSpPr>
            <p:cNvPr id="50" name="Freeform 49"/>
            <p:cNvSpPr/>
            <p:nvPr/>
          </p:nvSpPr>
          <p:spPr>
            <a:xfrm rot="16200000" flipH="1" flipV="1">
              <a:off x="686032" y="2583572"/>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7" name="Oval 66"/>
            <p:cNvSpPr/>
            <p:nvPr/>
          </p:nvSpPr>
          <p:spPr>
            <a:xfrm>
              <a:off x="1077022" y="2610470"/>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01</a:t>
              </a:r>
            </a:p>
          </p:txBody>
        </p:sp>
      </p:grpSp>
      <p:sp>
        <p:nvSpPr>
          <p:cNvPr id="81" name="Rectangle 80"/>
          <p:cNvSpPr/>
          <p:nvPr/>
        </p:nvSpPr>
        <p:spPr>
          <a:xfrm>
            <a:off x="2794633" y="2648422"/>
            <a:ext cx="2019658" cy="3387409"/>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2" name="Group 81"/>
          <p:cNvGrpSpPr/>
          <p:nvPr/>
        </p:nvGrpSpPr>
        <p:grpSpPr>
          <a:xfrm>
            <a:off x="3033105" y="4025096"/>
            <a:ext cx="1864648" cy="1717604"/>
            <a:chOff x="1562100" y="3199423"/>
            <a:chExt cx="1463547" cy="1288204"/>
          </a:xfrm>
        </p:grpSpPr>
        <p:sp>
          <p:nvSpPr>
            <p:cNvPr id="83" name="TextBox 82"/>
            <p:cNvSpPr txBox="1"/>
            <p:nvPr/>
          </p:nvSpPr>
          <p:spPr>
            <a:xfrm>
              <a:off x="1562100" y="3518130"/>
              <a:ext cx="1463547" cy="969497"/>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 labore et dolore magna aliqua</a:t>
              </a:r>
            </a:p>
          </p:txBody>
        </p:sp>
        <p:sp>
          <p:nvSpPr>
            <p:cNvPr id="84" name="Rectangle 83"/>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rgbClr val="FF0000"/>
                  </a:solidFill>
                </a:rPr>
                <a:t>Title Goes Here </a:t>
              </a:r>
            </a:p>
          </p:txBody>
        </p:sp>
      </p:grpSp>
      <p:sp>
        <p:nvSpPr>
          <p:cNvPr id="86" name="Rectangle 85"/>
          <p:cNvSpPr/>
          <p:nvPr/>
        </p:nvSpPr>
        <p:spPr>
          <a:xfrm>
            <a:off x="4945968" y="2628989"/>
            <a:ext cx="2019658" cy="3387409"/>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95"/>
          <p:cNvGrpSpPr/>
          <p:nvPr/>
        </p:nvGrpSpPr>
        <p:grpSpPr>
          <a:xfrm>
            <a:off x="5184440" y="4005663"/>
            <a:ext cx="1864648" cy="1717604"/>
            <a:chOff x="1562100" y="3199423"/>
            <a:chExt cx="1463547" cy="1288204"/>
          </a:xfrm>
        </p:grpSpPr>
        <p:sp>
          <p:nvSpPr>
            <p:cNvPr id="97" name="TextBox 96"/>
            <p:cNvSpPr txBox="1"/>
            <p:nvPr/>
          </p:nvSpPr>
          <p:spPr>
            <a:xfrm>
              <a:off x="1562100" y="3518130"/>
              <a:ext cx="1463547" cy="969497"/>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 labore et dolore magna aliqua</a:t>
              </a:r>
            </a:p>
          </p:txBody>
        </p:sp>
        <p:sp>
          <p:nvSpPr>
            <p:cNvPr id="98" name="Rectangle 97"/>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chemeClr val="bg1">
                      <a:lumMod val="50000"/>
                    </a:schemeClr>
                  </a:solidFill>
                </a:rPr>
                <a:t>Title Goes Here </a:t>
              </a:r>
            </a:p>
          </p:txBody>
        </p:sp>
      </p:grpSp>
      <p:sp>
        <p:nvSpPr>
          <p:cNvPr id="109" name="Rectangle 108"/>
          <p:cNvSpPr/>
          <p:nvPr/>
        </p:nvSpPr>
        <p:spPr>
          <a:xfrm>
            <a:off x="7101099" y="2629920"/>
            <a:ext cx="2019658" cy="3387409"/>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0" name="Group 109"/>
          <p:cNvGrpSpPr/>
          <p:nvPr/>
        </p:nvGrpSpPr>
        <p:grpSpPr>
          <a:xfrm>
            <a:off x="7339571" y="4006594"/>
            <a:ext cx="1864648" cy="1717604"/>
            <a:chOff x="1562100" y="3199423"/>
            <a:chExt cx="1463547" cy="1288204"/>
          </a:xfrm>
        </p:grpSpPr>
        <p:sp>
          <p:nvSpPr>
            <p:cNvPr id="111" name="TextBox 110"/>
            <p:cNvSpPr txBox="1"/>
            <p:nvPr/>
          </p:nvSpPr>
          <p:spPr>
            <a:xfrm>
              <a:off x="1562100" y="3518130"/>
              <a:ext cx="1463547" cy="969497"/>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 labore et dolore magna aliqua</a:t>
              </a:r>
            </a:p>
          </p:txBody>
        </p:sp>
        <p:sp>
          <p:nvSpPr>
            <p:cNvPr id="112" name="Rectangle 111"/>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rgbClr val="FFC000"/>
                  </a:solidFill>
                </a:rPr>
                <a:t>Title Goes Here </a:t>
              </a:r>
            </a:p>
          </p:txBody>
        </p:sp>
      </p:grpSp>
      <p:sp>
        <p:nvSpPr>
          <p:cNvPr id="123" name="Rectangle 122"/>
          <p:cNvSpPr/>
          <p:nvPr/>
        </p:nvSpPr>
        <p:spPr>
          <a:xfrm>
            <a:off x="9256230" y="2618916"/>
            <a:ext cx="2019658" cy="3387409"/>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4" name="Group 123"/>
          <p:cNvGrpSpPr/>
          <p:nvPr/>
        </p:nvGrpSpPr>
        <p:grpSpPr>
          <a:xfrm>
            <a:off x="9494702" y="3995590"/>
            <a:ext cx="1864648" cy="1717604"/>
            <a:chOff x="1562100" y="3199423"/>
            <a:chExt cx="1463547" cy="1288204"/>
          </a:xfrm>
        </p:grpSpPr>
        <p:sp>
          <p:nvSpPr>
            <p:cNvPr id="125" name="TextBox 124"/>
            <p:cNvSpPr txBox="1"/>
            <p:nvPr/>
          </p:nvSpPr>
          <p:spPr>
            <a:xfrm>
              <a:off x="1562100" y="3518130"/>
              <a:ext cx="1463547" cy="969497"/>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25000"/>
                    </a:schemeClr>
                  </a:solidFill>
                </a:rPr>
                <a:t>Lorem ipsum dolor sit amet, consectetur adipiscing elit, sed do eiusmod tempor incididunt ut labore et dolore magna aliqua</a:t>
              </a:r>
            </a:p>
          </p:txBody>
        </p:sp>
        <p:sp>
          <p:nvSpPr>
            <p:cNvPr id="135" name="Rectangle 134"/>
            <p:cNvSpPr/>
            <p:nvPr/>
          </p:nvSpPr>
          <p:spPr>
            <a:xfrm>
              <a:off x="1562100" y="3199423"/>
              <a:ext cx="1334260" cy="300083"/>
            </a:xfrm>
            <a:prstGeom prst="rect">
              <a:avLst/>
            </a:prstGeom>
          </p:spPr>
          <p:txBody>
            <a:bodyPr wrap="none" lIns="0">
              <a:spAutoFit/>
            </a:bodyPr>
            <a:lstStyle/>
            <a:p>
              <a:pPr lvl="0">
                <a:spcBef>
                  <a:spcPct val="20000"/>
                </a:spcBef>
                <a:defRPr/>
              </a:pPr>
              <a:r>
                <a:rPr lang="en-US" sz="2000" b="1" dirty="0">
                  <a:solidFill>
                    <a:schemeClr val="accent1"/>
                  </a:solidFill>
                </a:rPr>
                <a:t>Title Goes Here </a:t>
              </a:r>
            </a:p>
          </p:txBody>
        </p:sp>
      </p:grpSp>
      <p:grpSp>
        <p:nvGrpSpPr>
          <p:cNvPr id="14" name="Group 13"/>
          <p:cNvGrpSpPr/>
          <p:nvPr/>
        </p:nvGrpSpPr>
        <p:grpSpPr>
          <a:xfrm>
            <a:off x="3122292" y="2374991"/>
            <a:ext cx="987427" cy="1447800"/>
            <a:chOff x="3122292" y="2374991"/>
            <a:chExt cx="987427" cy="1447800"/>
          </a:xfrm>
        </p:grpSpPr>
        <p:sp>
          <p:nvSpPr>
            <p:cNvPr id="95" name="Freeform 94"/>
            <p:cNvSpPr/>
            <p:nvPr/>
          </p:nvSpPr>
          <p:spPr>
            <a:xfrm rot="16200000" flipH="1" flipV="1">
              <a:off x="2892106" y="2605177"/>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2" name="Oval 71"/>
            <p:cNvSpPr/>
            <p:nvPr/>
          </p:nvSpPr>
          <p:spPr>
            <a:xfrm>
              <a:off x="3283904"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02</a:t>
              </a:r>
            </a:p>
          </p:txBody>
        </p:sp>
      </p:grpSp>
      <p:grpSp>
        <p:nvGrpSpPr>
          <p:cNvPr id="15" name="Group 14"/>
          <p:cNvGrpSpPr/>
          <p:nvPr/>
        </p:nvGrpSpPr>
        <p:grpSpPr>
          <a:xfrm>
            <a:off x="5308156" y="2374990"/>
            <a:ext cx="987427" cy="1447800"/>
            <a:chOff x="5308156" y="2374990"/>
            <a:chExt cx="987427" cy="1447800"/>
          </a:xfrm>
        </p:grpSpPr>
        <p:sp>
          <p:nvSpPr>
            <p:cNvPr id="108" name="Freeform 107"/>
            <p:cNvSpPr/>
            <p:nvPr/>
          </p:nvSpPr>
          <p:spPr>
            <a:xfrm rot="16200000" flipH="1" flipV="1">
              <a:off x="507797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3" name="Oval 72"/>
            <p:cNvSpPr/>
            <p:nvPr/>
          </p:nvSpPr>
          <p:spPr>
            <a:xfrm>
              <a:off x="5473871"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03</a:t>
              </a:r>
            </a:p>
          </p:txBody>
        </p:sp>
      </p:grpSp>
      <p:grpSp>
        <p:nvGrpSpPr>
          <p:cNvPr id="16" name="Group 15"/>
          <p:cNvGrpSpPr/>
          <p:nvPr/>
        </p:nvGrpSpPr>
        <p:grpSpPr>
          <a:xfrm>
            <a:off x="7494022" y="2374990"/>
            <a:ext cx="987427" cy="1447800"/>
            <a:chOff x="7494022" y="2374990"/>
            <a:chExt cx="987427" cy="1447800"/>
          </a:xfrm>
        </p:grpSpPr>
        <p:sp>
          <p:nvSpPr>
            <p:cNvPr id="121" name="Freeform 120"/>
            <p:cNvSpPr/>
            <p:nvPr/>
          </p:nvSpPr>
          <p:spPr>
            <a:xfrm rot="16200000" flipH="1" flipV="1">
              <a:off x="7263836"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Oval 75"/>
            <p:cNvSpPr/>
            <p:nvPr/>
          </p:nvSpPr>
          <p:spPr>
            <a:xfrm>
              <a:off x="7658237"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04</a:t>
              </a:r>
            </a:p>
          </p:txBody>
        </p:sp>
      </p:grpSp>
      <p:grpSp>
        <p:nvGrpSpPr>
          <p:cNvPr id="17" name="Group 16"/>
          <p:cNvGrpSpPr/>
          <p:nvPr/>
        </p:nvGrpSpPr>
        <p:grpSpPr>
          <a:xfrm>
            <a:off x="9679886" y="2374990"/>
            <a:ext cx="987427" cy="1447800"/>
            <a:chOff x="9679886" y="2374990"/>
            <a:chExt cx="987427" cy="1447800"/>
          </a:xfrm>
        </p:grpSpPr>
        <p:sp>
          <p:nvSpPr>
            <p:cNvPr id="134" name="Freeform 133"/>
            <p:cNvSpPr/>
            <p:nvPr/>
          </p:nvSpPr>
          <p:spPr>
            <a:xfrm rot="16200000" flipH="1" flipV="1">
              <a:off x="944970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Oval 76"/>
            <p:cNvSpPr/>
            <p:nvPr/>
          </p:nvSpPr>
          <p:spPr>
            <a:xfrm>
              <a:off x="9841498"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05</a:t>
              </a:r>
            </a:p>
          </p:txBody>
        </p:sp>
      </p:grpSp>
      <p:grpSp>
        <p:nvGrpSpPr>
          <p:cNvPr id="59" name="Group 58"/>
          <p:cNvGrpSpPr/>
          <p:nvPr/>
        </p:nvGrpSpPr>
        <p:grpSpPr>
          <a:xfrm>
            <a:off x="127357" y="-11203"/>
            <a:ext cx="2524868" cy="613385"/>
            <a:chOff x="127357" y="-6354"/>
            <a:chExt cx="2524868" cy="613385"/>
          </a:xfrm>
        </p:grpSpPr>
        <p:sp>
          <p:nvSpPr>
            <p:cNvPr id="60" name="Round Same Side Corner Rectangle 59"/>
            <p:cNvSpPr/>
            <p:nvPr/>
          </p:nvSpPr>
          <p:spPr bwMode="auto">
            <a:xfrm rot="10800000" flipH="1">
              <a:off x="127357" y="-6354"/>
              <a:ext cx="2524868" cy="613385"/>
            </a:xfrm>
            <a:prstGeom prst="round2SameRect">
              <a:avLst>
                <a:gd name="adj1" fmla="val 35205"/>
                <a:gd name="adj2" fmla="val 0"/>
              </a:avLst>
            </a:prstGeom>
            <a:solidFill>
              <a:srgbClr val="FF0000">
                <a:alpha val="80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61" name="TextBox 60"/>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2152235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barn(inVertical)">
                                      <p:cBhvr>
                                        <p:cTn id="7" dur="500"/>
                                        <p:tgtEl>
                                          <p:spTgt spid="74"/>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1+#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42" presetClass="entr" presetSubtype="0"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1000"/>
                                        <p:tgtEl>
                                          <p:spTgt spid="8"/>
                                        </p:tgtEl>
                                      </p:cBhvr>
                                    </p:animEffect>
                                    <p:anim calcmode="lin" valueType="num">
                                      <p:cBhvr>
                                        <p:cTn id="17" dur="1000" fill="hold"/>
                                        <p:tgtEl>
                                          <p:spTgt spid="8"/>
                                        </p:tgtEl>
                                        <p:attrNameLst>
                                          <p:attrName>ppt_x</p:attrName>
                                        </p:attrNameLst>
                                      </p:cBhvr>
                                      <p:tavLst>
                                        <p:tav tm="0">
                                          <p:val>
                                            <p:strVal val="#ppt_x"/>
                                          </p:val>
                                        </p:tav>
                                        <p:tav tm="100000">
                                          <p:val>
                                            <p:strVal val="#ppt_x"/>
                                          </p:val>
                                        </p:tav>
                                      </p:tavLst>
                                    </p:anim>
                                    <p:anim calcmode="lin" valueType="num">
                                      <p:cBhvr>
                                        <p:cTn id="18" dur="1000" fill="hold"/>
                                        <p:tgtEl>
                                          <p:spTgt spid="8"/>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 presetClass="entr" presetSubtype="4"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fill="hold"/>
                                        <p:tgtEl>
                                          <p:spTgt spid="3"/>
                                        </p:tgtEl>
                                        <p:attrNameLst>
                                          <p:attrName>ppt_x</p:attrName>
                                        </p:attrNameLst>
                                      </p:cBhvr>
                                      <p:tavLst>
                                        <p:tav tm="0">
                                          <p:val>
                                            <p:strVal val="#ppt_x"/>
                                          </p:val>
                                        </p:tav>
                                        <p:tav tm="100000">
                                          <p:val>
                                            <p:strVal val="#ppt_x"/>
                                          </p:val>
                                        </p:tav>
                                      </p:tavLst>
                                    </p:anim>
                                    <p:anim calcmode="lin" valueType="num">
                                      <p:cBhvr additive="base">
                                        <p:cTn id="23" dur="500" fill="hold"/>
                                        <p:tgtEl>
                                          <p:spTgt spid="3"/>
                                        </p:tgtEl>
                                        <p:attrNameLst>
                                          <p:attrName>ppt_y</p:attrName>
                                        </p:attrNameLst>
                                      </p:cBhvr>
                                      <p:tavLst>
                                        <p:tav tm="0">
                                          <p:val>
                                            <p:strVal val="1+#ppt_h/2"/>
                                          </p:val>
                                        </p:tav>
                                        <p:tav tm="100000">
                                          <p:val>
                                            <p:strVal val="#ppt_y"/>
                                          </p:val>
                                        </p:tav>
                                      </p:tavLst>
                                    </p:anim>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89"/>
                                        </p:tgtEl>
                                        <p:attrNameLst>
                                          <p:attrName>style.visibility</p:attrName>
                                        </p:attrNameLst>
                                      </p:cBhvr>
                                      <p:to>
                                        <p:strVal val="visible"/>
                                      </p:to>
                                    </p:set>
                                    <p:animEffect transition="in" filter="wipe(up)">
                                      <p:cBhvr>
                                        <p:cTn id="27" dur="1000"/>
                                        <p:tgtEl>
                                          <p:spTgt spid="89"/>
                                        </p:tgtEl>
                                      </p:cBhvr>
                                    </p:animEffect>
                                  </p:childTnLst>
                                </p:cTn>
                              </p:par>
                            </p:childTnLst>
                          </p:cTn>
                        </p:par>
                        <p:par>
                          <p:cTn id="28" fill="hold">
                            <p:stCondLst>
                              <p:cond delay="3500"/>
                            </p:stCondLst>
                            <p:childTnLst>
                              <p:par>
                                <p:cTn id="29" presetID="2" presetClass="entr" presetSubtype="2" fill="hold"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1+#ppt_w/2"/>
                                          </p:val>
                                        </p:tav>
                                        <p:tav tm="100000">
                                          <p:val>
                                            <p:strVal val="#ppt_x"/>
                                          </p:val>
                                        </p:tav>
                                      </p:tavLst>
                                    </p:anim>
                                    <p:anim calcmode="lin" valueType="num">
                                      <p:cBhvr additive="base">
                                        <p:cTn id="32" dur="500" fill="hold"/>
                                        <p:tgtEl>
                                          <p:spTgt spid="10"/>
                                        </p:tgtEl>
                                        <p:attrNameLst>
                                          <p:attrName>ppt_y</p:attrName>
                                        </p:attrNameLst>
                                      </p:cBhvr>
                                      <p:tavLst>
                                        <p:tav tm="0">
                                          <p:val>
                                            <p:strVal val="#ppt_y"/>
                                          </p:val>
                                        </p:tav>
                                        <p:tav tm="100000">
                                          <p:val>
                                            <p:strVal val="#ppt_y"/>
                                          </p:val>
                                        </p:tav>
                                      </p:tavLst>
                                    </p:anim>
                                  </p:childTnLst>
                                </p:cTn>
                              </p:par>
                            </p:childTnLst>
                          </p:cTn>
                        </p:par>
                        <p:par>
                          <p:cTn id="33" fill="hold">
                            <p:stCondLst>
                              <p:cond delay="4000"/>
                            </p:stCondLst>
                            <p:childTnLst>
                              <p:par>
                                <p:cTn id="34" presetID="42" presetClass="entr" presetSubtype="0" fill="hold" nodeType="after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1000"/>
                                        <p:tgtEl>
                                          <p:spTgt spid="14"/>
                                        </p:tgtEl>
                                      </p:cBhvr>
                                    </p:animEffect>
                                    <p:anim calcmode="lin" valueType="num">
                                      <p:cBhvr>
                                        <p:cTn id="37" dur="1000" fill="hold"/>
                                        <p:tgtEl>
                                          <p:spTgt spid="14"/>
                                        </p:tgtEl>
                                        <p:attrNameLst>
                                          <p:attrName>ppt_x</p:attrName>
                                        </p:attrNameLst>
                                      </p:cBhvr>
                                      <p:tavLst>
                                        <p:tav tm="0">
                                          <p:val>
                                            <p:strVal val="#ppt_x"/>
                                          </p:val>
                                        </p:tav>
                                        <p:tav tm="100000">
                                          <p:val>
                                            <p:strVal val="#ppt_x"/>
                                          </p:val>
                                        </p:tav>
                                      </p:tavLst>
                                    </p:anim>
                                    <p:anim calcmode="lin" valueType="num">
                                      <p:cBhvr>
                                        <p:cTn id="38" dur="1000" fill="hold"/>
                                        <p:tgtEl>
                                          <p:spTgt spid="14"/>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2" presetClass="entr" presetSubtype="4" fill="hold" grpId="0" nodeType="afterEffect">
                                  <p:stCondLst>
                                    <p:cond delay="0"/>
                                  </p:stCondLst>
                                  <p:childTnLst>
                                    <p:set>
                                      <p:cBhvr>
                                        <p:cTn id="41" dur="1" fill="hold">
                                          <p:stCondLst>
                                            <p:cond delay="0"/>
                                          </p:stCondLst>
                                        </p:cTn>
                                        <p:tgtEl>
                                          <p:spTgt spid="81"/>
                                        </p:tgtEl>
                                        <p:attrNameLst>
                                          <p:attrName>style.visibility</p:attrName>
                                        </p:attrNameLst>
                                      </p:cBhvr>
                                      <p:to>
                                        <p:strVal val="visible"/>
                                      </p:to>
                                    </p:set>
                                    <p:anim calcmode="lin" valueType="num">
                                      <p:cBhvr additive="base">
                                        <p:cTn id="42" dur="500" fill="hold"/>
                                        <p:tgtEl>
                                          <p:spTgt spid="81"/>
                                        </p:tgtEl>
                                        <p:attrNameLst>
                                          <p:attrName>ppt_x</p:attrName>
                                        </p:attrNameLst>
                                      </p:cBhvr>
                                      <p:tavLst>
                                        <p:tav tm="0">
                                          <p:val>
                                            <p:strVal val="#ppt_x"/>
                                          </p:val>
                                        </p:tav>
                                        <p:tav tm="100000">
                                          <p:val>
                                            <p:strVal val="#ppt_x"/>
                                          </p:val>
                                        </p:tav>
                                      </p:tavLst>
                                    </p:anim>
                                    <p:anim calcmode="lin" valueType="num">
                                      <p:cBhvr additive="base">
                                        <p:cTn id="43" dur="500" fill="hold"/>
                                        <p:tgtEl>
                                          <p:spTgt spid="81"/>
                                        </p:tgtEl>
                                        <p:attrNameLst>
                                          <p:attrName>ppt_y</p:attrName>
                                        </p:attrNameLst>
                                      </p:cBhvr>
                                      <p:tavLst>
                                        <p:tav tm="0">
                                          <p:val>
                                            <p:strVal val="1+#ppt_h/2"/>
                                          </p:val>
                                        </p:tav>
                                        <p:tav tm="100000">
                                          <p:val>
                                            <p:strVal val="#ppt_y"/>
                                          </p:val>
                                        </p:tav>
                                      </p:tavLst>
                                    </p:anim>
                                  </p:childTnLst>
                                </p:cTn>
                              </p:par>
                            </p:childTnLst>
                          </p:cTn>
                        </p:par>
                        <p:par>
                          <p:cTn id="44" fill="hold">
                            <p:stCondLst>
                              <p:cond delay="5500"/>
                            </p:stCondLst>
                            <p:childTnLst>
                              <p:par>
                                <p:cTn id="45" presetID="22" presetClass="entr" presetSubtype="1" fill="hold" nodeType="afterEffect">
                                  <p:stCondLst>
                                    <p:cond delay="0"/>
                                  </p:stCondLst>
                                  <p:childTnLst>
                                    <p:set>
                                      <p:cBhvr>
                                        <p:cTn id="46" dur="1" fill="hold">
                                          <p:stCondLst>
                                            <p:cond delay="0"/>
                                          </p:stCondLst>
                                        </p:cTn>
                                        <p:tgtEl>
                                          <p:spTgt spid="82"/>
                                        </p:tgtEl>
                                        <p:attrNameLst>
                                          <p:attrName>style.visibility</p:attrName>
                                        </p:attrNameLst>
                                      </p:cBhvr>
                                      <p:to>
                                        <p:strVal val="visible"/>
                                      </p:to>
                                    </p:set>
                                    <p:animEffect transition="in" filter="wipe(up)">
                                      <p:cBhvr>
                                        <p:cTn id="47" dur="1000"/>
                                        <p:tgtEl>
                                          <p:spTgt spid="82"/>
                                        </p:tgtEl>
                                      </p:cBhvr>
                                    </p:animEffect>
                                  </p:childTnLst>
                                </p:cTn>
                              </p:par>
                            </p:childTnLst>
                          </p:cTn>
                        </p:par>
                        <p:par>
                          <p:cTn id="48" fill="hold">
                            <p:stCondLst>
                              <p:cond delay="6500"/>
                            </p:stCondLst>
                            <p:childTnLst>
                              <p:par>
                                <p:cTn id="49" presetID="2" presetClass="entr" presetSubtype="2" fill="hold" nodeType="after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additive="base">
                                        <p:cTn id="51" dur="500" fill="hold"/>
                                        <p:tgtEl>
                                          <p:spTgt spid="11"/>
                                        </p:tgtEl>
                                        <p:attrNameLst>
                                          <p:attrName>ppt_x</p:attrName>
                                        </p:attrNameLst>
                                      </p:cBhvr>
                                      <p:tavLst>
                                        <p:tav tm="0">
                                          <p:val>
                                            <p:strVal val="1+#ppt_w/2"/>
                                          </p:val>
                                        </p:tav>
                                        <p:tav tm="100000">
                                          <p:val>
                                            <p:strVal val="#ppt_x"/>
                                          </p:val>
                                        </p:tav>
                                      </p:tavLst>
                                    </p:anim>
                                    <p:anim calcmode="lin" valueType="num">
                                      <p:cBhvr additive="base">
                                        <p:cTn id="52" dur="500" fill="hold"/>
                                        <p:tgtEl>
                                          <p:spTgt spid="11"/>
                                        </p:tgtEl>
                                        <p:attrNameLst>
                                          <p:attrName>ppt_y</p:attrName>
                                        </p:attrNameLst>
                                      </p:cBhvr>
                                      <p:tavLst>
                                        <p:tav tm="0">
                                          <p:val>
                                            <p:strVal val="#ppt_y"/>
                                          </p:val>
                                        </p:tav>
                                        <p:tav tm="100000">
                                          <p:val>
                                            <p:strVal val="#ppt_y"/>
                                          </p:val>
                                        </p:tav>
                                      </p:tavLst>
                                    </p:anim>
                                  </p:childTnLst>
                                </p:cTn>
                              </p:par>
                            </p:childTnLst>
                          </p:cTn>
                        </p:par>
                        <p:par>
                          <p:cTn id="53" fill="hold">
                            <p:stCondLst>
                              <p:cond delay="7000"/>
                            </p:stCondLst>
                            <p:childTnLst>
                              <p:par>
                                <p:cTn id="54" presetID="42" presetClass="entr" presetSubtype="0" fill="hold" nodeType="after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fade">
                                      <p:cBhvr>
                                        <p:cTn id="56" dur="1000"/>
                                        <p:tgtEl>
                                          <p:spTgt spid="15"/>
                                        </p:tgtEl>
                                      </p:cBhvr>
                                    </p:animEffect>
                                    <p:anim calcmode="lin" valueType="num">
                                      <p:cBhvr>
                                        <p:cTn id="57" dur="1000" fill="hold"/>
                                        <p:tgtEl>
                                          <p:spTgt spid="15"/>
                                        </p:tgtEl>
                                        <p:attrNameLst>
                                          <p:attrName>ppt_x</p:attrName>
                                        </p:attrNameLst>
                                      </p:cBhvr>
                                      <p:tavLst>
                                        <p:tav tm="0">
                                          <p:val>
                                            <p:strVal val="#ppt_x"/>
                                          </p:val>
                                        </p:tav>
                                        <p:tav tm="100000">
                                          <p:val>
                                            <p:strVal val="#ppt_x"/>
                                          </p:val>
                                        </p:tav>
                                      </p:tavLst>
                                    </p:anim>
                                    <p:anim calcmode="lin" valueType="num">
                                      <p:cBhvr>
                                        <p:cTn id="58" dur="1000" fill="hold"/>
                                        <p:tgtEl>
                                          <p:spTgt spid="15"/>
                                        </p:tgtEl>
                                        <p:attrNameLst>
                                          <p:attrName>ppt_y</p:attrName>
                                        </p:attrNameLst>
                                      </p:cBhvr>
                                      <p:tavLst>
                                        <p:tav tm="0">
                                          <p:val>
                                            <p:strVal val="#ppt_y+.1"/>
                                          </p:val>
                                        </p:tav>
                                        <p:tav tm="100000">
                                          <p:val>
                                            <p:strVal val="#ppt_y"/>
                                          </p:val>
                                        </p:tav>
                                      </p:tavLst>
                                    </p:anim>
                                  </p:childTnLst>
                                </p:cTn>
                              </p:par>
                            </p:childTnLst>
                          </p:cTn>
                        </p:par>
                        <p:par>
                          <p:cTn id="59" fill="hold">
                            <p:stCondLst>
                              <p:cond delay="8000"/>
                            </p:stCondLst>
                            <p:childTnLst>
                              <p:par>
                                <p:cTn id="60" presetID="2" presetClass="entr" presetSubtype="4" fill="hold" grpId="0" nodeType="afterEffect">
                                  <p:stCondLst>
                                    <p:cond delay="0"/>
                                  </p:stCondLst>
                                  <p:childTnLst>
                                    <p:set>
                                      <p:cBhvr>
                                        <p:cTn id="61" dur="1" fill="hold">
                                          <p:stCondLst>
                                            <p:cond delay="0"/>
                                          </p:stCondLst>
                                        </p:cTn>
                                        <p:tgtEl>
                                          <p:spTgt spid="86"/>
                                        </p:tgtEl>
                                        <p:attrNameLst>
                                          <p:attrName>style.visibility</p:attrName>
                                        </p:attrNameLst>
                                      </p:cBhvr>
                                      <p:to>
                                        <p:strVal val="visible"/>
                                      </p:to>
                                    </p:set>
                                    <p:anim calcmode="lin" valueType="num">
                                      <p:cBhvr additive="base">
                                        <p:cTn id="62" dur="500" fill="hold"/>
                                        <p:tgtEl>
                                          <p:spTgt spid="86"/>
                                        </p:tgtEl>
                                        <p:attrNameLst>
                                          <p:attrName>ppt_x</p:attrName>
                                        </p:attrNameLst>
                                      </p:cBhvr>
                                      <p:tavLst>
                                        <p:tav tm="0">
                                          <p:val>
                                            <p:strVal val="#ppt_x"/>
                                          </p:val>
                                        </p:tav>
                                        <p:tav tm="100000">
                                          <p:val>
                                            <p:strVal val="#ppt_x"/>
                                          </p:val>
                                        </p:tav>
                                      </p:tavLst>
                                    </p:anim>
                                    <p:anim calcmode="lin" valueType="num">
                                      <p:cBhvr additive="base">
                                        <p:cTn id="63" dur="500" fill="hold"/>
                                        <p:tgtEl>
                                          <p:spTgt spid="86"/>
                                        </p:tgtEl>
                                        <p:attrNameLst>
                                          <p:attrName>ppt_y</p:attrName>
                                        </p:attrNameLst>
                                      </p:cBhvr>
                                      <p:tavLst>
                                        <p:tav tm="0">
                                          <p:val>
                                            <p:strVal val="1+#ppt_h/2"/>
                                          </p:val>
                                        </p:tav>
                                        <p:tav tm="100000">
                                          <p:val>
                                            <p:strVal val="#ppt_y"/>
                                          </p:val>
                                        </p:tav>
                                      </p:tavLst>
                                    </p:anim>
                                  </p:childTnLst>
                                </p:cTn>
                              </p:par>
                            </p:childTnLst>
                          </p:cTn>
                        </p:par>
                        <p:par>
                          <p:cTn id="64" fill="hold">
                            <p:stCondLst>
                              <p:cond delay="8500"/>
                            </p:stCondLst>
                            <p:childTnLst>
                              <p:par>
                                <p:cTn id="65" presetID="22" presetClass="entr" presetSubtype="1" fill="hold" nodeType="afterEffect">
                                  <p:stCondLst>
                                    <p:cond delay="0"/>
                                  </p:stCondLst>
                                  <p:childTnLst>
                                    <p:set>
                                      <p:cBhvr>
                                        <p:cTn id="66" dur="1" fill="hold">
                                          <p:stCondLst>
                                            <p:cond delay="0"/>
                                          </p:stCondLst>
                                        </p:cTn>
                                        <p:tgtEl>
                                          <p:spTgt spid="96"/>
                                        </p:tgtEl>
                                        <p:attrNameLst>
                                          <p:attrName>style.visibility</p:attrName>
                                        </p:attrNameLst>
                                      </p:cBhvr>
                                      <p:to>
                                        <p:strVal val="visible"/>
                                      </p:to>
                                    </p:set>
                                    <p:animEffect transition="in" filter="wipe(up)">
                                      <p:cBhvr>
                                        <p:cTn id="67" dur="1000"/>
                                        <p:tgtEl>
                                          <p:spTgt spid="96"/>
                                        </p:tgtEl>
                                      </p:cBhvr>
                                    </p:animEffect>
                                  </p:childTnLst>
                                </p:cTn>
                              </p:par>
                            </p:childTnLst>
                          </p:cTn>
                        </p:par>
                        <p:par>
                          <p:cTn id="68" fill="hold">
                            <p:stCondLst>
                              <p:cond delay="9500"/>
                            </p:stCondLst>
                            <p:childTnLst>
                              <p:par>
                                <p:cTn id="69" presetID="2" presetClass="entr" presetSubtype="2" fill="hold" nodeType="afterEffect">
                                  <p:stCondLst>
                                    <p:cond delay="0"/>
                                  </p:stCondLst>
                                  <p:childTnLst>
                                    <p:set>
                                      <p:cBhvr>
                                        <p:cTn id="70" dur="1" fill="hold">
                                          <p:stCondLst>
                                            <p:cond delay="0"/>
                                          </p:stCondLst>
                                        </p:cTn>
                                        <p:tgtEl>
                                          <p:spTgt spid="12"/>
                                        </p:tgtEl>
                                        <p:attrNameLst>
                                          <p:attrName>style.visibility</p:attrName>
                                        </p:attrNameLst>
                                      </p:cBhvr>
                                      <p:to>
                                        <p:strVal val="visible"/>
                                      </p:to>
                                    </p:set>
                                    <p:anim calcmode="lin" valueType="num">
                                      <p:cBhvr additive="base">
                                        <p:cTn id="71" dur="500" fill="hold"/>
                                        <p:tgtEl>
                                          <p:spTgt spid="12"/>
                                        </p:tgtEl>
                                        <p:attrNameLst>
                                          <p:attrName>ppt_x</p:attrName>
                                        </p:attrNameLst>
                                      </p:cBhvr>
                                      <p:tavLst>
                                        <p:tav tm="0">
                                          <p:val>
                                            <p:strVal val="1+#ppt_w/2"/>
                                          </p:val>
                                        </p:tav>
                                        <p:tav tm="100000">
                                          <p:val>
                                            <p:strVal val="#ppt_x"/>
                                          </p:val>
                                        </p:tav>
                                      </p:tavLst>
                                    </p:anim>
                                    <p:anim calcmode="lin" valueType="num">
                                      <p:cBhvr additive="base">
                                        <p:cTn id="72" dur="500" fill="hold"/>
                                        <p:tgtEl>
                                          <p:spTgt spid="12"/>
                                        </p:tgtEl>
                                        <p:attrNameLst>
                                          <p:attrName>ppt_y</p:attrName>
                                        </p:attrNameLst>
                                      </p:cBhvr>
                                      <p:tavLst>
                                        <p:tav tm="0">
                                          <p:val>
                                            <p:strVal val="#ppt_y"/>
                                          </p:val>
                                        </p:tav>
                                        <p:tav tm="100000">
                                          <p:val>
                                            <p:strVal val="#ppt_y"/>
                                          </p:val>
                                        </p:tav>
                                      </p:tavLst>
                                    </p:anim>
                                  </p:childTnLst>
                                </p:cTn>
                              </p:par>
                            </p:childTnLst>
                          </p:cTn>
                        </p:par>
                        <p:par>
                          <p:cTn id="73" fill="hold">
                            <p:stCondLst>
                              <p:cond delay="10000"/>
                            </p:stCondLst>
                            <p:childTnLst>
                              <p:par>
                                <p:cTn id="74" presetID="42" presetClass="entr" presetSubtype="0" fill="hold" nodeType="afterEffect">
                                  <p:stCondLst>
                                    <p:cond delay="0"/>
                                  </p:stCondLst>
                                  <p:childTnLst>
                                    <p:set>
                                      <p:cBhvr>
                                        <p:cTn id="75" dur="1" fill="hold">
                                          <p:stCondLst>
                                            <p:cond delay="0"/>
                                          </p:stCondLst>
                                        </p:cTn>
                                        <p:tgtEl>
                                          <p:spTgt spid="16"/>
                                        </p:tgtEl>
                                        <p:attrNameLst>
                                          <p:attrName>style.visibility</p:attrName>
                                        </p:attrNameLst>
                                      </p:cBhvr>
                                      <p:to>
                                        <p:strVal val="visible"/>
                                      </p:to>
                                    </p:set>
                                    <p:animEffect transition="in" filter="fade">
                                      <p:cBhvr>
                                        <p:cTn id="76" dur="1000"/>
                                        <p:tgtEl>
                                          <p:spTgt spid="16"/>
                                        </p:tgtEl>
                                      </p:cBhvr>
                                    </p:animEffect>
                                    <p:anim calcmode="lin" valueType="num">
                                      <p:cBhvr>
                                        <p:cTn id="77" dur="1000" fill="hold"/>
                                        <p:tgtEl>
                                          <p:spTgt spid="16"/>
                                        </p:tgtEl>
                                        <p:attrNameLst>
                                          <p:attrName>ppt_x</p:attrName>
                                        </p:attrNameLst>
                                      </p:cBhvr>
                                      <p:tavLst>
                                        <p:tav tm="0">
                                          <p:val>
                                            <p:strVal val="#ppt_x"/>
                                          </p:val>
                                        </p:tav>
                                        <p:tav tm="100000">
                                          <p:val>
                                            <p:strVal val="#ppt_x"/>
                                          </p:val>
                                        </p:tav>
                                      </p:tavLst>
                                    </p:anim>
                                    <p:anim calcmode="lin" valueType="num">
                                      <p:cBhvr>
                                        <p:cTn id="78" dur="1000" fill="hold"/>
                                        <p:tgtEl>
                                          <p:spTgt spid="16"/>
                                        </p:tgtEl>
                                        <p:attrNameLst>
                                          <p:attrName>ppt_y</p:attrName>
                                        </p:attrNameLst>
                                      </p:cBhvr>
                                      <p:tavLst>
                                        <p:tav tm="0">
                                          <p:val>
                                            <p:strVal val="#ppt_y+.1"/>
                                          </p:val>
                                        </p:tav>
                                        <p:tav tm="100000">
                                          <p:val>
                                            <p:strVal val="#ppt_y"/>
                                          </p:val>
                                        </p:tav>
                                      </p:tavLst>
                                    </p:anim>
                                  </p:childTnLst>
                                </p:cTn>
                              </p:par>
                            </p:childTnLst>
                          </p:cTn>
                        </p:par>
                        <p:par>
                          <p:cTn id="79" fill="hold">
                            <p:stCondLst>
                              <p:cond delay="11000"/>
                            </p:stCondLst>
                            <p:childTnLst>
                              <p:par>
                                <p:cTn id="80" presetID="2" presetClass="entr" presetSubtype="4" fill="hold" grpId="0" nodeType="afterEffect">
                                  <p:stCondLst>
                                    <p:cond delay="0"/>
                                  </p:stCondLst>
                                  <p:childTnLst>
                                    <p:set>
                                      <p:cBhvr>
                                        <p:cTn id="81" dur="1" fill="hold">
                                          <p:stCondLst>
                                            <p:cond delay="0"/>
                                          </p:stCondLst>
                                        </p:cTn>
                                        <p:tgtEl>
                                          <p:spTgt spid="109"/>
                                        </p:tgtEl>
                                        <p:attrNameLst>
                                          <p:attrName>style.visibility</p:attrName>
                                        </p:attrNameLst>
                                      </p:cBhvr>
                                      <p:to>
                                        <p:strVal val="visible"/>
                                      </p:to>
                                    </p:set>
                                    <p:anim calcmode="lin" valueType="num">
                                      <p:cBhvr additive="base">
                                        <p:cTn id="82" dur="500" fill="hold"/>
                                        <p:tgtEl>
                                          <p:spTgt spid="109"/>
                                        </p:tgtEl>
                                        <p:attrNameLst>
                                          <p:attrName>ppt_x</p:attrName>
                                        </p:attrNameLst>
                                      </p:cBhvr>
                                      <p:tavLst>
                                        <p:tav tm="0">
                                          <p:val>
                                            <p:strVal val="#ppt_x"/>
                                          </p:val>
                                        </p:tav>
                                        <p:tav tm="100000">
                                          <p:val>
                                            <p:strVal val="#ppt_x"/>
                                          </p:val>
                                        </p:tav>
                                      </p:tavLst>
                                    </p:anim>
                                    <p:anim calcmode="lin" valueType="num">
                                      <p:cBhvr additive="base">
                                        <p:cTn id="83" dur="500" fill="hold"/>
                                        <p:tgtEl>
                                          <p:spTgt spid="109"/>
                                        </p:tgtEl>
                                        <p:attrNameLst>
                                          <p:attrName>ppt_y</p:attrName>
                                        </p:attrNameLst>
                                      </p:cBhvr>
                                      <p:tavLst>
                                        <p:tav tm="0">
                                          <p:val>
                                            <p:strVal val="1+#ppt_h/2"/>
                                          </p:val>
                                        </p:tav>
                                        <p:tav tm="100000">
                                          <p:val>
                                            <p:strVal val="#ppt_y"/>
                                          </p:val>
                                        </p:tav>
                                      </p:tavLst>
                                    </p:anim>
                                  </p:childTnLst>
                                </p:cTn>
                              </p:par>
                            </p:childTnLst>
                          </p:cTn>
                        </p:par>
                        <p:par>
                          <p:cTn id="84" fill="hold">
                            <p:stCondLst>
                              <p:cond delay="11500"/>
                            </p:stCondLst>
                            <p:childTnLst>
                              <p:par>
                                <p:cTn id="85" presetID="22" presetClass="entr" presetSubtype="1" fill="hold" nodeType="afterEffect">
                                  <p:stCondLst>
                                    <p:cond delay="0"/>
                                  </p:stCondLst>
                                  <p:childTnLst>
                                    <p:set>
                                      <p:cBhvr>
                                        <p:cTn id="86" dur="1" fill="hold">
                                          <p:stCondLst>
                                            <p:cond delay="0"/>
                                          </p:stCondLst>
                                        </p:cTn>
                                        <p:tgtEl>
                                          <p:spTgt spid="110"/>
                                        </p:tgtEl>
                                        <p:attrNameLst>
                                          <p:attrName>style.visibility</p:attrName>
                                        </p:attrNameLst>
                                      </p:cBhvr>
                                      <p:to>
                                        <p:strVal val="visible"/>
                                      </p:to>
                                    </p:set>
                                    <p:animEffect transition="in" filter="wipe(up)">
                                      <p:cBhvr>
                                        <p:cTn id="87" dur="1000"/>
                                        <p:tgtEl>
                                          <p:spTgt spid="110"/>
                                        </p:tgtEl>
                                      </p:cBhvr>
                                    </p:animEffect>
                                  </p:childTnLst>
                                </p:cTn>
                              </p:par>
                            </p:childTnLst>
                          </p:cTn>
                        </p:par>
                        <p:par>
                          <p:cTn id="88" fill="hold">
                            <p:stCondLst>
                              <p:cond delay="12500"/>
                            </p:stCondLst>
                            <p:childTnLst>
                              <p:par>
                                <p:cTn id="89" presetID="2" presetClass="entr" presetSubtype="2" fill="hold" nodeType="afterEffect">
                                  <p:stCondLst>
                                    <p:cond delay="0"/>
                                  </p:stCondLst>
                                  <p:childTnLst>
                                    <p:set>
                                      <p:cBhvr>
                                        <p:cTn id="90" dur="1" fill="hold">
                                          <p:stCondLst>
                                            <p:cond delay="0"/>
                                          </p:stCondLst>
                                        </p:cTn>
                                        <p:tgtEl>
                                          <p:spTgt spid="13"/>
                                        </p:tgtEl>
                                        <p:attrNameLst>
                                          <p:attrName>style.visibility</p:attrName>
                                        </p:attrNameLst>
                                      </p:cBhvr>
                                      <p:to>
                                        <p:strVal val="visible"/>
                                      </p:to>
                                    </p:set>
                                    <p:anim calcmode="lin" valueType="num">
                                      <p:cBhvr additive="base">
                                        <p:cTn id="91" dur="500" fill="hold"/>
                                        <p:tgtEl>
                                          <p:spTgt spid="13"/>
                                        </p:tgtEl>
                                        <p:attrNameLst>
                                          <p:attrName>ppt_x</p:attrName>
                                        </p:attrNameLst>
                                      </p:cBhvr>
                                      <p:tavLst>
                                        <p:tav tm="0">
                                          <p:val>
                                            <p:strVal val="1+#ppt_w/2"/>
                                          </p:val>
                                        </p:tav>
                                        <p:tav tm="100000">
                                          <p:val>
                                            <p:strVal val="#ppt_x"/>
                                          </p:val>
                                        </p:tav>
                                      </p:tavLst>
                                    </p:anim>
                                    <p:anim calcmode="lin" valueType="num">
                                      <p:cBhvr additive="base">
                                        <p:cTn id="92" dur="500" fill="hold"/>
                                        <p:tgtEl>
                                          <p:spTgt spid="13"/>
                                        </p:tgtEl>
                                        <p:attrNameLst>
                                          <p:attrName>ppt_y</p:attrName>
                                        </p:attrNameLst>
                                      </p:cBhvr>
                                      <p:tavLst>
                                        <p:tav tm="0">
                                          <p:val>
                                            <p:strVal val="#ppt_y"/>
                                          </p:val>
                                        </p:tav>
                                        <p:tav tm="100000">
                                          <p:val>
                                            <p:strVal val="#ppt_y"/>
                                          </p:val>
                                        </p:tav>
                                      </p:tavLst>
                                    </p:anim>
                                  </p:childTnLst>
                                </p:cTn>
                              </p:par>
                            </p:childTnLst>
                          </p:cTn>
                        </p:par>
                        <p:par>
                          <p:cTn id="93" fill="hold">
                            <p:stCondLst>
                              <p:cond delay="13000"/>
                            </p:stCondLst>
                            <p:childTnLst>
                              <p:par>
                                <p:cTn id="94" presetID="42" presetClass="entr" presetSubtype="0" fill="hold" nodeType="afterEffect">
                                  <p:stCondLst>
                                    <p:cond delay="0"/>
                                  </p:stCondLst>
                                  <p:childTnLst>
                                    <p:set>
                                      <p:cBhvr>
                                        <p:cTn id="95" dur="1" fill="hold">
                                          <p:stCondLst>
                                            <p:cond delay="0"/>
                                          </p:stCondLst>
                                        </p:cTn>
                                        <p:tgtEl>
                                          <p:spTgt spid="17"/>
                                        </p:tgtEl>
                                        <p:attrNameLst>
                                          <p:attrName>style.visibility</p:attrName>
                                        </p:attrNameLst>
                                      </p:cBhvr>
                                      <p:to>
                                        <p:strVal val="visible"/>
                                      </p:to>
                                    </p:set>
                                    <p:animEffect transition="in" filter="fade">
                                      <p:cBhvr>
                                        <p:cTn id="96" dur="1000"/>
                                        <p:tgtEl>
                                          <p:spTgt spid="17"/>
                                        </p:tgtEl>
                                      </p:cBhvr>
                                    </p:animEffect>
                                    <p:anim calcmode="lin" valueType="num">
                                      <p:cBhvr>
                                        <p:cTn id="97" dur="1000" fill="hold"/>
                                        <p:tgtEl>
                                          <p:spTgt spid="17"/>
                                        </p:tgtEl>
                                        <p:attrNameLst>
                                          <p:attrName>ppt_x</p:attrName>
                                        </p:attrNameLst>
                                      </p:cBhvr>
                                      <p:tavLst>
                                        <p:tav tm="0">
                                          <p:val>
                                            <p:strVal val="#ppt_x"/>
                                          </p:val>
                                        </p:tav>
                                        <p:tav tm="100000">
                                          <p:val>
                                            <p:strVal val="#ppt_x"/>
                                          </p:val>
                                        </p:tav>
                                      </p:tavLst>
                                    </p:anim>
                                    <p:anim calcmode="lin" valueType="num">
                                      <p:cBhvr>
                                        <p:cTn id="98" dur="1000" fill="hold"/>
                                        <p:tgtEl>
                                          <p:spTgt spid="17"/>
                                        </p:tgtEl>
                                        <p:attrNameLst>
                                          <p:attrName>ppt_y</p:attrName>
                                        </p:attrNameLst>
                                      </p:cBhvr>
                                      <p:tavLst>
                                        <p:tav tm="0">
                                          <p:val>
                                            <p:strVal val="#ppt_y+.1"/>
                                          </p:val>
                                        </p:tav>
                                        <p:tav tm="100000">
                                          <p:val>
                                            <p:strVal val="#ppt_y"/>
                                          </p:val>
                                        </p:tav>
                                      </p:tavLst>
                                    </p:anim>
                                  </p:childTnLst>
                                </p:cTn>
                              </p:par>
                            </p:childTnLst>
                          </p:cTn>
                        </p:par>
                        <p:par>
                          <p:cTn id="99" fill="hold">
                            <p:stCondLst>
                              <p:cond delay="14000"/>
                            </p:stCondLst>
                            <p:childTnLst>
                              <p:par>
                                <p:cTn id="100" presetID="2" presetClass="entr" presetSubtype="4" fill="hold" grpId="0" nodeType="afterEffect">
                                  <p:stCondLst>
                                    <p:cond delay="0"/>
                                  </p:stCondLst>
                                  <p:childTnLst>
                                    <p:set>
                                      <p:cBhvr>
                                        <p:cTn id="101" dur="1" fill="hold">
                                          <p:stCondLst>
                                            <p:cond delay="0"/>
                                          </p:stCondLst>
                                        </p:cTn>
                                        <p:tgtEl>
                                          <p:spTgt spid="123"/>
                                        </p:tgtEl>
                                        <p:attrNameLst>
                                          <p:attrName>style.visibility</p:attrName>
                                        </p:attrNameLst>
                                      </p:cBhvr>
                                      <p:to>
                                        <p:strVal val="visible"/>
                                      </p:to>
                                    </p:set>
                                    <p:anim calcmode="lin" valueType="num">
                                      <p:cBhvr additive="base">
                                        <p:cTn id="102" dur="500" fill="hold"/>
                                        <p:tgtEl>
                                          <p:spTgt spid="123"/>
                                        </p:tgtEl>
                                        <p:attrNameLst>
                                          <p:attrName>ppt_x</p:attrName>
                                        </p:attrNameLst>
                                      </p:cBhvr>
                                      <p:tavLst>
                                        <p:tav tm="0">
                                          <p:val>
                                            <p:strVal val="#ppt_x"/>
                                          </p:val>
                                        </p:tav>
                                        <p:tav tm="100000">
                                          <p:val>
                                            <p:strVal val="#ppt_x"/>
                                          </p:val>
                                        </p:tav>
                                      </p:tavLst>
                                    </p:anim>
                                    <p:anim calcmode="lin" valueType="num">
                                      <p:cBhvr additive="base">
                                        <p:cTn id="103" dur="500" fill="hold"/>
                                        <p:tgtEl>
                                          <p:spTgt spid="123"/>
                                        </p:tgtEl>
                                        <p:attrNameLst>
                                          <p:attrName>ppt_y</p:attrName>
                                        </p:attrNameLst>
                                      </p:cBhvr>
                                      <p:tavLst>
                                        <p:tav tm="0">
                                          <p:val>
                                            <p:strVal val="1+#ppt_h/2"/>
                                          </p:val>
                                        </p:tav>
                                        <p:tav tm="100000">
                                          <p:val>
                                            <p:strVal val="#ppt_y"/>
                                          </p:val>
                                        </p:tav>
                                      </p:tavLst>
                                    </p:anim>
                                  </p:childTnLst>
                                </p:cTn>
                              </p:par>
                            </p:childTnLst>
                          </p:cTn>
                        </p:par>
                        <p:par>
                          <p:cTn id="104" fill="hold">
                            <p:stCondLst>
                              <p:cond delay="14500"/>
                            </p:stCondLst>
                            <p:childTnLst>
                              <p:par>
                                <p:cTn id="105" presetID="22" presetClass="entr" presetSubtype="1" fill="hold" nodeType="afterEffect">
                                  <p:stCondLst>
                                    <p:cond delay="0"/>
                                  </p:stCondLst>
                                  <p:childTnLst>
                                    <p:set>
                                      <p:cBhvr>
                                        <p:cTn id="106" dur="1" fill="hold">
                                          <p:stCondLst>
                                            <p:cond delay="0"/>
                                          </p:stCondLst>
                                        </p:cTn>
                                        <p:tgtEl>
                                          <p:spTgt spid="124"/>
                                        </p:tgtEl>
                                        <p:attrNameLst>
                                          <p:attrName>style.visibility</p:attrName>
                                        </p:attrNameLst>
                                      </p:cBhvr>
                                      <p:to>
                                        <p:strVal val="visible"/>
                                      </p:to>
                                    </p:set>
                                    <p:animEffect transition="in" filter="wipe(up)">
                                      <p:cBhvr>
                                        <p:cTn id="107" dur="10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3" grpId="0" animBg="1"/>
      <p:bldP spid="81" grpId="0" animBg="1"/>
      <p:bldP spid="86" grpId="0" animBg="1"/>
      <p:bldP spid="109" grpId="0" animBg="1"/>
      <p:bldP spid="12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2074</TotalTime>
  <Words>1236</Words>
  <Application>Microsoft Office PowerPoint</Application>
  <PresentationFormat>Widescreen</PresentationFormat>
  <Paragraphs>55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309</cp:revision>
  <dcterms:created xsi:type="dcterms:W3CDTF">2015-12-31T02:20:12Z</dcterms:created>
  <dcterms:modified xsi:type="dcterms:W3CDTF">2016-09-14T18:42:15Z</dcterms:modified>
</cp:coreProperties>
</file>