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7091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solidFill>
              <a:schemeClr val="bg1"/>
            </a:solid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E76C0F"/>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E76C0F"/>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solidFill>
              <a:schemeClr val="bg1"/>
            </a:solid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CF3510"/>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CF3510"/>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E76C0F"/>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CF3510"/>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362CC813-31C1-4CD3-AE22-BB16764A0C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29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1430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446</cp:revision>
  <dcterms:created xsi:type="dcterms:W3CDTF">2016-09-28T22:08:47Z</dcterms:created>
  <dcterms:modified xsi:type="dcterms:W3CDTF">2019-06-23T19:58:12Z</dcterms:modified>
</cp:coreProperties>
</file>