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750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solidFill>
            <a:srgbClr val="D34132"/>
          </a:solidFill>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p:cNvGrpSpPr/>
          <p:nvPr/>
        </p:nvGrpSpPr>
        <p:grpSpPr>
          <a:xfrm>
            <a:off x="6599967" y="1837266"/>
            <a:ext cx="1667933" cy="2256367"/>
            <a:chOff x="6786034" y="2065867"/>
            <a:chExt cx="1667933" cy="2256367"/>
          </a:xfrm>
          <a:solidFill>
            <a:srgbClr val="EF9D27"/>
          </a:solidFill>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solidFill>
            <a:srgbClr val="34738D"/>
          </a:solidFill>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 name="Group 3"/>
          <p:cNvGrpSpPr/>
          <p:nvPr/>
        </p:nvGrpSpPr>
        <p:grpSpPr>
          <a:xfrm>
            <a:off x="3811057" y="1934632"/>
            <a:ext cx="1775884" cy="2159000"/>
            <a:chOff x="3988859" y="2163233"/>
            <a:chExt cx="1775884" cy="2159000"/>
          </a:xfrm>
          <a:solidFill>
            <a:srgbClr val="189A80"/>
          </a:solidFill>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71068"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505999" y="4344494"/>
            <a:ext cx="877163" cy="584775"/>
          </a:xfrm>
          <a:prstGeom prst="rect">
            <a:avLst/>
          </a:prstGeom>
          <a:noFill/>
        </p:spPr>
        <p:txBody>
          <a:bodyPr wrap="none">
            <a:spAutoFit/>
          </a:bodyPr>
          <a:lstStyle/>
          <a:p>
            <a:pPr algn="ctr" defTabSz="1450940"/>
            <a:r>
              <a:rPr lang="en-US" sz="3200" b="1" dirty="0">
                <a:solidFill>
                  <a:srgbClr val="34738D"/>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260418" y="4344494"/>
            <a:ext cx="877163" cy="584775"/>
          </a:xfrm>
          <a:prstGeom prst="rect">
            <a:avLst/>
          </a:prstGeom>
          <a:noFill/>
        </p:spPr>
        <p:txBody>
          <a:bodyPr wrap="none">
            <a:spAutoFit/>
          </a:bodyPr>
          <a:lstStyle/>
          <a:p>
            <a:pPr algn="ctr" defTabSz="1450940"/>
            <a:r>
              <a:rPr lang="en-US" sz="3200" b="1" dirty="0">
                <a:solidFill>
                  <a:srgbClr val="189A80"/>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95352" y="4344494"/>
            <a:ext cx="877163" cy="584775"/>
          </a:xfrm>
          <a:prstGeom prst="rect">
            <a:avLst/>
          </a:prstGeom>
          <a:noFill/>
        </p:spPr>
        <p:txBody>
          <a:bodyPr wrap="none">
            <a:spAutoFit/>
          </a:bodyPr>
          <a:lstStyle/>
          <a:p>
            <a:pPr algn="ctr" defTabSz="1450940"/>
            <a:r>
              <a:rPr lang="en-US" sz="3200" b="1" dirty="0">
                <a:solidFill>
                  <a:srgbClr val="EF9D27"/>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749771" y="4344494"/>
            <a:ext cx="877163" cy="584775"/>
          </a:xfrm>
          <a:prstGeom prst="rect">
            <a:avLst/>
          </a:prstGeom>
          <a:noFill/>
        </p:spPr>
        <p:txBody>
          <a:bodyPr wrap="none">
            <a:spAutoFit/>
          </a:bodyPr>
          <a:lstStyle/>
          <a:p>
            <a:pPr algn="ctr" defTabSz="1450940"/>
            <a:r>
              <a:rPr lang="en-US" sz="3200" b="1" dirty="0">
                <a:solidFill>
                  <a:srgbClr val="D34132"/>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528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2016-11-12T23:10:29Z</dcterms:modified>
</cp:coreProperties>
</file>