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912405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203156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p:cNvGrpSpPr/>
          <p:nvPr/>
        </p:nvGrpSpPr>
        <p:grpSpPr>
          <a:xfrm>
            <a:off x="8822735" y="1508763"/>
            <a:ext cx="2726733" cy="4531755"/>
            <a:chOff x="6617051" y="1131572"/>
            <a:chExt cx="2045050" cy="3398816"/>
          </a:xfrm>
          <a:effectLst>
            <a:outerShdw blurRad="63500" sx="102000" sy="102000" algn="ctr" rotWithShape="0">
              <a:prstClr val="black">
                <a:alpha val="40000"/>
              </a:prstClr>
            </a:outerShdw>
          </a:effectLst>
        </p:grpSpPr>
        <p:sp>
          <p:nvSpPr>
            <p:cNvPr id="10" name="Round Same Side Corner Rectangle 9"/>
            <p:cNvSpPr/>
            <p:nvPr/>
          </p:nvSpPr>
          <p:spPr>
            <a:xfrm rot="5400000" flipH="1">
              <a:off x="5940169" y="1808456"/>
              <a:ext cx="3398814" cy="2045050"/>
            </a:xfrm>
            <a:prstGeom prst="round2SameRect">
              <a:avLst>
                <a:gd name="adj1" fmla="val 2589"/>
                <a:gd name="adj2"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ound Same Side Corner Rectangle 14"/>
            <p:cNvSpPr/>
            <p:nvPr/>
          </p:nvSpPr>
          <p:spPr>
            <a:xfrm rot="5400000" flipH="1">
              <a:off x="7005897" y="742726"/>
              <a:ext cx="1267358" cy="2045050"/>
            </a:xfrm>
            <a:prstGeom prst="round2SameRect">
              <a:avLst>
                <a:gd name="adj1" fmla="val 2589"/>
                <a:gd name="adj2" fmla="val 0"/>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3" name="Sev01"/>
          <p:cNvSpPr>
            <a:spLocks noChangeAspect="1"/>
          </p:cNvSpPr>
          <p:nvPr/>
        </p:nvSpPr>
        <p:spPr>
          <a:xfrm>
            <a:off x="9458245" y="2472043"/>
            <a:ext cx="1455716" cy="1455716"/>
          </a:xfrm>
          <a:prstGeom prst="ellipse">
            <a:avLst/>
          </a:prstGeom>
          <a:solidFill>
            <a:schemeClr val="bg1"/>
          </a:solidFill>
          <a:ln w="57150">
            <a:solidFill>
              <a:srgbClr val="D34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TextBox 26"/>
          <p:cNvSpPr txBox="1"/>
          <p:nvPr/>
        </p:nvSpPr>
        <p:spPr>
          <a:xfrm>
            <a:off x="9596102" y="2109388"/>
            <a:ext cx="1179811"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UNLIMITED</a:t>
            </a:r>
          </a:p>
        </p:txBody>
      </p:sp>
      <p:grpSp>
        <p:nvGrpSpPr>
          <p:cNvPr id="52" name="Group 51"/>
          <p:cNvGrpSpPr/>
          <p:nvPr/>
        </p:nvGrpSpPr>
        <p:grpSpPr>
          <a:xfrm>
            <a:off x="9214703" y="3920337"/>
            <a:ext cx="2119677" cy="1964640"/>
            <a:chOff x="654724" y="2917392"/>
            <a:chExt cx="1589758" cy="1473480"/>
          </a:xfrm>
        </p:grpSpPr>
        <p:sp>
          <p:nvSpPr>
            <p:cNvPr id="53" name="TextBox 52"/>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54" name="Straight Connector 5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58" name="Group 57"/>
          <p:cNvGrpSpPr/>
          <p:nvPr/>
        </p:nvGrpSpPr>
        <p:grpSpPr>
          <a:xfrm>
            <a:off x="642534" y="1508765"/>
            <a:ext cx="2726735" cy="4531753"/>
            <a:chOff x="481900" y="1131573"/>
            <a:chExt cx="2045051" cy="3398815"/>
          </a:xfrm>
          <a:effectLst>
            <a:outerShdw blurRad="50800" dist="38100" dir="5400000" algn="t" rotWithShape="0">
              <a:prstClr val="black">
                <a:alpha val="40000"/>
              </a:prstClr>
            </a:outerShdw>
          </a:effectLst>
        </p:grpSpPr>
        <p:sp>
          <p:nvSpPr>
            <p:cNvPr id="6" name="Round Same Side Corner Rectangle 5"/>
            <p:cNvSpPr/>
            <p:nvPr/>
          </p:nvSpPr>
          <p:spPr>
            <a:xfrm rot="16200000">
              <a:off x="-194982" y="1808456"/>
              <a:ext cx="3398814" cy="2045050"/>
            </a:xfrm>
            <a:prstGeom prst="round2SameRect">
              <a:avLst>
                <a:gd name="adj1" fmla="val 2589"/>
                <a:gd name="adj2"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Round Same Side Corner Rectangle 11"/>
            <p:cNvSpPr/>
            <p:nvPr/>
          </p:nvSpPr>
          <p:spPr>
            <a:xfrm rot="16200000">
              <a:off x="870748" y="742726"/>
              <a:ext cx="1267356" cy="2045050"/>
            </a:xfrm>
            <a:prstGeom prst="round2SameRect">
              <a:avLst>
                <a:gd name="adj1" fmla="val 2589"/>
                <a:gd name="adj2" fmla="val 0"/>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60" name="Group 59"/>
          <p:cNvGrpSpPr/>
          <p:nvPr/>
        </p:nvGrpSpPr>
        <p:grpSpPr>
          <a:xfrm>
            <a:off x="6096001" y="1508763"/>
            <a:ext cx="2726735" cy="4531755"/>
            <a:chOff x="4572000" y="1131572"/>
            <a:chExt cx="2045051" cy="3398816"/>
          </a:xfrm>
          <a:effectLst>
            <a:outerShdw blurRad="63500" sx="102000" sy="102000" algn="ctr" rotWithShape="0">
              <a:prstClr val="black">
                <a:alpha val="40000"/>
              </a:prstClr>
            </a:outerShdw>
          </a:effectLst>
        </p:grpSpPr>
        <p:sp>
          <p:nvSpPr>
            <p:cNvPr id="8" name="Rectangle 7"/>
            <p:cNvSpPr/>
            <p:nvPr/>
          </p:nvSpPr>
          <p:spPr>
            <a:xfrm rot="16200000">
              <a:off x="3895118" y="1808456"/>
              <a:ext cx="3398814" cy="20450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p:cNvSpPr/>
            <p:nvPr/>
          </p:nvSpPr>
          <p:spPr>
            <a:xfrm rot="16200000">
              <a:off x="4960847" y="742726"/>
              <a:ext cx="1267357" cy="204505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9" name="Group 58"/>
          <p:cNvGrpSpPr/>
          <p:nvPr/>
        </p:nvGrpSpPr>
        <p:grpSpPr>
          <a:xfrm>
            <a:off x="3215650" y="1253458"/>
            <a:ext cx="3033969" cy="5042367"/>
            <a:chOff x="2411737" y="940093"/>
            <a:chExt cx="2275477" cy="3781775"/>
          </a:xfrm>
        </p:grpSpPr>
        <p:sp>
          <p:nvSpPr>
            <p:cNvPr id="7" name="Rectangle 6"/>
            <p:cNvSpPr/>
            <p:nvPr/>
          </p:nvSpPr>
          <p:spPr>
            <a:xfrm rot="16200000">
              <a:off x="1658589" y="1693243"/>
              <a:ext cx="3781774" cy="2275476"/>
            </a:xfrm>
            <a:prstGeom prst="rect">
              <a:avLst/>
            </a:pr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p:cNvSpPr/>
            <p:nvPr/>
          </p:nvSpPr>
          <p:spPr>
            <a:xfrm rot="16200000">
              <a:off x="2820057" y="531773"/>
              <a:ext cx="1458836" cy="2275476"/>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8" name="Sev01"/>
          <p:cNvSpPr>
            <a:spLocks noChangeAspect="1"/>
          </p:cNvSpPr>
          <p:nvPr/>
        </p:nvSpPr>
        <p:spPr>
          <a:xfrm>
            <a:off x="1278043" y="2472043"/>
            <a:ext cx="1455716" cy="1455716"/>
          </a:xfrm>
          <a:prstGeom prst="ellipse">
            <a:avLst/>
          </a:prstGeom>
          <a:solidFill>
            <a:schemeClr val="bg1"/>
          </a:solidFill>
          <a:ln w="57150">
            <a:solidFill>
              <a:srgbClr val="347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1" name="Sev01"/>
          <p:cNvSpPr>
            <a:spLocks noChangeAspect="1"/>
          </p:cNvSpPr>
          <p:nvPr/>
        </p:nvSpPr>
        <p:spPr>
          <a:xfrm>
            <a:off x="4004777" y="2472043"/>
            <a:ext cx="1455716" cy="1455716"/>
          </a:xfrm>
          <a:prstGeom prst="ellipse">
            <a:avLst/>
          </a:prstGeom>
          <a:solidFill>
            <a:schemeClr val="bg1"/>
          </a:solidFill>
          <a:ln w="57150">
            <a:solidFill>
              <a:srgbClr val="189A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2" name="Sev01"/>
          <p:cNvSpPr>
            <a:spLocks noChangeAspect="1"/>
          </p:cNvSpPr>
          <p:nvPr/>
        </p:nvSpPr>
        <p:spPr>
          <a:xfrm>
            <a:off x="6731510" y="2472043"/>
            <a:ext cx="1455716" cy="1455716"/>
          </a:xfrm>
          <a:prstGeom prst="ellipse">
            <a:avLst/>
          </a:prstGeom>
          <a:solidFill>
            <a:schemeClr val="bg1"/>
          </a:solidFill>
          <a:ln w="57150">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4" name="TextBox 23"/>
          <p:cNvSpPr txBox="1"/>
          <p:nvPr/>
        </p:nvSpPr>
        <p:spPr>
          <a:xfrm>
            <a:off x="1536869" y="2109388"/>
            <a:ext cx="936155"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STARTER</a:t>
            </a:r>
          </a:p>
        </p:txBody>
      </p:sp>
      <p:sp>
        <p:nvSpPr>
          <p:cNvPr id="25" name="TextBox 24"/>
          <p:cNvSpPr txBox="1"/>
          <p:nvPr/>
        </p:nvSpPr>
        <p:spPr>
          <a:xfrm>
            <a:off x="3938930" y="1989602"/>
            <a:ext cx="1594988"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PROFESSIONAL</a:t>
            </a:r>
          </a:p>
        </p:txBody>
      </p:sp>
      <p:sp>
        <p:nvSpPr>
          <p:cNvPr id="26" name="TextBox 25"/>
          <p:cNvSpPr txBox="1"/>
          <p:nvPr/>
        </p:nvSpPr>
        <p:spPr>
          <a:xfrm>
            <a:off x="7005135" y="2113573"/>
            <a:ext cx="1027525"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BUSINESS</a:t>
            </a:r>
          </a:p>
        </p:txBody>
      </p:sp>
      <p:sp>
        <p:nvSpPr>
          <p:cNvPr id="28" name="TextBox 27"/>
          <p:cNvSpPr txBox="1"/>
          <p:nvPr/>
        </p:nvSpPr>
        <p:spPr>
          <a:xfrm>
            <a:off x="1538626" y="2953679"/>
            <a:ext cx="934551" cy="492443"/>
          </a:xfrm>
          <a:prstGeom prst="rect">
            <a:avLst/>
          </a:prstGeom>
          <a:noFill/>
        </p:spPr>
        <p:txBody>
          <a:bodyPr wrap="none" lIns="0" tIns="0" rIns="0" bIns="0" rtlCol="0" anchor="t">
            <a:spAutoFit/>
          </a:bodyPr>
          <a:lstStyle/>
          <a:p>
            <a:pPr algn="ctr"/>
            <a:r>
              <a:rPr lang="en-US" sz="1600" b="1" dirty="0">
                <a:solidFill>
                  <a:srgbClr val="34738D"/>
                </a:solidFill>
                <a:latin typeface="Candara" panose="020E0502030303020204" pitchFamily="34" charset="0"/>
              </a:rPr>
              <a:t>$20</a:t>
            </a:r>
            <a:br>
              <a:rPr lang="en-US" sz="1600" b="1" dirty="0">
                <a:solidFill>
                  <a:srgbClr val="34738D"/>
                </a:solidFill>
                <a:latin typeface="Candara" panose="020E0502030303020204" pitchFamily="34" charset="0"/>
              </a:rPr>
            </a:br>
            <a:r>
              <a:rPr lang="en-US" sz="1600" b="1" dirty="0">
                <a:solidFill>
                  <a:srgbClr val="34738D"/>
                </a:solidFill>
                <a:latin typeface="Candara" panose="020E0502030303020204" pitchFamily="34" charset="0"/>
              </a:rPr>
              <a:t>Per Month</a:t>
            </a:r>
          </a:p>
        </p:txBody>
      </p:sp>
      <p:sp>
        <p:nvSpPr>
          <p:cNvPr id="29" name="TextBox 28"/>
          <p:cNvSpPr txBox="1"/>
          <p:nvPr/>
        </p:nvSpPr>
        <p:spPr>
          <a:xfrm>
            <a:off x="4265359" y="2953679"/>
            <a:ext cx="934551" cy="492443"/>
          </a:xfrm>
          <a:prstGeom prst="rect">
            <a:avLst/>
          </a:prstGeom>
          <a:noFill/>
        </p:spPr>
        <p:txBody>
          <a:bodyPr wrap="none" lIns="0" tIns="0" rIns="0" bIns="0" rtlCol="0" anchor="t">
            <a:spAutoFit/>
          </a:bodyPr>
          <a:lstStyle/>
          <a:p>
            <a:pPr algn="ctr"/>
            <a:r>
              <a:rPr lang="en-US" sz="1600" b="1" dirty="0">
                <a:solidFill>
                  <a:srgbClr val="189A80"/>
                </a:solidFill>
                <a:latin typeface="Candara" panose="020E0502030303020204" pitchFamily="34" charset="0"/>
              </a:rPr>
              <a:t>$100</a:t>
            </a:r>
            <a:br>
              <a:rPr lang="en-US" sz="1600" b="1" dirty="0">
                <a:solidFill>
                  <a:srgbClr val="189A80"/>
                </a:solidFill>
                <a:latin typeface="Candara" panose="020E0502030303020204" pitchFamily="34" charset="0"/>
              </a:rPr>
            </a:br>
            <a:r>
              <a:rPr lang="en-US" sz="1600" b="1" dirty="0">
                <a:solidFill>
                  <a:srgbClr val="189A80"/>
                </a:solidFill>
                <a:latin typeface="Candara" panose="020E0502030303020204" pitchFamily="34" charset="0"/>
              </a:rPr>
              <a:t>Per Month</a:t>
            </a:r>
          </a:p>
        </p:txBody>
      </p:sp>
      <p:sp>
        <p:nvSpPr>
          <p:cNvPr id="30" name="TextBox 29"/>
          <p:cNvSpPr txBox="1"/>
          <p:nvPr/>
        </p:nvSpPr>
        <p:spPr>
          <a:xfrm>
            <a:off x="6992093" y="2953679"/>
            <a:ext cx="934551" cy="492443"/>
          </a:xfrm>
          <a:prstGeom prst="rect">
            <a:avLst/>
          </a:prstGeom>
          <a:noFill/>
        </p:spPr>
        <p:txBody>
          <a:bodyPr wrap="none" lIns="0" tIns="0" rIns="0" bIns="0" rtlCol="0" anchor="t">
            <a:spAutoFit/>
          </a:bodyPr>
          <a:lstStyle/>
          <a:p>
            <a:pPr algn="ctr"/>
            <a:r>
              <a:rPr lang="en-US" sz="1600" b="1" dirty="0">
                <a:solidFill>
                  <a:srgbClr val="EF9D27"/>
                </a:solidFill>
                <a:latin typeface="Candara" panose="020E0502030303020204" pitchFamily="34" charset="0"/>
              </a:rPr>
              <a:t>$200</a:t>
            </a:r>
            <a:br>
              <a:rPr lang="en-US" sz="1600" b="1" dirty="0">
                <a:solidFill>
                  <a:srgbClr val="EF9D27"/>
                </a:solidFill>
                <a:latin typeface="Candara" panose="020E0502030303020204" pitchFamily="34" charset="0"/>
              </a:rPr>
            </a:br>
            <a:r>
              <a:rPr lang="en-US" sz="1600" b="1" dirty="0">
                <a:solidFill>
                  <a:srgbClr val="EF9D27"/>
                </a:solidFill>
                <a:latin typeface="Candara" panose="020E0502030303020204" pitchFamily="34" charset="0"/>
              </a:rPr>
              <a:t>Per Month</a:t>
            </a:r>
          </a:p>
        </p:txBody>
      </p:sp>
      <p:sp>
        <p:nvSpPr>
          <p:cNvPr id="31" name="TextBox 30"/>
          <p:cNvSpPr txBox="1"/>
          <p:nvPr/>
        </p:nvSpPr>
        <p:spPr>
          <a:xfrm>
            <a:off x="9718827" y="2953679"/>
            <a:ext cx="934551" cy="492443"/>
          </a:xfrm>
          <a:prstGeom prst="rect">
            <a:avLst/>
          </a:prstGeom>
          <a:noFill/>
        </p:spPr>
        <p:txBody>
          <a:bodyPr wrap="none" lIns="0" tIns="0" rIns="0" bIns="0" rtlCol="0" anchor="t">
            <a:spAutoFit/>
          </a:bodyPr>
          <a:lstStyle/>
          <a:p>
            <a:pPr algn="ctr"/>
            <a:r>
              <a:rPr lang="en-US" sz="1600" b="1" dirty="0">
                <a:solidFill>
                  <a:srgbClr val="D34132"/>
                </a:solidFill>
                <a:latin typeface="Candara" panose="020E0502030303020204" pitchFamily="34" charset="0"/>
              </a:rPr>
              <a:t>$550</a:t>
            </a:r>
            <a:br>
              <a:rPr lang="en-US" sz="1600" b="1" dirty="0">
                <a:solidFill>
                  <a:srgbClr val="D34132"/>
                </a:solidFill>
                <a:latin typeface="Candara" panose="020E0502030303020204" pitchFamily="34" charset="0"/>
              </a:rPr>
            </a:br>
            <a:r>
              <a:rPr lang="en-US" sz="1600" b="1" dirty="0">
                <a:solidFill>
                  <a:srgbClr val="D34132"/>
                </a:solidFill>
                <a:latin typeface="Candara" panose="020E0502030303020204" pitchFamily="34" charset="0"/>
              </a:rPr>
              <a:t>Per Month</a:t>
            </a:r>
          </a:p>
        </p:txBody>
      </p:sp>
      <p:grpSp>
        <p:nvGrpSpPr>
          <p:cNvPr id="39" name="Group 38"/>
          <p:cNvGrpSpPr/>
          <p:nvPr/>
        </p:nvGrpSpPr>
        <p:grpSpPr>
          <a:xfrm>
            <a:off x="872966" y="3941031"/>
            <a:ext cx="2119677" cy="1964640"/>
            <a:chOff x="654724" y="2917392"/>
            <a:chExt cx="1589758" cy="1473480"/>
          </a:xfrm>
        </p:grpSpPr>
        <p:sp>
          <p:nvSpPr>
            <p:cNvPr id="32" name="TextBox 31"/>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34" name="Straight Connector 3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40" name="Group 39"/>
          <p:cNvGrpSpPr/>
          <p:nvPr/>
        </p:nvGrpSpPr>
        <p:grpSpPr>
          <a:xfrm>
            <a:off x="3672795" y="4028001"/>
            <a:ext cx="2119677" cy="1964640"/>
            <a:chOff x="654724" y="2917392"/>
            <a:chExt cx="1589758" cy="1473480"/>
          </a:xfrm>
        </p:grpSpPr>
        <p:sp>
          <p:nvSpPr>
            <p:cNvPr id="41" name="TextBox 40"/>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42" name="Straight Connector 41"/>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46" name="Group 45"/>
          <p:cNvGrpSpPr/>
          <p:nvPr/>
        </p:nvGrpSpPr>
        <p:grpSpPr>
          <a:xfrm>
            <a:off x="6449567" y="3920337"/>
            <a:ext cx="2119677" cy="1964640"/>
            <a:chOff x="654724" y="2917392"/>
            <a:chExt cx="1589758" cy="1473480"/>
          </a:xfrm>
        </p:grpSpPr>
        <p:sp>
          <p:nvSpPr>
            <p:cNvPr id="47" name="TextBox 46"/>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48" name="Straight Connector 47"/>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62" name="Group 61"/>
          <p:cNvGrpSpPr/>
          <p:nvPr/>
        </p:nvGrpSpPr>
        <p:grpSpPr>
          <a:xfrm>
            <a:off x="3341511" y="258228"/>
            <a:ext cx="5508978" cy="954108"/>
            <a:chOff x="3341511" y="258228"/>
            <a:chExt cx="5508978" cy="954108"/>
          </a:xfrm>
        </p:grpSpPr>
        <p:sp>
          <p:nvSpPr>
            <p:cNvPr id="63" name="TextBox 6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64" name="TextBox 63"/>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65" name="Picture 6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95678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500" fill="hold"/>
                                        <p:tgtEl>
                                          <p:spTgt spid="58"/>
                                        </p:tgtEl>
                                        <p:attrNameLst>
                                          <p:attrName>ppt_x</p:attrName>
                                        </p:attrNameLst>
                                      </p:cBhvr>
                                      <p:tavLst>
                                        <p:tav tm="0">
                                          <p:val>
                                            <p:strVal val="#ppt_x"/>
                                          </p:val>
                                        </p:tav>
                                        <p:tav tm="100000">
                                          <p:val>
                                            <p:strVal val="#ppt_x"/>
                                          </p:val>
                                        </p:tav>
                                      </p:tavLst>
                                    </p:anim>
                                    <p:anim calcmode="lin" valueType="num">
                                      <p:cBhvr additive="base">
                                        <p:cTn id="8" dur="500" fill="hold"/>
                                        <p:tgtEl>
                                          <p:spTgt spid="5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0"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500" fill="hold"/>
                                        <p:tgtEl>
                                          <p:spTgt spid="24"/>
                                        </p:tgtEl>
                                        <p:attrNameLst>
                                          <p:attrName>ppt_w</p:attrName>
                                        </p:attrNameLst>
                                      </p:cBhvr>
                                      <p:tavLst>
                                        <p:tav tm="0">
                                          <p:val>
                                            <p:fltVal val="0"/>
                                          </p:val>
                                        </p:tav>
                                        <p:tav tm="100000">
                                          <p:val>
                                            <p:strVal val="#ppt_w"/>
                                          </p:val>
                                        </p:tav>
                                      </p:tavLst>
                                    </p:anim>
                                    <p:anim calcmode="lin" valueType="num">
                                      <p:cBhvr>
                                        <p:cTn id="13" dur="500" fill="hold"/>
                                        <p:tgtEl>
                                          <p:spTgt spid="24"/>
                                        </p:tgtEl>
                                        <p:attrNameLst>
                                          <p:attrName>ppt_h</p:attrName>
                                        </p:attrNameLst>
                                      </p:cBhvr>
                                      <p:tavLst>
                                        <p:tav tm="0">
                                          <p:val>
                                            <p:fltVal val="0"/>
                                          </p:val>
                                        </p:tav>
                                        <p:tav tm="100000">
                                          <p:val>
                                            <p:strVal val="#ppt_h"/>
                                          </p:val>
                                        </p:tav>
                                      </p:tavLst>
                                    </p:anim>
                                    <p:animEffect transition="in" filter="fade">
                                      <p:cBhvr>
                                        <p:cTn id="14" dur="500"/>
                                        <p:tgtEl>
                                          <p:spTgt spid="24"/>
                                        </p:tgtEl>
                                      </p:cBhvr>
                                    </p:animEffect>
                                  </p:childTnLst>
                                </p:cTn>
                              </p:par>
                            </p:childTnLst>
                          </p:cTn>
                        </p:par>
                        <p:par>
                          <p:cTn id="15" fill="hold">
                            <p:stCondLst>
                              <p:cond delay="1000"/>
                            </p:stCondLst>
                            <p:childTnLst>
                              <p:par>
                                <p:cTn id="16" presetID="53" presetClass="entr" presetSubtype="0"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ppt_w</p:attrName>
                                        </p:attrNameLst>
                                      </p:cBhvr>
                                      <p:tavLst>
                                        <p:tav tm="0">
                                          <p:val>
                                            <p:fltVal val="0"/>
                                          </p:val>
                                        </p:tav>
                                        <p:tav tm="100000">
                                          <p:val>
                                            <p:strVal val="#ppt_w"/>
                                          </p:val>
                                        </p:tav>
                                      </p:tavLst>
                                    </p:anim>
                                    <p:anim calcmode="lin" valueType="num">
                                      <p:cBhvr>
                                        <p:cTn id="19" dur="500" fill="hold"/>
                                        <p:tgtEl>
                                          <p:spTgt spid="18"/>
                                        </p:tgtEl>
                                        <p:attrNameLst>
                                          <p:attrName>ppt_h</p:attrName>
                                        </p:attrNameLst>
                                      </p:cBhvr>
                                      <p:tavLst>
                                        <p:tav tm="0">
                                          <p:val>
                                            <p:fltVal val="0"/>
                                          </p:val>
                                        </p:tav>
                                        <p:tav tm="100000">
                                          <p:val>
                                            <p:strVal val="#ppt_h"/>
                                          </p:val>
                                        </p:tav>
                                      </p:tavLst>
                                    </p:anim>
                                    <p:animEffect transition="in" filter="fade">
                                      <p:cBhvr>
                                        <p:cTn id="20" dur="500"/>
                                        <p:tgtEl>
                                          <p:spTgt spid="18"/>
                                        </p:tgtEl>
                                      </p:cBhvr>
                                    </p:animEffect>
                                  </p:childTnLst>
                                </p:cTn>
                              </p:par>
                            </p:childTnLst>
                          </p:cTn>
                        </p:par>
                        <p:par>
                          <p:cTn id="21" fill="hold">
                            <p:stCondLst>
                              <p:cond delay="1500"/>
                            </p:stCondLst>
                            <p:childTnLst>
                              <p:par>
                                <p:cTn id="22" presetID="53" presetClass="entr" presetSubtype="0"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 calcmode="lin" valueType="num">
                                      <p:cBhvr>
                                        <p:cTn id="24" dur="500" fill="hold"/>
                                        <p:tgtEl>
                                          <p:spTgt spid="28"/>
                                        </p:tgtEl>
                                        <p:attrNameLst>
                                          <p:attrName>ppt_w</p:attrName>
                                        </p:attrNameLst>
                                      </p:cBhvr>
                                      <p:tavLst>
                                        <p:tav tm="0">
                                          <p:val>
                                            <p:fltVal val="0"/>
                                          </p:val>
                                        </p:tav>
                                        <p:tav tm="100000">
                                          <p:val>
                                            <p:strVal val="#ppt_w"/>
                                          </p:val>
                                        </p:tav>
                                      </p:tavLst>
                                    </p:anim>
                                    <p:anim calcmode="lin" valueType="num">
                                      <p:cBhvr>
                                        <p:cTn id="25" dur="500" fill="hold"/>
                                        <p:tgtEl>
                                          <p:spTgt spid="28"/>
                                        </p:tgtEl>
                                        <p:attrNameLst>
                                          <p:attrName>ppt_h</p:attrName>
                                        </p:attrNameLst>
                                      </p:cBhvr>
                                      <p:tavLst>
                                        <p:tav tm="0">
                                          <p:val>
                                            <p:fltVal val="0"/>
                                          </p:val>
                                        </p:tav>
                                        <p:tav tm="100000">
                                          <p:val>
                                            <p:strVal val="#ppt_h"/>
                                          </p:val>
                                        </p:tav>
                                      </p:tavLst>
                                    </p:anim>
                                    <p:animEffect transition="in" filter="fade">
                                      <p:cBhvr>
                                        <p:cTn id="26" dur="500"/>
                                        <p:tgtEl>
                                          <p:spTgt spid="28"/>
                                        </p:tgtEl>
                                      </p:cBhvr>
                                    </p:animEffect>
                                  </p:childTnLst>
                                </p:cTn>
                              </p:par>
                            </p:childTnLst>
                          </p:cTn>
                        </p:par>
                        <p:par>
                          <p:cTn id="27" fill="hold">
                            <p:stCondLst>
                              <p:cond delay="2000"/>
                            </p:stCondLst>
                            <p:childTnLst>
                              <p:par>
                                <p:cTn id="28" presetID="53" presetClass="entr" presetSubtype="0" fill="hold" nodeType="afterEffect">
                                  <p:stCondLst>
                                    <p:cond delay="0"/>
                                  </p:stCondLst>
                                  <p:childTnLst>
                                    <p:set>
                                      <p:cBhvr>
                                        <p:cTn id="29" dur="1" fill="hold">
                                          <p:stCondLst>
                                            <p:cond delay="0"/>
                                          </p:stCondLst>
                                        </p:cTn>
                                        <p:tgtEl>
                                          <p:spTgt spid="39"/>
                                        </p:tgtEl>
                                        <p:attrNameLst>
                                          <p:attrName>style.visibility</p:attrName>
                                        </p:attrNameLst>
                                      </p:cBhvr>
                                      <p:to>
                                        <p:strVal val="visible"/>
                                      </p:to>
                                    </p:set>
                                    <p:anim calcmode="lin" valueType="num">
                                      <p:cBhvr>
                                        <p:cTn id="30" dur="500" fill="hold"/>
                                        <p:tgtEl>
                                          <p:spTgt spid="39"/>
                                        </p:tgtEl>
                                        <p:attrNameLst>
                                          <p:attrName>ppt_w</p:attrName>
                                        </p:attrNameLst>
                                      </p:cBhvr>
                                      <p:tavLst>
                                        <p:tav tm="0">
                                          <p:val>
                                            <p:fltVal val="0"/>
                                          </p:val>
                                        </p:tav>
                                        <p:tav tm="100000">
                                          <p:val>
                                            <p:strVal val="#ppt_w"/>
                                          </p:val>
                                        </p:tav>
                                      </p:tavLst>
                                    </p:anim>
                                    <p:anim calcmode="lin" valueType="num">
                                      <p:cBhvr>
                                        <p:cTn id="31" dur="500" fill="hold"/>
                                        <p:tgtEl>
                                          <p:spTgt spid="39"/>
                                        </p:tgtEl>
                                        <p:attrNameLst>
                                          <p:attrName>ppt_h</p:attrName>
                                        </p:attrNameLst>
                                      </p:cBhvr>
                                      <p:tavLst>
                                        <p:tav tm="0">
                                          <p:val>
                                            <p:fltVal val="0"/>
                                          </p:val>
                                        </p:tav>
                                        <p:tav tm="100000">
                                          <p:val>
                                            <p:strVal val="#ppt_h"/>
                                          </p:val>
                                        </p:tav>
                                      </p:tavLst>
                                    </p:anim>
                                    <p:animEffect transition="in" filter="fade">
                                      <p:cBhvr>
                                        <p:cTn id="32" dur="500"/>
                                        <p:tgtEl>
                                          <p:spTgt spid="39"/>
                                        </p:tgtEl>
                                      </p:cBhvr>
                                    </p:animEffect>
                                  </p:childTnLst>
                                </p:cTn>
                              </p:par>
                            </p:childTnLst>
                          </p:cTn>
                        </p:par>
                        <p:par>
                          <p:cTn id="33" fill="hold">
                            <p:stCondLst>
                              <p:cond delay="2500"/>
                            </p:stCondLst>
                            <p:childTnLst>
                              <p:par>
                                <p:cTn id="34" presetID="2" presetClass="entr" presetSubtype="4" accel="50000" decel="50000" fill="hold" nodeType="afterEffect">
                                  <p:stCondLst>
                                    <p:cond delay="0"/>
                                  </p:stCondLst>
                                  <p:childTnLst>
                                    <p:set>
                                      <p:cBhvr>
                                        <p:cTn id="35" dur="1" fill="hold">
                                          <p:stCondLst>
                                            <p:cond delay="0"/>
                                          </p:stCondLst>
                                        </p:cTn>
                                        <p:tgtEl>
                                          <p:spTgt spid="59"/>
                                        </p:tgtEl>
                                        <p:attrNameLst>
                                          <p:attrName>style.visibility</p:attrName>
                                        </p:attrNameLst>
                                      </p:cBhvr>
                                      <p:to>
                                        <p:strVal val="visible"/>
                                      </p:to>
                                    </p:set>
                                    <p:anim calcmode="lin" valueType="num">
                                      <p:cBhvr additive="base">
                                        <p:cTn id="36" dur="500" fill="hold"/>
                                        <p:tgtEl>
                                          <p:spTgt spid="59"/>
                                        </p:tgtEl>
                                        <p:attrNameLst>
                                          <p:attrName>ppt_x</p:attrName>
                                        </p:attrNameLst>
                                      </p:cBhvr>
                                      <p:tavLst>
                                        <p:tav tm="0">
                                          <p:val>
                                            <p:strVal val="#ppt_x"/>
                                          </p:val>
                                        </p:tav>
                                        <p:tav tm="100000">
                                          <p:val>
                                            <p:strVal val="#ppt_x"/>
                                          </p:val>
                                        </p:tav>
                                      </p:tavLst>
                                    </p:anim>
                                    <p:anim calcmode="lin" valueType="num">
                                      <p:cBhvr additive="base">
                                        <p:cTn id="37" dur="500" fill="hold"/>
                                        <p:tgtEl>
                                          <p:spTgt spid="59"/>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53" presetClass="entr" presetSubtype="0" fill="hold" grpId="0" nodeType="afterEffect">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cBhvr>
                                        <p:cTn id="41" dur="500" fill="hold"/>
                                        <p:tgtEl>
                                          <p:spTgt spid="25"/>
                                        </p:tgtEl>
                                        <p:attrNameLst>
                                          <p:attrName>ppt_w</p:attrName>
                                        </p:attrNameLst>
                                      </p:cBhvr>
                                      <p:tavLst>
                                        <p:tav tm="0">
                                          <p:val>
                                            <p:fltVal val="0"/>
                                          </p:val>
                                        </p:tav>
                                        <p:tav tm="100000">
                                          <p:val>
                                            <p:strVal val="#ppt_w"/>
                                          </p:val>
                                        </p:tav>
                                      </p:tavLst>
                                    </p:anim>
                                    <p:anim calcmode="lin" valueType="num">
                                      <p:cBhvr>
                                        <p:cTn id="42" dur="500" fill="hold"/>
                                        <p:tgtEl>
                                          <p:spTgt spid="25"/>
                                        </p:tgtEl>
                                        <p:attrNameLst>
                                          <p:attrName>ppt_h</p:attrName>
                                        </p:attrNameLst>
                                      </p:cBhvr>
                                      <p:tavLst>
                                        <p:tav tm="0">
                                          <p:val>
                                            <p:fltVal val="0"/>
                                          </p:val>
                                        </p:tav>
                                        <p:tav tm="100000">
                                          <p:val>
                                            <p:strVal val="#ppt_h"/>
                                          </p:val>
                                        </p:tav>
                                      </p:tavLst>
                                    </p:anim>
                                    <p:animEffect transition="in" filter="fade">
                                      <p:cBhvr>
                                        <p:cTn id="43" dur="500"/>
                                        <p:tgtEl>
                                          <p:spTgt spid="25"/>
                                        </p:tgtEl>
                                      </p:cBhvr>
                                    </p:animEffect>
                                  </p:childTnLst>
                                </p:cTn>
                              </p:par>
                            </p:childTnLst>
                          </p:cTn>
                        </p:par>
                        <p:par>
                          <p:cTn id="44" fill="hold">
                            <p:stCondLst>
                              <p:cond delay="3500"/>
                            </p:stCondLst>
                            <p:childTnLst>
                              <p:par>
                                <p:cTn id="45" presetID="53"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500" fill="hold"/>
                                        <p:tgtEl>
                                          <p:spTgt spid="21"/>
                                        </p:tgtEl>
                                        <p:attrNameLst>
                                          <p:attrName>ppt_w</p:attrName>
                                        </p:attrNameLst>
                                      </p:cBhvr>
                                      <p:tavLst>
                                        <p:tav tm="0">
                                          <p:val>
                                            <p:fltVal val="0"/>
                                          </p:val>
                                        </p:tav>
                                        <p:tav tm="100000">
                                          <p:val>
                                            <p:strVal val="#ppt_w"/>
                                          </p:val>
                                        </p:tav>
                                      </p:tavLst>
                                    </p:anim>
                                    <p:anim calcmode="lin" valueType="num">
                                      <p:cBhvr>
                                        <p:cTn id="48" dur="500" fill="hold"/>
                                        <p:tgtEl>
                                          <p:spTgt spid="21"/>
                                        </p:tgtEl>
                                        <p:attrNameLst>
                                          <p:attrName>ppt_h</p:attrName>
                                        </p:attrNameLst>
                                      </p:cBhvr>
                                      <p:tavLst>
                                        <p:tav tm="0">
                                          <p:val>
                                            <p:fltVal val="0"/>
                                          </p:val>
                                        </p:tav>
                                        <p:tav tm="100000">
                                          <p:val>
                                            <p:strVal val="#ppt_h"/>
                                          </p:val>
                                        </p:tav>
                                      </p:tavLst>
                                    </p:anim>
                                    <p:animEffect transition="in" filter="fade">
                                      <p:cBhvr>
                                        <p:cTn id="49" dur="500"/>
                                        <p:tgtEl>
                                          <p:spTgt spid="21"/>
                                        </p:tgtEl>
                                      </p:cBhvr>
                                    </p:animEffect>
                                  </p:childTnLst>
                                </p:cTn>
                              </p:par>
                            </p:childTnLst>
                          </p:cTn>
                        </p:par>
                        <p:par>
                          <p:cTn id="50" fill="hold">
                            <p:stCondLst>
                              <p:cond delay="4000"/>
                            </p:stCondLst>
                            <p:childTnLst>
                              <p:par>
                                <p:cTn id="51" presetID="53" presetClass="entr" presetSubtype="0"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 calcmode="lin" valueType="num">
                                      <p:cBhvr>
                                        <p:cTn id="53" dur="500" fill="hold"/>
                                        <p:tgtEl>
                                          <p:spTgt spid="29"/>
                                        </p:tgtEl>
                                        <p:attrNameLst>
                                          <p:attrName>ppt_w</p:attrName>
                                        </p:attrNameLst>
                                      </p:cBhvr>
                                      <p:tavLst>
                                        <p:tav tm="0">
                                          <p:val>
                                            <p:fltVal val="0"/>
                                          </p:val>
                                        </p:tav>
                                        <p:tav tm="100000">
                                          <p:val>
                                            <p:strVal val="#ppt_w"/>
                                          </p:val>
                                        </p:tav>
                                      </p:tavLst>
                                    </p:anim>
                                    <p:anim calcmode="lin" valueType="num">
                                      <p:cBhvr>
                                        <p:cTn id="54" dur="500" fill="hold"/>
                                        <p:tgtEl>
                                          <p:spTgt spid="29"/>
                                        </p:tgtEl>
                                        <p:attrNameLst>
                                          <p:attrName>ppt_h</p:attrName>
                                        </p:attrNameLst>
                                      </p:cBhvr>
                                      <p:tavLst>
                                        <p:tav tm="0">
                                          <p:val>
                                            <p:fltVal val="0"/>
                                          </p:val>
                                        </p:tav>
                                        <p:tav tm="100000">
                                          <p:val>
                                            <p:strVal val="#ppt_h"/>
                                          </p:val>
                                        </p:tav>
                                      </p:tavLst>
                                    </p:anim>
                                    <p:animEffect transition="in" filter="fade">
                                      <p:cBhvr>
                                        <p:cTn id="55" dur="500"/>
                                        <p:tgtEl>
                                          <p:spTgt spid="29"/>
                                        </p:tgtEl>
                                      </p:cBhvr>
                                    </p:animEffect>
                                  </p:childTnLst>
                                </p:cTn>
                              </p:par>
                            </p:childTnLst>
                          </p:cTn>
                        </p:par>
                        <p:par>
                          <p:cTn id="56" fill="hold">
                            <p:stCondLst>
                              <p:cond delay="4500"/>
                            </p:stCondLst>
                            <p:childTnLst>
                              <p:par>
                                <p:cTn id="57" presetID="53" presetClass="entr" presetSubtype="0" fill="hold" nodeType="afterEffect">
                                  <p:stCondLst>
                                    <p:cond delay="0"/>
                                  </p:stCondLst>
                                  <p:childTnLst>
                                    <p:set>
                                      <p:cBhvr>
                                        <p:cTn id="58" dur="1" fill="hold">
                                          <p:stCondLst>
                                            <p:cond delay="0"/>
                                          </p:stCondLst>
                                        </p:cTn>
                                        <p:tgtEl>
                                          <p:spTgt spid="40"/>
                                        </p:tgtEl>
                                        <p:attrNameLst>
                                          <p:attrName>style.visibility</p:attrName>
                                        </p:attrNameLst>
                                      </p:cBhvr>
                                      <p:to>
                                        <p:strVal val="visible"/>
                                      </p:to>
                                    </p:set>
                                    <p:anim calcmode="lin" valueType="num">
                                      <p:cBhvr>
                                        <p:cTn id="59" dur="500" fill="hold"/>
                                        <p:tgtEl>
                                          <p:spTgt spid="40"/>
                                        </p:tgtEl>
                                        <p:attrNameLst>
                                          <p:attrName>ppt_w</p:attrName>
                                        </p:attrNameLst>
                                      </p:cBhvr>
                                      <p:tavLst>
                                        <p:tav tm="0">
                                          <p:val>
                                            <p:fltVal val="0"/>
                                          </p:val>
                                        </p:tav>
                                        <p:tav tm="100000">
                                          <p:val>
                                            <p:strVal val="#ppt_w"/>
                                          </p:val>
                                        </p:tav>
                                      </p:tavLst>
                                    </p:anim>
                                    <p:anim calcmode="lin" valueType="num">
                                      <p:cBhvr>
                                        <p:cTn id="60" dur="500" fill="hold"/>
                                        <p:tgtEl>
                                          <p:spTgt spid="40"/>
                                        </p:tgtEl>
                                        <p:attrNameLst>
                                          <p:attrName>ppt_h</p:attrName>
                                        </p:attrNameLst>
                                      </p:cBhvr>
                                      <p:tavLst>
                                        <p:tav tm="0">
                                          <p:val>
                                            <p:fltVal val="0"/>
                                          </p:val>
                                        </p:tav>
                                        <p:tav tm="100000">
                                          <p:val>
                                            <p:strVal val="#ppt_h"/>
                                          </p:val>
                                        </p:tav>
                                      </p:tavLst>
                                    </p:anim>
                                    <p:animEffect transition="in" filter="fade">
                                      <p:cBhvr>
                                        <p:cTn id="61" dur="500"/>
                                        <p:tgtEl>
                                          <p:spTgt spid="40"/>
                                        </p:tgtEl>
                                      </p:cBhvr>
                                    </p:animEffect>
                                  </p:childTnLst>
                                </p:cTn>
                              </p:par>
                            </p:childTnLst>
                          </p:cTn>
                        </p:par>
                        <p:par>
                          <p:cTn id="62" fill="hold">
                            <p:stCondLst>
                              <p:cond delay="5000"/>
                            </p:stCondLst>
                            <p:childTnLst>
                              <p:par>
                                <p:cTn id="63" presetID="2" presetClass="entr" presetSubtype="4" accel="50000" decel="50000" fill="hold" nodeType="afterEffect">
                                  <p:stCondLst>
                                    <p:cond delay="0"/>
                                  </p:stCondLst>
                                  <p:childTnLst>
                                    <p:set>
                                      <p:cBhvr>
                                        <p:cTn id="64" dur="1" fill="hold">
                                          <p:stCondLst>
                                            <p:cond delay="0"/>
                                          </p:stCondLst>
                                        </p:cTn>
                                        <p:tgtEl>
                                          <p:spTgt spid="60"/>
                                        </p:tgtEl>
                                        <p:attrNameLst>
                                          <p:attrName>style.visibility</p:attrName>
                                        </p:attrNameLst>
                                      </p:cBhvr>
                                      <p:to>
                                        <p:strVal val="visible"/>
                                      </p:to>
                                    </p:set>
                                    <p:anim calcmode="lin" valueType="num">
                                      <p:cBhvr additive="base">
                                        <p:cTn id="65" dur="500" fill="hold"/>
                                        <p:tgtEl>
                                          <p:spTgt spid="60"/>
                                        </p:tgtEl>
                                        <p:attrNameLst>
                                          <p:attrName>ppt_x</p:attrName>
                                        </p:attrNameLst>
                                      </p:cBhvr>
                                      <p:tavLst>
                                        <p:tav tm="0">
                                          <p:val>
                                            <p:strVal val="#ppt_x"/>
                                          </p:val>
                                        </p:tav>
                                        <p:tav tm="100000">
                                          <p:val>
                                            <p:strVal val="#ppt_x"/>
                                          </p:val>
                                        </p:tav>
                                      </p:tavLst>
                                    </p:anim>
                                    <p:anim calcmode="lin" valueType="num">
                                      <p:cBhvr additive="base">
                                        <p:cTn id="66" dur="500" fill="hold"/>
                                        <p:tgtEl>
                                          <p:spTgt spid="60"/>
                                        </p:tgtEl>
                                        <p:attrNameLst>
                                          <p:attrName>ppt_y</p:attrName>
                                        </p:attrNameLst>
                                      </p:cBhvr>
                                      <p:tavLst>
                                        <p:tav tm="0">
                                          <p:val>
                                            <p:strVal val="1+#ppt_h/2"/>
                                          </p:val>
                                        </p:tav>
                                        <p:tav tm="100000">
                                          <p:val>
                                            <p:strVal val="#ppt_y"/>
                                          </p:val>
                                        </p:tav>
                                      </p:tavLst>
                                    </p:anim>
                                  </p:childTnLst>
                                </p:cTn>
                              </p:par>
                            </p:childTnLst>
                          </p:cTn>
                        </p:par>
                        <p:par>
                          <p:cTn id="67" fill="hold">
                            <p:stCondLst>
                              <p:cond delay="5500"/>
                            </p:stCondLst>
                            <p:childTnLst>
                              <p:par>
                                <p:cTn id="68" presetID="53" presetClass="entr" presetSubtype="0" fill="hold" grpId="0" nodeType="afterEffect">
                                  <p:stCondLst>
                                    <p:cond delay="0"/>
                                  </p:stCondLst>
                                  <p:childTnLst>
                                    <p:set>
                                      <p:cBhvr>
                                        <p:cTn id="69" dur="1" fill="hold">
                                          <p:stCondLst>
                                            <p:cond delay="0"/>
                                          </p:stCondLst>
                                        </p:cTn>
                                        <p:tgtEl>
                                          <p:spTgt spid="26"/>
                                        </p:tgtEl>
                                        <p:attrNameLst>
                                          <p:attrName>style.visibility</p:attrName>
                                        </p:attrNameLst>
                                      </p:cBhvr>
                                      <p:to>
                                        <p:strVal val="visible"/>
                                      </p:to>
                                    </p:set>
                                    <p:anim calcmode="lin" valueType="num">
                                      <p:cBhvr>
                                        <p:cTn id="70" dur="500" fill="hold"/>
                                        <p:tgtEl>
                                          <p:spTgt spid="26"/>
                                        </p:tgtEl>
                                        <p:attrNameLst>
                                          <p:attrName>ppt_w</p:attrName>
                                        </p:attrNameLst>
                                      </p:cBhvr>
                                      <p:tavLst>
                                        <p:tav tm="0">
                                          <p:val>
                                            <p:fltVal val="0"/>
                                          </p:val>
                                        </p:tav>
                                        <p:tav tm="100000">
                                          <p:val>
                                            <p:strVal val="#ppt_w"/>
                                          </p:val>
                                        </p:tav>
                                      </p:tavLst>
                                    </p:anim>
                                    <p:anim calcmode="lin" valueType="num">
                                      <p:cBhvr>
                                        <p:cTn id="71" dur="500" fill="hold"/>
                                        <p:tgtEl>
                                          <p:spTgt spid="26"/>
                                        </p:tgtEl>
                                        <p:attrNameLst>
                                          <p:attrName>ppt_h</p:attrName>
                                        </p:attrNameLst>
                                      </p:cBhvr>
                                      <p:tavLst>
                                        <p:tav tm="0">
                                          <p:val>
                                            <p:fltVal val="0"/>
                                          </p:val>
                                        </p:tav>
                                        <p:tav tm="100000">
                                          <p:val>
                                            <p:strVal val="#ppt_h"/>
                                          </p:val>
                                        </p:tav>
                                      </p:tavLst>
                                    </p:anim>
                                    <p:animEffect transition="in" filter="fade">
                                      <p:cBhvr>
                                        <p:cTn id="72" dur="500"/>
                                        <p:tgtEl>
                                          <p:spTgt spid="26"/>
                                        </p:tgtEl>
                                      </p:cBhvr>
                                    </p:animEffect>
                                  </p:childTnLst>
                                </p:cTn>
                              </p:par>
                            </p:childTnLst>
                          </p:cTn>
                        </p:par>
                        <p:par>
                          <p:cTn id="73" fill="hold">
                            <p:stCondLst>
                              <p:cond delay="6000"/>
                            </p:stCondLst>
                            <p:childTnLst>
                              <p:par>
                                <p:cTn id="74" presetID="53" presetClass="entr" presetSubtype="0" fill="hold" grpId="0" nodeType="afterEffect">
                                  <p:stCondLst>
                                    <p:cond delay="0"/>
                                  </p:stCondLst>
                                  <p:childTnLst>
                                    <p:set>
                                      <p:cBhvr>
                                        <p:cTn id="75" dur="1" fill="hold">
                                          <p:stCondLst>
                                            <p:cond delay="0"/>
                                          </p:stCondLst>
                                        </p:cTn>
                                        <p:tgtEl>
                                          <p:spTgt spid="22"/>
                                        </p:tgtEl>
                                        <p:attrNameLst>
                                          <p:attrName>style.visibility</p:attrName>
                                        </p:attrNameLst>
                                      </p:cBhvr>
                                      <p:to>
                                        <p:strVal val="visible"/>
                                      </p:to>
                                    </p:set>
                                    <p:anim calcmode="lin" valueType="num">
                                      <p:cBhvr>
                                        <p:cTn id="76" dur="500" fill="hold"/>
                                        <p:tgtEl>
                                          <p:spTgt spid="22"/>
                                        </p:tgtEl>
                                        <p:attrNameLst>
                                          <p:attrName>ppt_w</p:attrName>
                                        </p:attrNameLst>
                                      </p:cBhvr>
                                      <p:tavLst>
                                        <p:tav tm="0">
                                          <p:val>
                                            <p:fltVal val="0"/>
                                          </p:val>
                                        </p:tav>
                                        <p:tav tm="100000">
                                          <p:val>
                                            <p:strVal val="#ppt_w"/>
                                          </p:val>
                                        </p:tav>
                                      </p:tavLst>
                                    </p:anim>
                                    <p:anim calcmode="lin" valueType="num">
                                      <p:cBhvr>
                                        <p:cTn id="77" dur="500" fill="hold"/>
                                        <p:tgtEl>
                                          <p:spTgt spid="22"/>
                                        </p:tgtEl>
                                        <p:attrNameLst>
                                          <p:attrName>ppt_h</p:attrName>
                                        </p:attrNameLst>
                                      </p:cBhvr>
                                      <p:tavLst>
                                        <p:tav tm="0">
                                          <p:val>
                                            <p:fltVal val="0"/>
                                          </p:val>
                                        </p:tav>
                                        <p:tav tm="100000">
                                          <p:val>
                                            <p:strVal val="#ppt_h"/>
                                          </p:val>
                                        </p:tav>
                                      </p:tavLst>
                                    </p:anim>
                                    <p:animEffect transition="in" filter="fade">
                                      <p:cBhvr>
                                        <p:cTn id="78" dur="500"/>
                                        <p:tgtEl>
                                          <p:spTgt spid="22"/>
                                        </p:tgtEl>
                                      </p:cBhvr>
                                    </p:animEffect>
                                  </p:childTnLst>
                                </p:cTn>
                              </p:par>
                            </p:childTnLst>
                          </p:cTn>
                        </p:par>
                        <p:par>
                          <p:cTn id="79" fill="hold">
                            <p:stCondLst>
                              <p:cond delay="6500"/>
                            </p:stCondLst>
                            <p:childTnLst>
                              <p:par>
                                <p:cTn id="80" presetID="53" presetClass="entr" presetSubtype="0" fill="hold" grpId="0" nodeType="afterEffect">
                                  <p:stCondLst>
                                    <p:cond delay="0"/>
                                  </p:stCondLst>
                                  <p:childTnLst>
                                    <p:set>
                                      <p:cBhvr>
                                        <p:cTn id="81" dur="1" fill="hold">
                                          <p:stCondLst>
                                            <p:cond delay="0"/>
                                          </p:stCondLst>
                                        </p:cTn>
                                        <p:tgtEl>
                                          <p:spTgt spid="30"/>
                                        </p:tgtEl>
                                        <p:attrNameLst>
                                          <p:attrName>style.visibility</p:attrName>
                                        </p:attrNameLst>
                                      </p:cBhvr>
                                      <p:to>
                                        <p:strVal val="visible"/>
                                      </p:to>
                                    </p:set>
                                    <p:anim calcmode="lin" valueType="num">
                                      <p:cBhvr>
                                        <p:cTn id="82" dur="500" fill="hold"/>
                                        <p:tgtEl>
                                          <p:spTgt spid="30"/>
                                        </p:tgtEl>
                                        <p:attrNameLst>
                                          <p:attrName>ppt_w</p:attrName>
                                        </p:attrNameLst>
                                      </p:cBhvr>
                                      <p:tavLst>
                                        <p:tav tm="0">
                                          <p:val>
                                            <p:fltVal val="0"/>
                                          </p:val>
                                        </p:tav>
                                        <p:tav tm="100000">
                                          <p:val>
                                            <p:strVal val="#ppt_w"/>
                                          </p:val>
                                        </p:tav>
                                      </p:tavLst>
                                    </p:anim>
                                    <p:anim calcmode="lin" valueType="num">
                                      <p:cBhvr>
                                        <p:cTn id="83" dur="500" fill="hold"/>
                                        <p:tgtEl>
                                          <p:spTgt spid="30"/>
                                        </p:tgtEl>
                                        <p:attrNameLst>
                                          <p:attrName>ppt_h</p:attrName>
                                        </p:attrNameLst>
                                      </p:cBhvr>
                                      <p:tavLst>
                                        <p:tav tm="0">
                                          <p:val>
                                            <p:fltVal val="0"/>
                                          </p:val>
                                        </p:tav>
                                        <p:tav tm="100000">
                                          <p:val>
                                            <p:strVal val="#ppt_h"/>
                                          </p:val>
                                        </p:tav>
                                      </p:tavLst>
                                    </p:anim>
                                    <p:animEffect transition="in" filter="fade">
                                      <p:cBhvr>
                                        <p:cTn id="84" dur="500"/>
                                        <p:tgtEl>
                                          <p:spTgt spid="30"/>
                                        </p:tgtEl>
                                      </p:cBhvr>
                                    </p:animEffect>
                                  </p:childTnLst>
                                </p:cTn>
                              </p:par>
                            </p:childTnLst>
                          </p:cTn>
                        </p:par>
                        <p:par>
                          <p:cTn id="85" fill="hold">
                            <p:stCondLst>
                              <p:cond delay="7000"/>
                            </p:stCondLst>
                            <p:childTnLst>
                              <p:par>
                                <p:cTn id="86" presetID="53" presetClass="entr" presetSubtype="0" fill="hold" nodeType="afterEffect">
                                  <p:stCondLst>
                                    <p:cond delay="0"/>
                                  </p:stCondLst>
                                  <p:childTnLst>
                                    <p:set>
                                      <p:cBhvr>
                                        <p:cTn id="87" dur="1" fill="hold">
                                          <p:stCondLst>
                                            <p:cond delay="0"/>
                                          </p:stCondLst>
                                        </p:cTn>
                                        <p:tgtEl>
                                          <p:spTgt spid="46"/>
                                        </p:tgtEl>
                                        <p:attrNameLst>
                                          <p:attrName>style.visibility</p:attrName>
                                        </p:attrNameLst>
                                      </p:cBhvr>
                                      <p:to>
                                        <p:strVal val="visible"/>
                                      </p:to>
                                    </p:set>
                                    <p:anim calcmode="lin" valueType="num">
                                      <p:cBhvr>
                                        <p:cTn id="88" dur="500" fill="hold"/>
                                        <p:tgtEl>
                                          <p:spTgt spid="46"/>
                                        </p:tgtEl>
                                        <p:attrNameLst>
                                          <p:attrName>ppt_w</p:attrName>
                                        </p:attrNameLst>
                                      </p:cBhvr>
                                      <p:tavLst>
                                        <p:tav tm="0">
                                          <p:val>
                                            <p:fltVal val="0"/>
                                          </p:val>
                                        </p:tav>
                                        <p:tav tm="100000">
                                          <p:val>
                                            <p:strVal val="#ppt_w"/>
                                          </p:val>
                                        </p:tav>
                                      </p:tavLst>
                                    </p:anim>
                                    <p:anim calcmode="lin" valueType="num">
                                      <p:cBhvr>
                                        <p:cTn id="89" dur="500" fill="hold"/>
                                        <p:tgtEl>
                                          <p:spTgt spid="46"/>
                                        </p:tgtEl>
                                        <p:attrNameLst>
                                          <p:attrName>ppt_h</p:attrName>
                                        </p:attrNameLst>
                                      </p:cBhvr>
                                      <p:tavLst>
                                        <p:tav tm="0">
                                          <p:val>
                                            <p:fltVal val="0"/>
                                          </p:val>
                                        </p:tav>
                                        <p:tav tm="100000">
                                          <p:val>
                                            <p:strVal val="#ppt_h"/>
                                          </p:val>
                                        </p:tav>
                                      </p:tavLst>
                                    </p:anim>
                                    <p:animEffect transition="in" filter="fade">
                                      <p:cBhvr>
                                        <p:cTn id="90" dur="500"/>
                                        <p:tgtEl>
                                          <p:spTgt spid="46"/>
                                        </p:tgtEl>
                                      </p:cBhvr>
                                    </p:animEffect>
                                  </p:childTnLst>
                                </p:cTn>
                              </p:par>
                            </p:childTnLst>
                          </p:cTn>
                        </p:par>
                        <p:par>
                          <p:cTn id="91" fill="hold">
                            <p:stCondLst>
                              <p:cond delay="7500"/>
                            </p:stCondLst>
                            <p:childTnLst>
                              <p:par>
                                <p:cTn id="92" presetID="2" presetClass="entr" presetSubtype="4" accel="50000" decel="50000" fill="hold" nodeType="afterEffect">
                                  <p:stCondLst>
                                    <p:cond delay="0"/>
                                  </p:stCondLst>
                                  <p:childTnLst>
                                    <p:set>
                                      <p:cBhvr>
                                        <p:cTn id="93" dur="1" fill="hold">
                                          <p:stCondLst>
                                            <p:cond delay="0"/>
                                          </p:stCondLst>
                                        </p:cTn>
                                        <p:tgtEl>
                                          <p:spTgt spid="61"/>
                                        </p:tgtEl>
                                        <p:attrNameLst>
                                          <p:attrName>style.visibility</p:attrName>
                                        </p:attrNameLst>
                                      </p:cBhvr>
                                      <p:to>
                                        <p:strVal val="visible"/>
                                      </p:to>
                                    </p:set>
                                    <p:anim calcmode="lin" valueType="num">
                                      <p:cBhvr additive="base">
                                        <p:cTn id="94" dur="500" fill="hold"/>
                                        <p:tgtEl>
                                          <p:spTgt spid="61"/>
                                        </p:tgtEl>
                                        <p:attrNameLst>
                                          <p:attrName>ppt_x</p:attrName>
                                        </p:attrNameLst>
                                      </p:cBhvr>
                                      <p:tavLst>
                                        <p:tav tm="0">
                                          <p:val>
                                            <p:strVal val="#ppt_x"/>
                                          </p:val>
                                        </p:tav>
                                        <p:tav tm="100000">
                                          <p:val>
                                            <p:strVal val="#ppt_x"/>
                                          </p:val>
                                        </p:tav>
                                      </p:tavLst>
                                    </p:anim>
                                    <p:anim calcmode="lin" valueType="num">
                                      <p:cBhvr additive="base">
                                        <p:cTn id="95" dur="500" fill="hold"/>
                                        <p:tgtEl>
                                          <p:spTgt spid="61"/>
                                        </p:tgtEl>
                                        <p:attrNameLst>
                                          <p:attrName>ppt_y</p:attrName>
                                        </p:attrNameLst>
                                      </p:cBhvr>
                                      <p:tavLst>
                                        <p:tav tm="0">
                                          <p:val>
                                            <p:strVal val="1+#ppt_h/2"/>
                                          </p:val>
                                        </p:tav>
                                        <p:tav tm="100000">
                                          <p:val>
                                            <p:strVal val="#ppt_y"/>
                                          </p:val>
                                        </p:tav>
                                      </p:tavLst>
                                    </p:anim>
                                  </p:childTnLst>
                                </p:cTn>
                              </p:par>
                            </p:childTnLst>
                          </p:cTn>
                        </p:par>
                        <p:par>
                          <p:cTn id="96" fill="hold">
                            <p:stCondLst>
                              <p:cond delay="8000"/>
                            </p:stCondLst>
                            <p:childTnLst>
                              <p:par>
                                <p:cTn id="97" presetID="53" presetClass="entr" presetSubtype="0" fill="hold" grpId="0" nodeType="after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p:cTn id="99" dur="500" fill="hold"/>
                                        <p:tgtEl>
                                          <p:spTgt spid="27"/>
                                        </p:tgtEl>
                                        <p:attrNameLst>
                                          <p:attrName>ppt_w</p:attrName>
                                        </p:attrNameLst>
                                      </p:cBhvr>
                                      <p:tavLst>
                                        <p:tav tm="0">
                                          <p:val>
                                            <p:fltVal val="0"/>
                                          </p:val>
                                        </p:tav>
                                        <p:tav tm="100000">
                                          <p:val>
                                            <p:strVal val="#ppt_w"/>
                                          </p:val>
                                        </p:tav>
                                      </p:tavLst>
                                    </p:anim>
                                    <p:anim calcmode="lin" valueType="num">
                                      <p:cBhvr>
                                        <p:cTn id="100" dur="500" fill="hold"/>
                                        <p:tgtEl>
                                          <p:spTgt spid="27"/>
                                        </p:tgtEl>
                                        <p:attrNameLst>
                                          <p:attrName>ppt_h</p:attrName>
                                        </p:attrNameLst>
                                      </p:cBhvr>
                                      <p:tavLst>
                                        <p:tav tm="0">
                                          <p:val>
                                            <p:fltVal val="0"/>
                                          </p:val>
                                        </p:tav>
                                        <p:tav tm="100000">
                                          <p:val>
                                            <p:strVal val="#ppt_h"/>
                                          </p:val>
                                        </p:tav>
                                      </p:tavLst>
                                    </p:anim>
                                    <p:animEffect transition="in" filter="fade">
                                      <p:cBhvr>
                                        <p:cTn id="101" dur="500"/>
                                        <p:tgtEl>
                                          <p:spTgt spid="27"/>
                                        </p:tgtEl>
                                      </p:cBhvr>
                                    </p:animEffect>
                                  </p:childTnLst>
                                </p:cTn>
                              </p:par>
                            </p:childTnLst>
                          </p:cTn>
                        </p:par>
                        <p:par>
                          <p:cTn id="102" fill="hold">
                            <p:stCondLst>
                              <p:cond delay="8500"/>
                            </p:stCondLst>
                            <p:childTnLst>
                              <p:par>
                                <p:cTn id="103" presetID="53" presetClass="entr" presetSubtype="0" fill="hold" grpId="0" nodeType="afterEffect">
                                  <p:stCondLst>
                                    <p:cond delay="0"/>
                                  </p:stCondLst>
                                  <p:childTnLst>
                                    <p:set>
                                      <p:cBhvr>
                                        <p:cTn id="104" dur="1" fill="hold">
                                          <p:stCondLst>
                                            <p:cond delay="0"/>
                                          </p:stCondLst>
                                        </p:cTn>
                                        <p:tgtEl>
                                          <p:spTgt spid="23"/>
                                        </p:tgtEl>
                                        <p:attrNameLst>
                                          <p:attrName>style.visibility</p:attrName>
                                        </p:attrNameLst>
                                      </p:cBhvr>
                                      <p:to>
                                        <p:strVal val="visible"/>
                                      </p:to>
                                    </p:set>
                                    <p:anim calcmode="lin" valueType="num">
                                      <p:cBhvr>
                                        <p:cTn id="105" dur="500" fill="hold"/>
                                        <p:tgtEl>
                                          <p:spTgt spid="23"/>
                                        </p:tgtEl>
                                        <p:attrNameLst>
                                          <p:attrName>ppt_w</p:attrName>
                                        </p:attrNameLst>
                                      </p:cBhvr>
                                      <p:tavLst>
                                        <p:tav tm="0">
                                          <p:val>
                                            <p:fltVal val="0"/>
                                          </p:val>
                                        </p:tav>
                                        <p:tav tm="100000">
                                          <p:val>
                                            <p:strVal val="#ppt_w"/>
                                          </p:val>
                                        </p:tav>
                                      </p:tavLst>
                                    </p:anim>
                                    <p:anim calcmode="lin" valueType="num">
                                      <p:cBhvr>
                                        <p:cTn id="106" dur="500" fill="hold"/>
                                        <p:tgtEl>
                                          <p:spTgt spid="23"/>
                                        </p:tgtEl>
                                        <p:attrNameLst>
                                          <p:attrName>ppt_h</p:attrName>
                                        </p:attrNameLst>
                                      </p:cBhvr>
                                      <p:tavLst>
                                        <p:tav tm="0">
                                          <p:val>
                                            <p:fltVal val="0"/>
                                          </p:val>
                                        </p:tav>
                                        <p:tav tm="100000">
                                          <p:val>
                                            <p:strVal val="#ppt_h"/>
                                          </p:val>
                                        </p:tav>
                                      </p:tavLst>
                                    </p:anim>
                                    <p:animEffect transition="in" filter="fade">
                                      <p:cBhvr>
                                        <p:cTn id="107" dur="500"/>
                                        <p:tgtEl>
                                          <p:spTgt spid="23"/>
                                        </p:tgtEl>
                                      </p:cBhvr>
                                    </p:animEffect>
                                  </p:childTnLst>
                                </p:cTn>
                              </p:par>
                            </p:childTnLst>
                          </p:cTn>
                        </p:par>
                        <p:par>
                          <p:cTn id="108" fill="hold">
                            <p:stCondLst>
                              <p:cond delay="9000"/>
                            </p:stCondLst>
                            <p:childTnLst>
                              <p:par>
                                <p:cTn id="109" presetID="53" presetClass="entr" presetSubtype="0" fill="hold" grpId="0" nodeType="afterEffect">
                                  <p:stCondLst>
                                    <p:cond delay="0"/>
                                  </p:stCondLst>
                                  <p:childTnLst>
                                    <p:set>
                                      <p:cBhvr>
                                        <p:cTn id="110" dur="1" fill="hold">
                                          <p:stCondLst>
                                            <p:cond delay="0"/>
                                          </p:stCondLst>
                                        </p:cTn>
                                        <p:tgtEl>
                                          <p:spTgt spid="31"/>
                                        </p:tgtEl>
                                        <p:attrNameLst>
                                          <p:attrName>style.visibility</p:attrName>
                                        </p:attrNameLst>
                                      </p:cBhvr>
                                      <p:to>
                                        <p:strVal val="visible"/>
                                      </p:to>
                                    </p:set>
                                    <p:anim calcmode="lin" valueType="num">
                                      <p:cBhvr>
                                        <p:cTn id="111" dur="500" fill="hold"/>
                                        <p:tgtEl>
                                          <p:spTgt spid="31"/>
                                        </p:tgtEl>
                                        <p:attrNameLst>
                                          <p:attrName>ppt_w</p:attrName>
                                        </p:attrNameLst>
                                      </p:cBhvr>
                                      <p:tavLst>
                                        <p:tav tm="0">
                                          <p:val>
                                            <p:fltVal val="0"/>
                                          </p:val>
                                        </p:tav>
                                        <p:tav tm="100000">
                                          <p:val>
                                            <p:strVal val="#ppt_w"/>
                                          </p:val>
                                        </p:tav>
                                      </p:tavLst>
                                    </p:anim>
                                    <p:anim calcmode="lin" valueType="num">
                                      <p:cBhvr>
                                        <p:cTn id="112" dur="500" fill="hold"/>
                                        <p:tgtEl>
                                          <p:spTgt spid="31"/>
                                        </p:tgtEl>
                                        <p:attrNameLst>
                                          <p:attrName>ppt_h</p:attrName>
                                        </p:attrNameLst>
                                      </p:cBhvr>
                                      <p:tavLst>
                                        <p:tav tm="0">
                                          <p:val>
                                            <p:fltVal val="0"/>
                                          </p:val>
                                        </p:tav>
                                        <p:tav tm="100000">
                                          <p:val>
                                            <p:strVal val="#ppt_h"/>
                                          </p:val>
                                        </p:tav>
                                      </p:tavLst>
                                    </p:anim>
                                    <p:animEffect transition="in" filter="fade">
                                      <p:cBhvr>
                                        <p:cTn id="113" dur="500"/>
                                        <p:tgtEl>
                                          <p:spTgt spid="31"/>
                                        </p:tgtEl>
                                      </p:cBhvr>
                                    </p:animEffect>
                                  </p:childTnLst>
                                </p:cTn>
                              </p:par>
                            </p:childTnLst>
                          </p:cTn>
                        </p:par>
                        <p:par>
                          <p:cTn id="114" fill="hold">
                            <p:stCondLst>
                              <p:cond delay="9500"/>
                            </p:stCondLst>
                            <p:childTnLst>
                              <p:par>
                                <p:cTn id="115" presetID="53" presetClass="entr" presetSubtype="0" fill="hold" nodeType="afterEffect">
                                  <p:stCondLst>
                                    <p:cond delay="0"/>
                                  </p:stCondLst>
                                  <p:childTnLst>
                                    <p:set>
                                      <p:cBhvr>
                                        <p:cTn id="116" dur="1" fill="hold">
                                          <p:stCondLst>
                                            <p:cond delay="0"/>
                                          </p:stCondLst>
                                        </p:cTn>
                                        <p:tgtEl>
                                          <p:spTgt spid="52"/>
                                        </p:tgtEl>
                                        <p:attrNameLst>
                                          <p:attrName>style.visibility</p:attrName>
                                        </p:attrNameLst>
                                      </p:cBhvr>
                                      <p:to>
                                        <p:strVal val="visible"/>
                                      </p:to>
                                    </p:set>
                                    <p:anim calcmode="lin" valueType="num">
                                      <p:cBhvr>
                                        <p:cTn id="117" dur="500" fill="hold"/>
                                        <p:tgtEl>
                                          <p:spTgt spid="52"/>
                                        </p:tgtEl>
                                        <p:attrNameLst>
                                          <p:attrName>ppt_w</p:attrName>
                                        </p:attrNameLst>
                                      </p:cBhvr>
                                      <p:tavLst>
                                        <p:tav tm="0">
                                          <p:val>
                                            <p:fltVal val="0"/>
                                          </p:val>
                                        </p:tav>
                                        <p:tav tm="100000">
                                          <p:val>
                                            <p:strVal val="#ppt_w"/>
                                          </p:val>
                                        </p:tav>
                                      </p:tavLst>
                                    </p:anim>
                                    <p:anim calcmode="lin" valueType="num">
                                      <p:cBhvr>
                                        <p:cTn id="118" dur="500" fill="hold"/>
                                        <p:tgtEl>
                                          <p:spTgt spid="52"/>
                                        </p:tgtEl>
                                        <p:attrNameLst>
                                          <p:attrName>ppt_h</p:attrName>
                                        </p:attrNameLst>
                                      </p:cBhvr>
                                      <p:tavLst>
                                        <p:tav tm="0">
                                          <p:val>
                                            <p:fltVal val="0"/>
                                          </p:val>
                                        </p:tav>
                                        <p:tav tm="100000">
                                          <p:val>
                                            <p:strVal val="#ppt_h"/>
                                          </p:val>
                                        </p:tav>
                                      </p:tavLst>
                                    </p:anim>
                                    <p:animEffect transition="in" filter="fade">
                                      <p:cBhvr>
                                        <p:cTn id="119" dur="500"/>
                                        <p:tgtEl>
                                          <p:spTgt spid="52"/>
                                        </p:tgtEl>
                                      </p:cBhvr>
                                    </p:animEffect>
                                  </p:childTnLst>
                                </p:cTn>
                              </p:par>
                            </p:childTnLst>
                          </p:cTn>
                        </p:par>
                        <p:par>
                          <p:cTn id="120" fill="hold">
                            <p:stCondLst>
                              <p:cond delay="10000"/>
                            </p:stCondLst>
                            <p:childTnLst>
                              <p:par>
                                <p:cTn id="121" presetID="22" presetClass="entr" presetSubtype="8" fill="hold" nodeType="afterEffect">
                                  <p:stCondLst>
                                    <p:cond delay="0"/>
                                  </p:stCondLst>
                                  <p:childTnLst>
                                    <p:set>
                                      <p:cBhvr>
                                        <p:cTn id="122" dur="1" fill="hold">
                                          <p:stCondLst>
                                            <p:cond delay="0"/>
                                          </p:stCondLst>
                                        </p:cTn>
                                        <p:tgtEl>
                                          <p:spTgt spid="62"/>
                                        </p:tgtEl>
                                        <p:attrNameLst>
                                          <p:attrName>style.visibility</p:attrName>
                                        </p:attrNameLst>
                                      </p:cBhvr>
                                      <p:to>
                                        <p:strVal val="visible"/>
                                      </p:to>
                                    </p:set>
                                    <p:animEffect transition="in" filter="wipe(left)">
                                      <p:cBhvr>
                                        <p:cTn id="123" dur="75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18" grpId="0" animBg="1"/>
      <p:bldP spid="21" grpId="0" animBg="1"/>
      <p:bldP spid="22" grpId="0" animBg="1"/>
      <p:bldP spid="24" grpId="0"/>
      <p:bldP spid="25" grpId="0"/>
      <p:bldP spid="26" grpId="0"/>
      <p:bldP spid="28" grpId="0"/>
      <p:bldP spid="29"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1241</Words>
  <Application>Microsoft Office PowerPoint</Application>
  <PresentationFormat>Widescreen</PresentationFormat>
  <Paragraphs>77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2016-11-12T23:09:26Z</dcterms:modified>
</cp:coreProperties>
</file>