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627" y="3415625"/>
            <a:ext cx="12801600" cy="3807691"/>
          </a:xfrm>
          <a:prstGeom prst="rect">
            <a:avLst/>
          </a:prstGeom>
        </p:spPr>
      </p:pic>
      <p:sp>
        <p:nvSpPr>
          <p:cNvPr id="20" name="Freeform 19"/>
          <p:cNvSpPr/>
          <p:nvPr/>
        </p:nvSpPr>
        <p:spPr>
          <a:xfrm>
            <a:off x="2557731" y="4399213"/>
            <a:ext cx="6831178" cy="1229436"/>
          </a:xfrm>
          <a:custGeom>
            <a:avLst/>
            <a:gdLst>
              <a:gd name="connsiteX0" fmla="*/ 611432 w 6831178"/>
              <a:gd name="connsiteY0" fmla="*/ 0 h 1229436"/>
              <a:gd name="connsiteX1" fmla="*/ 6193598 w 6831178"/>
              <a:gd name="connsiteY1" fmla="*/ 0 h 1229436"/>
              <a:gd name="connsiteX2" fmla="*/ 6831178 w 6831178"/>
              <a:gd name="connsiteY2" fmla="*/ 1229436 h 1229436"/>
              <a:gd name="connsiteX3" fmla="*/ 0 w 6831178"/>
              <a:gd name="connsiteY3" fmla="*/ 1229436 h 1229436"/>
            </a:gdLst>
            <a:ahLst/>
            <a:cxnLst>
              <a:cxn ang="0">
                <a:pos x="connsiteX0" y="connsiteY0"/>
              </a:cxn>
              <a:cxn ang="0">
                <a:pos x="connsiteX1" y="connsiteY1"/>
              </a:cxn>
              <a:cxn ang="0">
                <a:pos x="connsiteX2" y="connsiteY2"/>
              </a:cxn>
              <a:cxn ang="0">
                <a:pos x="connsiteX3" y="connsiteY3"/>
              </a:cxn>
            </a:cxnLst>
            <a:rect l="l" t="t" r="r" b="b"/>
            <a:pathLst>
              <a:path w="6831178" h="1229436">
                <a:moveTo>
                  <a:pt x="611432" y="0"/>
                </a:moveTo>
                <a:lnTo>
                  <a:pt x="6193598" y="0"/>
                </a:lnTo>
                <a:lnTo>
                  <a:pt x="6831178" y="1229436"/>
                </a:lnTo>
                <a:lnTo>
                  <a:pt x="0" y="1229436"/>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sz="1872"/>
          </a:p>
        </p:txBody>
      </p:sp>
      <p:sp>
        <p:nvSpPr>
          <p:cNvPr id="45" name="Rectangle 44"/>
          <p:cNvSpPr/>
          <p:nvPr/>
        </p:nvSpPr>
        <p:spPr>
          <a:xfrm>
            <a:off x="1111326" y="1956014"/>
            <a:ext cx="620889" cy="620889"/>
          </a:xfrm>
          <a:prstGeom prst="rect">
            <a:avLst/>
          </a:prstGeom>
          <a:solidFill>
            <a:srgbClr val="44D7FB"/>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46" name="Text Box 10"/>
          <p:cNvSpPr txBox="1">
            <a:spLocks noChangeArrowheads="1"/>
          </p:cNvSpPr>
          <p:nvPr/>
        </p:nvSpPr>
        <p:spPr bwMode="auto">
          <a:xfrm>
            <a:off x="2016121" y="1789404"/>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5" name="Rectangle 54"/>
          <p:cNvSpPr/>
          <p:nvPr/>
        </p:nvSpPr>
        <p:spPr>
          <a:xfrm>
            <a:off x="6469112" y="1939822"/>
            <a:ext cx="620889" cy="620889"/>
          </a:xfrm>
          <a:prstGeom prst="rect">
            <a:avLst/>
          </a:prstGeom>
          <a:solidFill>
            <a:srgbClr val="239BD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56" name="Text Box 10"/>
          <p:cNvSpPr txBox="1">
            <a:spLocks noChangeArrowheads="1"/>
          </p:cNvSpPr>
          <p:nvPr/>
        </p:nvSpPr>
        <p:spPr bwMode="auto">
          <a:xfrm>
            <a:off x="7373907" y="1773212"/>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Rectangle 56"/>
          <p:cNvSpPr/>
          <p:nvPr/>
        </p:nvSpPr>
        <p:spPr>
          <a:xfrm>
            <a:off x="4171862" y="3105182"/>
            <a:ext cx="620889" cy="620889"/>
          </a:xfrm>
          <a:prstGeom prst="rect">
            <a:avLst/>
          </a:prstGeom>
          <a:solidFill>
            <a:srgbClr val="0967B9"/>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sp>
        <p:nvSpPr>
          <p:cNvPr id="58" name="Text Box 10"/>
          <p:cNvSpPr txBox="1">
            <a:spLocks noChangeArrowheads="1"/>
          </p:cNvSpPr>
          <p:nvPr/>
        </p:nvSpPr>
        <p:spPr bwMode="auto">
          <a:xfrm>
            <a:off x="5096842" y="2938571"/>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72" name="Freeform 1"/>
          <p:cNvSpPr>
            <a:spLocks noChangeAspect="1" noChangeArrowheads="1"/>
          </p:cNvSpPr>
          <p:nvPr/>
        </p:nvSpPr>
        <p:spPr bwMode="auto">
          <a:xfrm>
            <a:off x="3158631" y="4456812"/>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44D7FB"/>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3" name="Freeform 1"/>
          <p:cNvSpPr>
            <a:spLocks noChangeAspect="1" noChangeArrowheads="1"/>
          </p:cNvSpPr>
          <p:nvPr/>
        </p:nvSpPr>
        <p:spPr bwMode="auto">
          <a:xfrm>
            <a:off x="5305434" y="4166703"/>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239BD3"/>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4" name="Freeform 1"/>
          <p:cNvSpPr>
            <a:spLocks noChangeAspect="1" noChangeArrowheads="1"/>
          </p:cNvSpPr>
          <p:nvPr/>
        </p:nvSpPr>
        <p:spPr bwMode="auto">
          <a:xfrm>
            <a:off x="7937442" y="4593919"/>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0967B9"/>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175606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53" presetClass="entr" presetSubtype="16"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childTnLst>
                                </p:cTn>
                              </p:par>
                            </p:childTnLst>
                          </p:cTn>
                        </p:par>
                        <p:par>
                          <p:cTn id="21" fill="hold">
                            <p:stCondLst>
                              <p:cond delay="2250"/>
                            </p:stCondLst>
                            <p:childTnLst>
                              <p:par>
                                <p:cTn id="22" presetID="45" presetClass="entr" presetSubtype="0" fill="hold" grpId="0" nodeType="afterEffect">
                                  <p:stCondLst>
                                    <p:cond delay="0"/>
                                  </p:stCondLst>
                                  <p:childTnLst>
                                    <p:set>
                                      <p:cBhvr>
                                        <p:cTn id="23" dur="1" fill="hold">
                                          <p:stCondLst>
                                            <p:cond delay="0"/>
                                          </p:stCondLst>
                                        </p:cTn>
                                        <p:tgtEl>
                                          <p:spTgt spid="72"/>
                                        </p:tgtEl>
                                        <p:attrNameLst>
                                          <p:attrName>style.visibility</p:attrName>
                                        </p:attrNameLst>
                                      </p:cBhvr>
                                      <p:to>
                                        <p:strVal val="visible"/>
                                      </p:to>
                                    </p:set>
                                    <p:animEffect transition="in" filter="fade">
                                      <p:cBhvr>
                                        <p:cTn id="24" dur="2000"/>
                                        <p:tgtEl>
                                          <p:spTgt spid="72"/>
                                        </p:tgtEl>
                                      </p:cBhvr>
                                    </p:animEffect>
                                    <p:anim calcmode="lin" valueType="num">
                                      <p:cBhvr>
                                        <p:cTn id="25" dur="2000" fill="hold"/>
                                        <p:tgtEl>
                                          <p:spTgt spid="72"/>
                                        </p:tgtEl>
                                        <p:attrNameLst>
                                          <p:attrName>ppt_w</p:attrName>
                                        </p:attrNameLst>
                                      </p:cBhvr>
                                      <p:tavLst>
                                        <p:tav tm="0" fmla="#ppt_w*sin(2.5*pi*$)">
                                          <p:val>
                                            <p:fltVal val="0"/>
                                          </p:val>
                                        </p:tav>
                                        <p:tav tm="100000">
                                          <p:val>
                                            <p:fltVal val="1"/>
                                          </p:val>
                                        </p:tav>
                                      </p:tavLst>
                                    </p:anim>
                                    <p:anim calcmode="lin" valueType="num">
                                      <p:cBhvr>
                                        <p:cTn id="26" dur="2000" fill="hold"/>
                                        <p:tgtEl>
                                          <p:spTgt spid="72"/>
                                        </p:tgtEl>
                                        <p:attrNameLst>
                                          <p:attrName>ppt_h</p:attrName>
                                        </p:attrNameLst>
                                      </p:cBhvr>
                                      <p:tavLst>
                                        <p:tav tm="0">
                                          <p:val>
                                            <p:strVal val="#ppt_h"/>
                                          </p:val>
                                        </p:tav>
                                        <p:tav tm="100000">
                                          <p:val>
                                            <p:strVal val="#ppt_h"/>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1000" fill="hold"/>
                                        <p:tgtEl>
                                          <p:spTgt spid="45"/>
                                        </p:tgtEl>
                                        <p:attrNameLst>
                                          <p:attrName>ppt_x</p:attrName>
                                        </p:attrNameLst>
                                      </p:cBhvr>
                                      <p:tavLst>
                                        <p:tav tm="0">
                                          <p:val>
                                            <p:strVal val="#ppt_x"/>
                                          </p:val>
                                        </p:tav>
                                        <p:tav tm="100000">
                                          <p:val>
                                            <p:strVal val="#ppt_x"/>
                                          </p:val>
                                        </p:tav>
                                      </p:tavLst>
                                    </p:anim>
                                    <p:anim calcmode="lin" valueType="num">
                                      <p:cBhvr additive="base">
                                        <p:cTn id="30" dur="1000" fill="hold"/>
                                        <p:tgtEl>
                                          <p:spTgt spid="45"/>
                                        </p:tgtEl>
                                        <p:attrNameLst>
                                          <p:attrName>ppt_y</p:attrName>
                                        </p:attrNameLst>
                                      </p:cBhvr>
                                      <p:tavLst>
                                        <p:tav tm="0">
                                          <p:val>
                                            <p:strVal val="1+#ppt_h/2"/>
                                          </p:val>
                                        </p:tav>
                                        <p:tav tm="100000">
                                          <p:val>
                                            <p:strVal val="#ppt_y"/>
                                          </p:val>
                                        </p:tav>
                                      </p:tavLst>
                                    </p:anim>
                                  </p:childTnLst>
                                </p:cTn>
                              </p:par>
                              <p:par>
                                <p:cTn id="31" presetID="22" presetClass="entr" presetSubtype="8" fill="hold" grpId="0" nodeType="withEffect">
                                  <p:stCondLst>
                                    <p:cond delay="1000"/>
                                  </p:stCondLst>
                                  <p:childTnLst>
                                    <p:set>
                                      <p:cBhvr>
                                        <p:cTn id="32" dur="1" fill="hold">
                                          <p:stCondLst>
                                            <p:cond delay="0"/>
                                          </p:stCondLst>
                                        </p:cTn>
                                        <p:tgtEl>
                                          <p:spTgt spid="46"/>
                                        </p:tgtEl>
                                        <p:attrNameLst>
                                          <p:attrName>style.visibility</p:attrName>
                                        </p:attrNameLst>
                                      </p:cBhvr>
                                      <p:to>
                                        <p:strVal val="visible"/>
                                      </p:to>
                                    </p:set>
                                    <p:animEffect transition="in" filter="wipe(left)">
                                      <p:cBhvr>
                                        <p:cTn id="33" dur="1000"/>
                                        <p:tgtEl>
                                          <p:spTgt spid="46"/>
                                        </p:tgtEl>
                                      </p:cBhvr>
                                    </p:animEffect>
                                  </p:childTnLst>
                                </p:cTn>
                              </p:par>
                            </p:childTnLst>
                          </p:cTn>
                        </p:par>
                        <p:par>
                          <p:cTn id="34" fill="hold">
                            <p:stCondLst>
                              <p:cond delay="4250"/>
                            </p:stCondLst>
                            <p:childTnLst>
                              <p:par>
                                <p:cTn id="35" presetID="45" presetClass="entr" presetSubtype="0" fill="hold" grpId="0" nodeType="afterEffect">
                                  <p:stCondLst>
                                    <p:cond delay="0"/>
                                  </p:stCondLst>
                                  <p:childTnLst>
                                    <p:set>
                                      <p:cBhvr>
                                        <p:cTn id="36" dur="1" fill="hold">
                                          <p:stCondLst>
                                            <p:cond delay="0"/>
                                          </p:stCondLst>
                                        </p:cTn>
                                        <p:tgtEl>
                                          <p:spTgt spid="73"/>
                                        </p:tgtEl>
                                        <p:attrNameLst>
                                          <p:attrName>style.visibility</p:attrName>
                                        </p:attrNameLst>
                                      </p:cBhvr>
                                      <p:to>
                                        <p:strVal val="visible"/>
                                      </p:to>
                                    </p:set>
                                    <p:animEffect transition="in" filter="fade">
                                      <p:cBhvr>
                                        <p:cTn id="37" dur="2000"/>
                                        <p:tgtEl>
                                          <p:spTgt spid="73"/>
                                        </p:tgtEl>
                                      </p:cBhvr>
                                    </p:animEffect>
                                    <p:anim calcmode="lin" valueType="num">
                                      <p:cBhvr>
                                        <p:cTn id="38" dur="2000" fill="hold"/>
                                        <p:tgtEl>
                                          <p:spTgt spid="73"/>
                                        </p:tgtEl>
                                        <p:attrNameLst>
                                          <p:attrName>ppt_w</p:attrName>
                                        </p:attrNameLst>
                                      </p:cBhvr>
                                      <p:tavLst>
                                        <p:tav tm="0" fmla="#ppt_w*sin(2.5*pi*$)">
                                          <p:val>
                                            <p:fltVal val="0"/>
                                          </p:val>
                                        </p:tav>
                                        <p:tav tm="100000">
                                          <p:val>
                                            <p:fltVal val="1"/>
                                          </p:val>
                                        </p:tav>
                                      </p:tavLst>
                                    </p:anim>
                                    <p:anim calcmode="lin" valueType="num">
                                      <p:cBhvr>
                                        <p:cTn id="39" dur="2000" fill="hold"/>
                                        <p:tgtEl>
                                          <p:spTgt spid="73"/>
                                        </p:tgtEl>
                                        <p:attrNameLst>
                                          <p:attrName>ppt_h</p:attrName>
                                        </p:attrNameLst>
                                      </p:cBhvr>
                                      <p:tavLst>
                                        <p:tav tm="0">
                                          <p:val>
                                            <p:strVal val="#ppt_h"/>
                                          </p:val>
                                        </p:tav>
                                        <p:tav tm="100000">
                                          <p:val>
                                            <p:strVal val="#ppt_h"/>
                                          </p:val>
                                        </p:tav>
                                      </p:tavLst>
                                    </p:anim>
                                  </p:childTnLst>
                                </p:cTn>
                              </p:par>
                              <p:par>
                                <p:cTn id="40" presetID="2" presetClass="entr" presetSubtype="4"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anim calcmode="lin" valueType="num">
                                      <p:cBhvr additive="base">
                                        <p:cTn id="42" dur="1000" fill="hold"/>
                                        <p:tgtEl>
                                          <p:spTgt spid="55"/>
                                        </p:tgtEl>
                                        <p:attrNameLst>
                                          <p:attrName>ppt_x</p:attrName>
                                        </p:attrNameLst>
                                      </p:cBhvr>
                                      <p:tavLst>
                                        <p:tav tm="0">
                                          <p:val>
                                            <p:strVal val="#ppt_x"/>
                                          </p:val>
                                        </p:tav>
                                        <p:tav tm="100000">
                                          <p:val>
                                            <p:strVal val="#ppt_x"/>
                                          </p:val>
                                        </p:tav>
                                      </p:tavLst>
                                    </p:anim>
                                    <p:anim calcmode="lin" valueType="num">
                                      <p:cBhvr additive="base">
                                        <p:cTn id="43" dur="1000" fill="hold"/>
                                        <p:tgtEl>
                                          <p:spTgt spid="55"/>
                                        </p:tgtEl>
                                        <p:attrNameLst>
                                          <p:attrName>ppt_y</p:attrName>
                                        </p:attrNameLst>
                                      </p:cBhvr>
                                      <p:tavLst>
                                        <p:tav tm="0">
                                          <p:val>
                                            <p:strVal val="1+#ppt_h/2"/>
                                          </p:val>
                                        </p:tav>
                                        <p:tav tm="100000">
                                          <p:val>
                                            <p:strVal val="#ppt_y"/>
                                          </p:val>
                                        </p:tav>
                                      </p:tavLst>
                                    </p:anim>
                                  </p:childTnLst>
                                </p:cTn>
                              </p:par>
                              <p:par>
                                <p:cTn id="44" presetID="22" presetClass="entr" presetSubtype="8" fill="hold" grpId="0" nodeType="withEffect">
                                  <p:stCondLst>
                                    <p:cond delay="1000"/>
                                  </p:stCondLst>
                                  <p:childTnLst>
                                    <p:set>
                                      <p:cBhvr>
                                        <p:cTn id="45" dur="1" fill="hold">
                                          <p:stCondLst>
                                            <p:cond delay="0"/>
                                          </p:stCondLst>
                                        </p:cTn>
                                        <p:tgtEl>
                                          <p:spTgt spid="56"/>
                                        </p:tgtEl>
                                        <p:attrNameLst>
                                          <p:attrName>style.visibility</p:attrName>
                                        </p:attrNameLst>
                                      </p:cBhvr>
                                      <p:to>
                                        <p:strVal val="visible"/>
                                      </p:to>
                                    </p:set>
                                    <p:animEffect transition="in" filter="wipe(left)">
                                      <p:cBhvr>
                                        <p:cTn id="46" dur="1000"/>
                                        <p:tgtEl>
                                          <p:spTgt spid="56"/>
                                        </p:tgtEl>
                                      </p:cBhvr>
                                    </p:animEffect>
                                  </p:childTnLst>
                                </p:cTn>
                              </p:par>
                            </p:childTnLst>
                          </p:cTn>
                        </p:par>
                        <p:par>
                          <p:cTn id="47" fill="hold">
                            <p:stCondLst>
                              <p:cond delay="6250"/>
                            </p:stCondLst>
                            <p:childTnLst>
                              <p:par>
                                <p:cTn id="48" presetID="45" presetClass="entr" presetSubtype="0" fill="hold" grpId="0" nodeType="afterEffect">
                                  <p:stCondLst>
                                    <p:cond delay="0"/>
                                  </p:stCondLst>
                                  <p:childTnLst>
                                    <p:set>
                                      <p:cBhvr>
                                        <p:cTn id="49" dur="1" fill="hold">
                                          <p:stCondLst>
                                            <p:cond delay="0"/>
                                          </p:stCondLst>
                                        </p:cTn>
                                        <p:tgtEl>
                                          <p:spTgt spid="74"/>
                                        </p:tgtEl>
                                        <p:attrNameLst>
                                          <p:attrName>style.visibility</p:attrName>
                                        </p:attrNameLst>
                                      </p:cBhvr>
                                      <p:to>
                                        <p:strVal val="visible"/>
                                      </p:to>
                                    </p:set>
                                    <p:animEffect transition="in" filter="fade">
                                      <p:cBhvr>
                                        <p:cTn id="50" dur="2000"/>
                                        <p:tgtEl>
                                          <p:spTgt spid="74"/>
                                        </p:tgtEl>
                                      </p:cBhvr>
                                    </p:animEffect>
                                    <p:anim calcmode="lin" valueType="num">
                                      <p:cBhvr>
                                        <p:cTn id="51" dur="2000" fill="hold"/>
                                        <p:tgtEl>
                                          <p:spTgt spid="74"/>
                                        </p:tgtEl>
                                        <p:attrNameLst>
                                          <p:attrName>ppt_w</p:attrName>
                                        </p:attrNameLst>
                                      </p:cBhvr>
                                      <p:tavLst>
                                        <p:tav tm="0" fmla="#ppt_w*sin(2.5*pi*$)">
                                          <p:val>
                                            <p:fltVal val="0"/>
                                          </p:val>
                                        </p:tav>
                                        <p:tav tm="100000">
                                          <p:val>
                                            <p:fltVal val="1"/>
                                          </p:val>
                                        </p:tav>
                                      </p:tavLst>
                                    </p:anim>
                                    <p:anim calcmode="lin" valueType="num">
                                      <p:cBhvr>
                                        <p:cTn id="52" dur="2000" fill="hold"/>
                                        <p:tgtEl>
                                          <p:spTgt spid="74"/>
                                        </p:tgtEl>
                                        <p:attrNameLst>
                                          <p:attrName>ppt_h</p:attrName>
                                        </p:attrNameLst>
                                      </p:cBhvr>
                                      <p:tavLst>
                                        <p:tav tm="0">
                                          <p:val>
                                            <p:strVal val="#ppt_h"/>
                                          </p:val>
                                        </p:tav>
                                        <p:tav tm="100000">
                                          <p:val>
                                            <p:strVal val="#ppt_h"/>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additive="base">
                                        <p:cTn id="55" dur="1000" fill="hold"/>
                                        <p:tgtEl>
                                          <p:spTgt spid="57"/>
                                        </p:tgtEl>
                                        <p:attrNameLst>
                                          <p:attrName>ppt_x</p:attrName>
                                        </p:attrNameLst>
                                      </p:cBhvr>
                                      <p:tavLst>
                                        <p:tav tm="0">
                                          <p:val>
                                            <p:strVal val="#ppt_x"/>
                                          </p:val>
                                        </p:tav>
                                        <p:tav tm="100000">
                                          <p:val>
                                            <p:strVal val="#ppt_x"/>
                                          </p:val>
                                        </p:tav>
                                      </p:tavLst>
                                    </p:anim>
                                    <p:anim calcmode="lin" valueType="num">
                                      <p:cBhvr additive="base">
                                        <p:cTn id="56" dur="1000" fill="hold"/>
                                        <p:tgtEl>
                                          <p:spTgt spid="57"/>
                                        </p:tgtEl>
                                        <p:attrNameLst>
                                          <p:attrName>ppt_y</p:attrName>
                                        </p:attrNameLst>
                                      </p:cBhvr>
                                      <p:tavLst>
                                        <p:tav tm="0">
                                          <p:val>
                                            <p:strVal val="1+#ppt_h/2"/>
                                          </p:val>
                                        </p:tav>
                                        <p:tav tm="100000">
                                          <p:val>
                                            <p:strVal val="#ppt_y"/>
                                          </p:val>
                                        </p:tav>
                                      </p:tavLst>
                                    </p:anim>
                                  </p:childTnLst>
                                </p:cTn>
                              </p:par>
                              <p:par>
                                <p:cTn id="57" presetID="22" presetClass="entr" presetSubtype="8" fill="hold" grpId="0" nodeType="withEffect">
                                  <p:stCondLst>
                                    <p:cond delay="1000"/>
                                  </p:stCondLst>
                                  <p:childTnLst>
                                    <p:set>
                                      <p:cBhvr>
                                        <p:cTn id="58" dur="1" fill="hold">
                                          <p:stCondLst>
                                            <p:cond delay="0"/>
                                          </p:stCondLst>
                                        </p:cTn>
                                        <p:tgtEl>
                                          <p:spTgt spid="58"/>
                                        </p:tgtEl>
                                        <p:attrNameLst>
                                          <p:attrName>style.visibility</p:attrName>
                                        </p:attrNameLst>
                                      </p:cBhvr>
                                      <p:to>
                                        <p:strVal val="visible"/>
                                      </p:to>
                                    </p:set>
                                    <p:animEffect transition="in" filter="wipe(left)">
                                      <p:cBhvr>
                                        <p:cTn id="59"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5" grpId="0" animBg="1"/>
      <p:bldP spid="46" grpId="0"/>
      <p:bldP spid="55" grpId="0" animBg="1"/>
      <p:bldP spid="56" grpId="0"/>
      <p:bldP spid="57" grpId="0" animBg="1"/>
      <p:bldP spid="58" grpId="0"/>
      <p:bldP spid="72" grpId="0" animBg="1"/>
      <p:bldP spid="73"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348</cp:revision>
  <dcterms:created xsi:type="dcterms:W3CDTF">2016-09-28T22:08:47Z</dcterms:created>
  <dcterms:modified xsi:type="dcterms:W3CDTF">2016-11-12T01:19:42Z</dcterms:modified>
</cp:coreProperties>
</file>