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7734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5436970" y="4196508"/>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solidFill>
            <a:srgbClr val="8C8C8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8226264" y="4740350"/>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solidFill>
            <a:srgbClr val="90909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4"/>
          <p:cNvSpPr>
            <a:spLocks/>
          </p:cNvSpPr>
          <p:nvPr/>
        </p:nvSpPr>
        <p:spPr bwMode="auto">
          <a:xfrm>
            <a:off x="8888541" y="3519729"/>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solidFill>
            <a:srgbClr val="A0A0A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6976640" y="2792191"/>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20"/>
          <p:cNvSpPr>
            <a:spLocks/>
          </p:cNvSpPr>
          <p:nvPr/>
        </p:nvSpPr>
        <p:spPr bwMode="auto">
          <a:xfrm>
            <a:off x="7489059" y="2835698"/>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solidFill>
            <a:srgbClr val="9C9C9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5751189" y="2886456"/>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solidFill>
            <a:srgbClr val="94949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23"/>
          <p:cNvSpPr>
            <a:spLocks/>
          </p:cNvSpPr>
          <p:nvPr/>
        </p:nvSpPr>
        <p:spPr bwMode="auto">
          <a:xfrm>
            <a:off x="9944798" y="2236265"/>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3"/>
          <p:cNvSpPr>
            <a:spLocks/>
          </p:cNvSpPr>
          <p:nvPr/>
        </p:nvSpPr>
        <p:spPr bwMode="auto">
          <a:xfrm>
            <a:off x="8869204" y="2038065"/>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2"/>
          <p:cNvSpPr>
            <a:spLocks/>
          </p:cNvSpPr>
          <p:nvPr/>
        </p:nvSpPr>
        <p:spPr bwMode="auto">
          <a:xfrm>
            <a:off x="8939298" y="1673087"/>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solidFill>
            <a:srgbClr val="ADADA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1"/>
          <p:cNvSpPr>
            <a:spLocks/>
          </p:cNvSpPr>
          <p:nvPr/>
        </p:nvSpPr>
        <p:spPr bwMode="auto">
          <a:xfrm>
            <a:off x="8569488" y="1934130"/>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solidFill>
            <a:srgbClr val="B0B0B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0"/>
          <p:cNvSpPr>
            <a:spLocks noEditPoints="1"/>
          </p:cNvSpPr>
          <p:nvPr/>
        </p:nvSpPr>
        <p:spPr bwMode="auto">
          <a:xfrm>
            <a:off x="8596075" y="1431379"/>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solidFill>
            <a:srgbClr val="B3B3B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18"/>
          <p:cNvSpPr>
            <a:spLocks/>
          </p:cNvSpPr>
          <p:nvPr/>
        </p:nvSpPr>
        <p:spPr bwMode="auto">
          <a:xfrm>
            <a:off x="8791858" y="1866452"/>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9"/>
          <p:cNvSpPr>
            <a:spLocks/>
          </p:cNvSpPr>
          <p:nvPr/>
        </p:nvSpPr>
        <p:spPr bwMode="auto">
          <a:xfrm>
            <a:off x="6369958" y="1206593"/>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solidFill>
            <a:srgbClr val="BCBCB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9"/>
          <p:cNvSpPr>
            <a:spLocks/>
          </p:cNvSpPr>
          <p:nvPr/>
        </p:nvSpPr>
        <p:spPr bwMode="auto">
          <a:xfrm>
            <a:off x="7924130" y="1247682"/>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17"/>
          <p:cNvSpPr>
            <a:spLocks/>
          </p:cNvSpPr>
          <p:nvPr/>
        </p:nvSpPr>
        <p:spPr bwMode="auto">
          <a:xfrm>
            <a:off x="6879958" y="769102"/>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solidFill>
            <a:srgbClr val="B9B9B9"/>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16"/>
          <p:cNvSpPr>
            <a:spLocks/>
          </p:cNvSpPr>
          <p:nvPr/>
        </p:nvSpPr>
        <p:spPr bwMode="auto">
          <a:xfrm>
            <a:off x="5746354" y="500808"/>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8" name="Group 97"/>
          <p:cNvGrpSpPr/>
          <p:nvPr/>
        </p:nvGrpSpPr>
        <p:grpSpPr>
          <a:xfrm>
            <a:off x="10205841" y="4817696"/>
            <a:ext cx="229622" cy="323888"/>
            <a:chOff x="10205841" y="4817696"/>
            <a:chExt cx="229622" cy="323888"/>
          </a:xfrm>
          <a:solidFill>
            <a:srgbClr val="A4A4A4"/>
          </a:soli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7"/>
          <p:cNvSpPr>
            <a:spLocks/>
          </p:cNvSpPr>
          <p:nvPr/>
        </p:nvSpPr>
        <p:spPr bwMode="auto">
          <a:xfrm>
            <a:off x="10880203" y="4418879"/>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8"/>
          <p:cNvSpPr>
            <a:spLocks/>
          </p:cNvSpPr>
          <p:nvPr/>
        </p:nvSpPr>
        <p:spPr bwMode="auto">
          <a:xfrm>
            <a:off x="11675417" y="4416463"/>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10621559" y="3263929"/>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10744879" y="33895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1135312" y="4421590"/>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53" name="Picture 5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9102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45" presetClass="entr" presetSubtype="0" fill="hold" grpId="0" nodeType="afterEffect">
                                  <p:stCondLst>
                                    <p:cond delay="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2000"/>
                                        <p:tgtEl>
                                          <p:spTgt spid="120"/>
                                        </p:tgtEl>
                                      </p:cBhvr>
                                    </p:animEffect>
                                    <p:anim calcmode="lin" valueType="num">
                                      <p:cBhvr>
                                        <p:cTn id="107" dur="2000" fill="hold"/>
                                        <p:tgtEl>
                                          <p:spTgt spid="120"/>
                                        </p:tgtEl>
                                        <p:attrNameLst>
                                          <p:attrName>ppt_w</p:attrName>
                                        </p:attrNameLst>
                                      </p:cBhvr>
                                      <p:tavLst>
                                        <p:tav tm="0" fmla="#ppt_w*sin(2.5*pi*$)">
                                          <p:val>
                                            <p:fltVal val="0"/>
                                          </p:val>
                                        </p:tav>
                                        <p:tav tm="100000">
                                          <p:val>
                                            <p:fltVal val="1"/>
                                          </p:val>
                                        </p:tav>
                                      </p:tavLst>
                                    </p:anim>
                                    <p:anim calcmode="lin" valueType="num">
                                      <p:cBhvr>
                                        <p:cTn id="108" dur="2000" fill="hold"/>
                                        <p:tgtEl>
                                          <p:spTgt spid="120"/>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animEffect transition="in" filter="fade">
                                      <p:cBhvr>
                                        <p:cTn id="111" dur="2000"/>
                                        <p:tgtEl>
                                          <p:spTgt spid="119"/>
                                        </p:tgtEl>
                                      </p:cBhvr>
                                    </p:animEffect>
                                    <p:anim calcmode="lin" valueType="num">
                                      <p:cBhvr>
                                        <p:cTn id="112" dur="2000" fill="hold"/>
                                        <p:tgtEl>
                                          <p:spTgt spid="119"/>
                                        </p:tgtEl>
                                        <p:attrNameLst>
                                          <p:attrName>ppt_w</p:attrName>
                                        </p:attrNameLst>
                                      </p:cBhvr>
                                      <p:tavLst>
                                        <p:tav tm="0" fmla="#ppt_w*sin(2.5*pi*$)">
                                          <p:val>
                                            <p:fltVal val="0"/>
                                          </p:val>
                                        </p:tav>
                                        <p:tav tm="100000">
                                          <p:val>
                                            <p:fltVal val="1"/>
                                          </p:val>
                                        </p:tav>
                                      </p:tavLst>
                                    </p:anim>
                                    <p:anim calcmode="lin" valueType="num">
                                      <p:cBhvr>
                                        <p:cTn id="113" dur="2000" fill="hold"/>
                                        <p:tgtEl>
                                          <p:spTgt spid="119"/>
                                        </p:tgtEl>
                                        <p:attrNameLst>
                                          <p:attrName>ppt_h</p:attrName>
                                        </p:attrNameLst>
                                      </p:cBhvr>
                                      <p:tavLst>
                                        <p:tav tm="0">
                                          <p:val>
                                            <p:strVal val="#ppt_h"/>
                                          </p:val>
                                        </p:tav>
                                        <p:tav tm="100000">
                                          <p:val>
                                            <p:strVal val="#ppt_h"/>
                                          </p:val>
                                        </p:tav>
                                      </p:tavLst>
                                    </p:anim>
                                  </p:childTnLst>
                                </p:cTn>
                              </p:par>
                            </p:childTnLst>
                          </p:cTn>
                        </p:par>
                        <p:par>
                          <p:cTn id="114" fill="hold">
                            <p:stCondLst>
                              <p:cond delay="7500"/>
                            </p:stCondLst>
                            <p:childTnLst>
                              <p:par>
                                <p:cTn id="115" presetID="21" presetClass="entr" presetSubtype="1"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Effect transition="in" filter="wheel(1)">
                                      <p:cBhvr>
                                        <p:cTn id="117" dur="2000"/>
                                        <p:tgtEl>
                                          <p:spTgt spid="118"/>
                                        </p:tgtEl>
                                      </p:cBhvr>
                                    </p:animEffect>
                                  </p:childTnLst>
                                </p:cTn>
                              </p:par>
                              <p:par>
                                <p:cTn id="118" presetID="2" presetClass="entr" presetSubtype="4" fill="hold" nodeType="withEffect">
                                  <p:stCondLst>
                                    <p:cond delay="500"/>
                                  </p:stCondLst>
                                  <p:childTnLst>
                                    <p:set>
                                      <p:cBhvr>
                                        <p:cTn id="119" dur="1" fill="hold">
                                          <p:stCondLst>
                                            <p:cond delay="0"/>
                                          </p:stCondLst>
                                        </p:cTn>
                                        <p:tgtEl>
                                          <p:spTgt spid="121"/>
                                        </p:tgtEl>
                                        <p:attrNameLst>
                                          <p:attrName>style.visibility</p:attrName>
                                        </p:attrNameLst>
                                      </p:cBhvr>
                                      <p:to>
                                        <p:strVal val="visible"/>
                                      </p:to>
                                    </p:set>
                                    <p:anim calcmode="lin" valueType="num">
                                      <p:cBhvr additive="base">
                                        <p:cTn id="120" dur="500" fill="hold"/>
                                        <p:tgtEl>
                                          <p:spTgt spid="121"/>
                                        </p:tgtEl>
                                        <p:attrNameLst>
                                          <p:attrName>ppt_x</p:attrName>
                                        </p:attrNameLst>
                                      </p:cBhvr>
                                      <p:tavLst>
                                        <p:tav tm="0">
                                          <p:val>
                                            <p:strVal val="#ppt_x"/>
                                          </p:val>
                                        </p:tav>
                                        <p:tav tm="100000">
                                          <p:val>
                                            <p:strVal val="#ppt_x"/>
                                          </p:val>
                                        </p:tav>
                                      </p:tavLst>
                                    </p:anim>
                                    <p:anim calcmode="lin" valueType="num">
                                      <p:cBhvr additive="base">
                                        <p:cTn id="121" dur="500" fill="hold"/>
                                        <p:tgtEl>
                                          <p:spTgt spid="121"/>
                                        </p:tgtEl>
                                        <p:attrNameLst>
                                          <p:attrName>ppt_y</p:attrName>
                                        </p:attrNameLst>
                                      </p:cBhvr>
                                      <p:tavLst>
                                        <p:tav tm="0">
                                          <p:val>
                                            <p:strVal val="1+#ppt_h/2"/>
                                          </p:val>
                                        </p:tav>
                                        <p:tav tm="100000">
                                          <p:val>
                                            <p:strVal val="#ppt_y"/>
                                          </p:val>
                                        </p:tav>
                                      </p:tavLst>
                                    </p:anim>
                                  </p:childTnLst>
                                </p:cTn>
                              </p:par>
                            </p:childTnLst>
                          </p:cTn>
                        </p:par>
                        <p:par>
                          <p:cTn id="122" fill="hold">
                            <p:stCondLst>
                              <p:cond delay="9500"/>
                            </p:stCondLst>
                            <p:childTnLst>
                              <p:par>
                                <p:cTn id="123" presetID="45" presetClass="entr" presetSubtype="0"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Effect transition="in" filter="fade">
                                      <p:cBhvr>
                                        <p:cTn id="125" dur="2000"/>
                                        <p:tgtEl>
                                          <p:spTgt spid="129"/>
                                        </p:tgtEl>
                                      </p:cBhvr>
                                    </p:animEffect>
                                    <p:anim calcmode="lin" valueType="num">
                                      <p:cBhvr>
                                        <p:cTn id="126" dur="2000" fill="hold"/>
                                        <p:tgtEl>
                                          <p:spTgt spid="129"/>
                                        </p:tgtEl>
                                        <p:attrNameLst>
                                          <p:attrName>ppt_w</p:attrName>
                                        </p:attrNameLst>
                                      </p:cBhvr>
                                      <p:tavLst>
                                        <p:tav tm="0" fmla="#ppt_w*sin(2.5*pi*$)">
                                          <p:val>
                                            <p:fltVal val="0"/>
                                          </p:val>
                                        </p:tav>
                                        <p:tav tm="100000">
                                          <p:val>
                                            <p:fltVal val="1"/>
                                          </p:val>
                                        </p:tav>
                                      </p:tavLst>
                                    </p:anim>
                                    <p:anim calcmode="lin" valueType="num">
                                      <p:cBhvr>
                                        <p:cTn id="127" dur="2000" fill="hold"/>
                                        <p:tgtEl>
                                          <p:spTgt spid="129"/>
                                        </p:tgtEl>
                                        <p:attrNameLst>
                                          <p:attrName>ppt_h</p:attrName>
                                        </p:attrNameLst>
                                      </p:cBhvr>
                                      <p:tavLst>
                                        <p:tav tm="0">
                                          <p:val>
                                            <p:strVal val="#ppt_h"/>
                                          </p:val>
                                        </p:tav>
                                        <p:tav tm="100000">
                                          <p:val>
                                            <p:strVal val="#ppt_h"/>
                                          </p:val>
                                        </p:tav>
                                      </p:tavLst>
                                    </p:anim>
                                  </p:childTnLst>
                                </p:cTn>
                              </p:par>
                              <p:par>
                                <p:cTn id="128" presetID="45" presetClass="entr" presetSubtype="0" fill="hold" grpId="0" nodeType="withEffect">
                                  <p:stCondLst>
                                    <p:cond delay="0"/>
                                  </p:stCondLst>
                                  <p:childTnLst>
                                    <p:set>
                                      <p:cBhvr>
                                        <p:cTn id="129" dur="1" fill="hold">
                                          <p:stCondLst>
                                            <p:cond delay="0"/>
                                          </p:stCondLst>
                                        </p:cTn>
                                        <p:tgtEl>
                                          <p:spTgt spid="128"/>
                                        </p:tgtEl>
                                        <p:attrNameLst>
                                          <p:attrName>style.visibility</p:attrName>
                                        </p:attrNameLst>
                                      </p:cBhvr>
                                      <p:to>
                                        <p:strVal val="visible"/>
                                      </p:to>
                                    </p:set>
                                    <p:animEffect transition="in" filter="fade">
                                      <p:cBhvr>
                                        <p:cTn id="130" dur="2000"/>
                                        <p:tgtEl>
                                          <p:spTgt spid="128"/>
                                        </p:tgtEl>
                                      </p:cBhvr>
                                    </p:animEffect>
                                    <p:anim calcmode="lin" valueType="num">
                                      <p:cBhvr>
                                        <p:cTn id="131" dur="2000" fill="hold"/>
                                        <p:tgtEl>
                                          <p:spTgt spid="128"/>
                                        </p:tgtEl>
                                        <p:attrNameLst>
                                          <p:attrName>ppt_w</p:attrName>
                                        </p:attrNameLst>
                                      </p:cBhvr>
                                      <p:tavLst>
                                        <p:tav tm="0" fmla="#ppt_w*sin(2.5*pi*$)">
                                          <p:val>
                                            <p:fltVal val="0"/>
                                          </p:val>
                                        </p:tav>
                                        <p:tav tm="100000">
                                          <p:val>
                                            <p:fltVal val="1"/>
                                          </p:val>
                                        </p:tav>
                                      </p:tavLst>
                                    </p:anim>
                                    <p:anim calcmode="lin" valueType="num">
                                      <p:cBhvr>
                                        <p:cTn id="132" dur="2000" fill="hold"/>
                                        <p:tgtEl>
                                          <p:spTgt spid="128"/>
                                        </p:tgtEl>
                                        <p:attrNameLst>
                                          <p:attrName>ppt_h</p:attrName>
                                        </p:attrNameLst>
                                      </p:cBhvr>
                                      <p:tavLst>
                                        <p:tav tm="0">
                                          <p:val>
                                            <p:strVal val="#ppt_h"/>
                                          </p:val>
                                        </p:tav>
                                        <p:tav tm="100000">
                                          <p:val>
                                            <p:strVal val="#ppt_h"/>
                                          </p:val>
                                        </p:tav>
                                      </p:tavLst>
                                    </p:anim>
                                  </p:childTnLst>
                                </p:cTn>
                              </p:par>
                            </p:childTnLst>
                          </p:cTn>
                        </p:par>
                        <p:par>
                          <p:cTn id="133" fill="hold">
                            <p:stCondLst>
                              <p:cond delay="11500"/>
                            </p:stCondLst>
                            <p:childTnLst>
                              <p:par>
                                <p:cTn id="134" presetID="21" presetClass="entr" presetSubtype="1" fill="hold" grpId="0"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heel(1)">
                                      <p:cBhvr>
                                        <p:cTn id="136" dur="2000"/>
                                        <p:tgtEl>
                                          <p:spTgt spid="127"/>
                                        </p:tgtEl>
                                      </p:cBhvr>
                                    </p:animEffect>
                                  </p:childTnLst>
                                </p:cTn>
                              </p:par>
                              <p:par>
                                <p:cTn id="137" presetID="2" presetClass="entr" presetSubtype="4" fill="hold" nodeType="withEffect">
                                  <p:stCondLst>
                                    <p:cond delay="500"/>
                                  </p:stCondLst>
                                  <p:childTnLst>
                                    <p:set>
                                      <p:cBhvr>
                                        <p:cTn id="138" dur="1" fill="hold">
                                          <p:stCondLst>
                                            <p:cond delay="0"/>
                                          </p:stCondLst>
                                        </p:cTn>
                                        <p:tgtEl>
                                          <p:spTgt spid="130"/>
                                        </p:tgtEl>
                                        <p:attrNameLst>
                                          <p:attrName>style.visibility</p:attrName>
                                        </p:attrNameLst>
                                      </p:cBhvr>
                                      <p:to>
                                        <p:strVal val="visible"/>
                                      </p:to>
                                    </p:set>
                                    <p:anim calcmode="lin" valueType="num">
                                      <p:cBhvr additive="base">
                                        <p:cTn id="139" dur="500" fill="hold"/>
                                        <p:tgtEl>
                                          <p:spTgt spid="130"/>
                                        </p:tgtEl>
                                        <p:attrNameLst>
                                          <p:attrName>ppt_x</p:attrName>
                                        </p:attrNameLst>
                                      </p:cBhvr>
                                      <p:tavLst>
                                        <p:tav tm="0">
                                          <p:val>
                                            <p:strVal val="#ppt_x"/>
                                          </p:val>
                                        </p:tav>
                                        <p:tav tm="100000">
                                          <p:val>
                                            <p:strVal val="#ppt_x"/>
                                          </p:val>
                                        </p:tav>
                                      </p:tavLst>
                                    </p:anim>
                                    <p:anim calcmode="lin" valueType="num">
                                      <p:cBhvr additive="base">
                                        <p:cTn id="140" dur="500" fill="hold"/>
                                        <p:tgtEl>
                                          <p:spTgt spid="130"/>
                                        </p:tgtEl>
                                        <p:attrNameLst>
                                          <p:attrName>ppt_y</p:attrName>
                                        </p:attrNameLst>
                                      </p:cBhvr>
                                      <p:tavLst>
                                        <p:tav tm="0">
                                          <p:val>
                                            <p:strVal val="1+#ppt_h/2"/>
                                          </p:val>
                                        </p:tav>
                                        <p:tav tm="100000">
                                          <p:val>
                                            <p:strVal val="#ppt_y"/>
                                          </p:val>
                                        </p:tav>
                                      </p:tavLst>
                                    </p:anim>
                                  </p:childTnLst>
                                </p:cTn>
                              </p:par>
                            </p:childTnLst>
                          </p:cTn>
                        </p:par>
                        <p:par>
                          <p:cTn id="141" fill="hold">
                            <p:stCondLst>
                              <p:cond delay="13500"/>
                            </p:stCondLst>
                            <p:childTnLst>
                              <p:par>
                                <p:cTn id="142" presetID="45" presetClass="entr" presetSubtype="0" fill="hold" grpId="0" nodeType="afterEffect">
                                  <p:stCondLst>
                                    <p:cond delay="0"/>
                                  </p:stCondLst>
                                  <p:childTnLst>
                                    <p:set>
                                      <p:cBhvr>
                                        <p:cTn id="143" dur="1" fill="hold">
                                          <p:stCondLst>
                                            <p:cond delay="0"/>
                                          </p:stCondLst>
                                        </p:cTn>
                                        <p:tgtEl>
                                          <p:spTgt spid="138"/>
                                        </p:tgtEl>
                                        <p:attrNameLst>
                                          <p:attrName>style.visibility</p:attrName>
                                        </p:attrNameLst>
                                      </p:cBhvr>
                                      <p:to>
                                        <p:strVal val="visible"/>
                                      </p:to>
                                    </p:set>
                                    <p:animEffect transition="in" filter="fade">
                                      <p:cBhvr>
                                        <p:cTn id="144" dur="2000"/>
                                        <p:tgtEl>
                                          <p:spTgt spid="138"/>
                                        </p:tgtEl>
                                      </p:cBhvr>
                                    </p:animEffect>
                                    <p:anim calcmode="lin" valueType="num">
                                      <p:cBhvr>
                                        <p:cTn id="145" dur="2000" fill="hold"/>
                                        <p:tgtEl>
                                          <p:spTgt spid="138"/>
                                        </p:tgtEl>
                                        <p:attrNameLst>
                                          <p:attrName>ppt_w</p:attrName>
                                        </p:attrNameLst>
                                      </p:cBhvr>
                                      <p:tavLst>
                                        <p:tav tm="0" fmla="#ppt_w*sin(2.5*pi*$)">
                                          <p:val>
                                            <p:fltVal val="0"/>
                                          </p:val>
                                        </p:tav>
                                        <p:tav tm="100000">
                                          <p:val>
                                            <p:fltVal val="1"/>
                                          </p:val>
                                        </p:tav>
                                      </p:tavLst>
                                    </p:anim>
                                    <p:anim calcmode="lin" valueType="num">
                                      <p:cBhvr>
                                        <p:cTn id="146" dur="2000" fill="hold"/>
                                        <p:tgtEl>
                                          <p:spTgt spid="138"/>
                                        </p:tgtEl>
                                        <p:attrNameLst>
                                          <p:attrName>ppt_h</p:attrName>
                                        </p:attrNameLst>
                                      </p:cBhvr>
                                      <p:tavLst>
                                        <p:tav tm="0">
                                          <p:val>
                                            <p:strVal val="#ppt_h"/>
                                          </p:val>
                                        </p:tav>
                                        <p:tav tm="100000">
                                          <p:val>
                                            <p:strVal val="#ppt_h"/>
                                          </p:val>
                                        </p:tav>
                                      </p:tavLst>
                                    </p:anim>
                                  </p:childTnLst>
                                </p:cTn>
                              </p:par>
                              <p:par>
                                <p:cTn id="147" presetID="45" presetClass="entr" presetSubtype="0" fill="hold" grpId="0"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2000"/>
                                        <p:tgtEl>
                                          <p:spTgt spid="137"/>
                                        </p:tgtEl>
                                      </p:cBhvr>
                                    </p:animEffect>
                                    <p:anim calcmode="lin" valueType="num">
                                      <p:cBhvr>
                                        <p:cTn id="150" dur="2000" fill="hold"/>
                                        <p:tgtEl>
                                          <p:spTgt spid="137"/>
                                        </p:tgtEl>
                                        <p:attrNameLst>
                                          <p:attrName>ppt_w</p:attrName>
                                        </p:attrNameLst>
                                      </p:cBhvr>
                                      <p:tavLst>
                                        <p:tav tm="0" fmla="#ppt_w*sin(2.5*pi*$)">
                                          <p:val>
                                            <p:fltVal val="0"/>
                                          </p:val>
                                        </p:tav>
                                        <p:tav tm="100000">
                                          <p:val>
                                            <p:fltVal val="1"/>
                                          </p:val>
                                        </p:tav>
                                      </p:tavLst>
                                    </p:anim>
                                    <p:anim calcmode="lin" valueType="num">
                                      <p:cBhvr>
                                        <p:cTn id="151" dur="2000" fill="hold"/>
                                        <p:tgtEl>
                                          <p:spTgt spid="137"/>
                                        </p:tgtEl>
                                        <p:attrNameLst>
                                          <p:attrName>ppt_h</p:attrName>
                                        </p:attrNameLst>
                                      </p:cBhvr>
                                      <p:tavLst>
                                        <p:tav tm="0">
                                          <p:val>
                                            <p:strVal val="#ppt_h"/>
                                          </p:val>
                                        </p:tav>
                                        <p:tav tm="100000">
                                          <p:val>
                                            <p:strVal val="#ppt_h"/>
                                          </p:val>
                                        </p:tav>
                                      </p:tavLst>
                                    </p:anim>
                                  </p:childTnLst>
                                </p:cTn>
                              </p:par>
                            </p:childTnLst>
                          </p:cTn>
                        </p:par>
                        <p:par>
                          <p:cTn id="152" fill="hold">
                            <p:stCondLst>
                              <p:cond delay="15500"/>
                            </p:stCondLst>
                            <p:childTnLst>
                              <p:par>
                                <p:cTn id="153" presetID="21" presetClass="entr" presetSubtype="1" fill="hold" grpId="0" nodeType="afterEffect">
                                  <p:stCondLst>
                                    <p:cond delay="0"/>
                                  </p:stCondLst>
                                  <p:childTnLst>
                                    <p:set>
                                      <p:cBhvr>
                                        <p:cTn id="154" dur="1" fill="hold">
                                          <p:stCondLst>
                                            <p:cond delay="0"/>
                                          </p:stCondLst>
                                        </p:cTn>
                                        <p:tgtEl>
                                          <p:spTgt spid="136"/>
                                        </p:tgtEl>
                                        <p:attrNameLst>
                                          <p:attrName>style.visibility</p:attrName>
                                        </p:attrNameLst>
                                      </p:cBhvr>
                                      <p:to>
                                        <p:strVal val="visible"/>
                                      </p:to>
                                    </p:set>
                                    <p:animEffect transition="in" filter="wheel(1)">
                                      <p:cBhvr>
                                        <p:cTn id="155" dur="2000"/>
                                        <p:tgtEl>
                                          <p:spTgt spid="136"/>
                                        </p:tgtEl>
                                      </p:cBhvr>
                                    </p:animEffect>
                                  </p:childTnLst>
                                </p:cTn>
                              </p:par>
                              <p:par>
                                <p:cTn id="156" presetID="2" presetClass="entr" presetSubtype="4" fill="hold" nodeType="withEffect">
                                  <p:stCondLst>
                                    <p:cond delay="50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ppt_x"/>
                                          </p:val>
                                        </p:tav>
                                        <p:tav tm="100000">
                                          <p:val>
                                            <p:strVal val="#ppt_x"/>
                                          </p:val>
                                        </p:tav>
                                      </p:tavLst>
                                    </p:anim>
                                    <p:anim calcmode="lin" valueType="num">
                                      <p:cBhvr additive="base">
                                        <p:cTn id="15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2016-11-12T01:18:49Z</dcterms:modified>
</cp:coreProperties>
</file>