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307037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12268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p:nvPr/>
        </p:nvGrpSpPr>
        <p:grpSpPr>
          <a:xfrm>
            <a:off x="6092841" y="4466799"/>
            <a:ext cx="3012818" cy="2285857"/>
            <a:chOff x="4568507" y="3010863"/>
            <a:chExt cx="1665606" cy="1399922"/>
          </a:xfrm>
          <a:solidFill>
            <a:srgbClr val="0050AA"/>
          </a:solidFill>
          <a:effectLst>
            <a:outerShdw blurRad="50800" dist="38100" dir="2700000" algn="tl" rotWithShape="0">
              <a:prstClr val="black">
                <a:alpha val="40000"/>
              </a:prstClr>
            </a:outerShdw>
          </a:effectLst>
        </p:grpSpPr>
        <p:sp>
          <p:nvSpPr>
            <p:cNvPr id="54" name="Freeform 5"/>
            <p:cNvSpPr>
              <a:spLocks/>
            </p:cNvSpPr>
            <p:nvPr/>
          </p:nvSpPr>
          <p:spPr bwMode="auto">
            <a:xfrm>
              <a:off x="4568507" y="3137610"/>
              <a:ext cx="1662113" cy="1273175"/>
            </a:xfrm>
            <a:custGeom>
              <a:avLst/>
              <a:gdLst/>
              <a:ahLst/>
              <a:cxnLst>
                <a:cxn ang="0">
                  <a:pos x="363" y="0"/>
                </a:cxn>
                <a:cxn ang="0">
                  <a:pos x="380" y="1"/>
                </a:cxn>
                <a:cxn ang="0">
                  <a:pos x="441" y="72"/>
                </a:cxn>
                <a:cxn ang="0">
                  <a:pos x="441" y="161"/>
                </a:cxn>
                <a:cxn ang="0">
                  <a:pos x="380" y="233"/>
                </a:cxn>
                <a:cxn ang="0">
                  <a:pos x="363" y="233"/>
                </a:cxn>
                <a:cxn ang="0">
                  <a:pos x="95" y="233"/>
                </a:cxn>
                <a:cxn ang="0">
                  <a:pos x="32" y="264"/>
                </a:cxn>
                <a:cxn ang="0">
                  <a:pos x="0" y="338"/>
                </a:cxn>
                <a:cxn ang="0">
                  <a:pos x="0" y="72"/>
                </a:cxn>
                <a:cxn ang="0">
                  <a:pos x="23" y="14"/>
                </a:cxn>
                <a:cxn ang="0">
                  <a:pos x="72" y="0"/>
                </a:cxn>
                <a:cxn ang="0">
                  <a:pos x="363" y="0"/>
                </a:cxn>
              </a:cxnLst>
              <a:rect l="0" t="0" r="r" b="b"/>
              <a:pathLst>
                <a:path w="441" h="338">
                  <a:moveTo>
                    <a:pt x="363" y="0"/>
                  </a:moveTo>
                  <a:cubicBezTo>
                    <a:pt x="369" y="0"/>
                    <a:pt x="374" y="1"/>
                    <a:pt x="380" y="1"/>
                  </a:cubicBezTo>
                  <a:cubicBezTo>
                    <a:pt x="421" y="4"/>
                    <a:pt x="441" y="28"/>
                    <a:pt x="441" y="72"/>
                  </a:cubicBezTo>
                  <a:cubicBezTo>
                    <a:pt x="441" y="161"/>
                    <a:pt x="441" y="161"/>
                    <a:pt x="441" y="161"/>
                  </a:cubicBezTo>
                  <a:cubicBezTo>
                    <a:pt x="441" y="206"/>
                    <a:pt x="421" y="229"/>
                    <a:pt x="380" y="233"/>
                  </a:cubicBezTo>
                  <a:cubicBezTo>
                    <a:pt x="374" y="233"/>
                    <a:pt x="369" y="233"/>
                    <a:pt x="363"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lnTo>
                    <a:pt x="363" y="0"/>
                  </a:lnTo>
                  <a:close/>
                </a:path>
              </a:pathLst>
            </a:custGeom>
            <a:solidFill>
              <a:srgbClr val="003C9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5"/>
            <p:cNvSpPr>
              <a:spLocks/>
            </p:cNvSpPr>
            <p:nvPr/>
          </p:nvSpPr>
          <p:spPr bwMode="auto">
            <a:xfrm>
              <a:off x="4572000" y="3010863"/>
              <a:ext cx="1662113" cy="1273175"/>
            </a:xfrm>
            <a:custGeom>
              <a:avLst/>
              <a:gdLst/>
              <a:ahLst/>
              <a:cxnLst>
                <a:cxn ang="0">
                  <a:pos x="363" y="0"/>
                </a:cxn>
                <a:cxn ang="0">
                  <a:pos x="380" y="1"/>
                </a:cxn>
                <a:cxn ang="0">
                  <a:pos x="441" y="72"/>
                </a:cxn>
                <a:cxn ang="0">
                  <a:pos x="441" y="161"/>
                </a:cxn>
                <a:cxn ang="0">
                  <a:pos x="380" y="233"/>
                </a:cxn>
                <a:cxn ang="0">
                  <a:pos x="363" y="233"/>
                </a:cxn>
                <a:cxn ang="0">
                  <a:pos x="95" y="233"/>
                </a:cxn>
                <a:cxn ang="0">
                  <a:pos x="32" y="264"/>
                </a:cxn>
                <a:cxn ang="0">
                  <a:pos x="0" y="338"/>
                </a:cxn>
                <a:cxn ang="0">
                  <a:pos x="0" y="72"/>
                </a:cxn>
                <a:cxn ang="0">
                  <a:pos x="23" y="14"/>
                </a:cxn>
                <a:cxn ang="0">
                  <a:pos x="72" y="0"/>
                </a:cxn>
                <a:cxn ang="0">
                  <a:pos x="363" y="0"/>
                </a:cxn>
              </a:cxnLst>
              <a:rect l="0" t="0" r="r" b="b"/>
              <a:pathLst>
                <a:path w="441" h="338">
                  <a:moveTo>
                    <a:pt x="363" y="0"/>
                  </a:moveTo>
                  <a:cubicBezTo>
                    <a:pt x="369" y="0"/>
                    <a:pt x="374" y="1"/>
                    <a:pt x="380" y="1"/>
                  </a:cubicBezTo>
                  <a:cubicBezTo>
                    <a:pt x="421" y="4"/>
                    <a:pt x="441" y="28"/>
                    <a:pt x="441" y="72"/>
                  </a:cubicBezTo>
                  <a:cubicBezTo>
                    <a:pt x="441" y="161"/>
                    <a:pt x="441" y="161"/>
                    <a:pt x="441" y="161"/>
                  </a:cubicBezTo>
                  <a:cubicBezTo>
                    <a:pt x="441" y="206"/>
                    <a:pt x="421" y="229"/>
                    <a:pt x="380" y="233"/>
                  </a:cubicBezTo>
                  <a:cubicBezTo>
                    <a:pt x="374" y="233"/>
                    <a:pt x="369" y="233"/>
                    <a:pt x="363"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lnTo>
                    <a:pt x="36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3" name="Group 52"/>
          <p:cNvGrpSpPr/>
          <p:nvPr/>
        </p:nvGrpSpPr>
        <p:grpSpPr>
          <a:xfrm>
            <a:off x="6092841" y="2844833"/>
            <a:ext cx="4620879" cy="2229772"/>
            <a:chOff x="4568507" y="2105026"/>
            <a:chExt cx="2554606" cy="1365576"/>
          </a:xfrm>
          <a:solidFill>
            <a:srgbClr val="157EBF"/>
          </a:solidFill>
          <a:effectLst>
            <a:outerShdw blurRad="50800" dist="38100" dir="2700000" algn="tl" rotWithShape="0">
              <a:prstClr val="black">
                <a:alpha val="40000"/>
              </a:prstClr>
            </a:outerShdw>
          </a:effectLst>
        </p:grpSpPr>
        <p:sp>
          <p:nvSpPr>
            <p:cNvPr id="51" name="Freeform 6"/>
            <p:cNvSpPr>
              <a:spLocks/>
            </p:cNvSpPr>
            <p:nvPr/>
          </p:nvSpPr>
          <p:spPr bwMode="auto">
            <a:xfrm>
              <a:off x="4568507" y="2199014"/>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solidFill>
              <a:srgbClr val="016A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6"/>
            <p:cNvSpPr>
              <a:spLocks/>
            </p:cNvSpPr>
            <p:nvPr/>
          </p:nvSpPr>
          <p:spPr bwMode="auto">
            <a:xfrm>
              <a:off x="4572000" y="2105026"/>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2" name="Group 51"/>
          <p:cNvGrpSpPr/>
          <p:nvPr/>
        </p:nvGrpSpPr>
        <p:grpSpPr>
          <a:xfrm>
            <a:off x="6092841" y="1213877"/>
            <a:ext cx="3747933" cy="2223710"/>
            <a:chOff x="4568507" y="1246188"/>
            <a:chExt cx="2072006" cy="1361863"/>
          </a:xfrm>
          <a:solidFill>
            <a:srgbClr val="36B8E3"/>
          </a:solidFill>
          <a:effectLst>
            <a:outerShdw blurRad="50800" dist="38100" dir="2700000" algn="tl" rotWithShape="0">
              <a:prstClr val="black">
                <a:alpha val="40000"/>
              </a:prstClr>
            </a:outerShdw>
          </a:effectLst>
        </p:grpSpPr>
        <p:sp>
          <p:nvSpPr>
            <p:cNvPr id="50" name="Freeform 7"/>
            <p:cNvSpPr>
              <a:spLocks/>
            </p:cNvSpPr>
            <p:nvPr/>
          </p:nvSpPr>
          <p:spPr bwMode="auto">
            <a:xfrm>
              <a:off x="4568507" y="1334876"/>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solidFill>
              <a:srgbClr val="22A4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7"/>
            <p:cNvSpPr>
              <a:spLocks/>
            </p:cNvSpPr>
            <p:nvPr/>
          </p:nvSpPr>
          <p:spPr bwMode="auto">
            <a:xfrm>
              <a:off x="4572000" y="1246188"/>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p:nvPr/>
        </p:nvGrpSpPr>
        <p:grpSpPr>
          <a:xfrm>
            <a:off x="3086341" y="4887133"/>
            <a:ext cx="3012818" cy="1975921"/>
            <a:chOff x="3086341" y="4829981"/>
            <a:chExt cx="3012818" cy="1975921"/>
          </a:xfrm>
          <a:solidFill>
            <a:srgbClr val="0967B9"/>
          </a:solidFill>
        </p:grpSpPr>
        <p:sp>
          <p:nvSpPr>
            <p:cNvPr id="87" name="Freeform 86"/>
            <p:cNvSpPr>
              <a:spLocks/>
            </p:cNvSpPr>
            <p:nvPr/>
          </p:nvSpPr>
          <p:spPr bwMode="auto">
            <a:xfrm flipH="1">
              <a:off x="3092659" y="4994069"/>
              <a:ext cx="3006500" cy="1811832"/>
            </a:xfrm>
            <a:custGeom>
              <a:avLst/>
              <a:gdLst>
                <a:gd name="connsiteX0" fmla="*/ 2474738 w 3006500"/>
                <a:gd name="connsiteY0" fmla="*/ 0 h 1811832"/>
                <a:gd name="connsiteX1" fmla="*/ 490857 w 3006500"/>
                <a:gd name="connsiteY1" fmla="*/ 0 h 1811832"/>
                <a:gd name="connsiteX2" fmla="*/ 156802 w 3006500"/>
                <a:gd name="connsiteY2" fmla="*/ 86108 h 1811832"/>
                <a:gd name="connsiteX3" fmla="*/ 0 w 3006500"/>
                <a:gd name="connsiteY3" fmla="*/ 442842 h 1811832"/>
                <a:gd name="connsiteX4" fmla="*/ 0 w 3006500"/>
                <a:gd name="connsiteY4" fmla="*/ 1790909 h 1811832"/>
                <a:gd name="connsiteX5" fmla="*/ 0 w 3006500"/>
                <a:gd name="connsiteY5" fmla="*/ 1811832 h 1811832"/>
                <a:gd name="connsiteX6" fmla="*/ 69880 w 3006500"/>
                <a:gd name="connsiteY6" fmla="*/ 1811832 h 1811832"/>
                <a:gd name="connsiteX7" fmla="*/ 123673 w 3006500"/>
                <a:gd name="connsiteY7" fmla="*/ 1725142 h 1811832"/>
                <a:gd name="connsiteX8" fmla="*/ 218159 w 3006500"/>
                <a:gd name="connsiteY8" fmla="*/ 1623753 h 1811832"/>
                <a:gd name="connsiteX9" fmla="*/ 647659 w 3006500"/>
                <a:gd name="connsiteY9" fmla="*/ 1433085 h 1811832"/>
                <a:gd name="connsiteX10" fmla="*/ 2474738 w 3006500"/>
                <a:gd name="connsiteY10" fmla="*/ 1433085 h 1811832"/>
                <a:gd name="connsiteX11" fmla="*/ 2590635 w 3006500"/>
                <a:gd name="connsiteY11" fmla="*/ 1433085 h 1811832"/>
                <a:gd name="connsiteX12" fmla="*/ 3006500 w 3006500"/>
                <a:gd name="connsiteY12" fmla="*/ 990244 h 1811832"/>
                <a:gd name="connsiteX13" fmla="*/ 3006500 w 3006500"/>
                <a:gd name="connsiteY13" fmla="*/ 442842 h 1811832"/>
                <a:gd name="connsiteX14" fmla="*/ 2590635 w 3006500"/>
                <a:gd name="connsiteY14" fmla="*/ 6151 h 1811832"/>
                <a:gd name="connsiteX15" fmla="*/ 2474738 w 3006500"/>
                <a:gd name="connsiteY15" fmla="*/ 0 h 181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6500" h="1811832">
                  <a:moveTo>
                    <a:pt x="2474738" y="0"/>
                  </a:moveTo>
                  <a:lnTo>
                    <a:pt x="490857" y="0"/>
                  </a:lnTo>
                  <a:cubicBezTo>
                    <a:pt x="347691" y="0"/>
                    <a:pt x="238611" y="30753"/>
                    <a:pt x="156802" y="86108"/>
                  </a:cubicBezTo>
                  <a:cubicBezTo>
                    <a:pt x="47722" y="159915"/>
                    <a:pt x="0" y="276776"/>
                    <a:pt x="0" y="442842"/>
                  </a:cubicBezTo>
                  <a:cubicBezTo>
                    <a:pt x="0" y="442842"/>
                    <a:pt x="0" y="442842"/>
                    <a:pt x="0" y="1790909"/>
                  </a:cubicBezTo>
                  <a:lnTo>
                    <a:pt x="0" y="1811832"/>
                  </a:lnTo>
                  <a:lnTo>
                    <a:pt x="69880" y="1811832"/>
                  </a:lnTo>
                  <a:lnTo>
                    <a:pt x="123673" y="1725142"/>
                  </a:lnTo>
                  <a:cubicBezTo>
                    <a:pt x="150836" y="1689872"/>
                    <a:pt x="182367" y="1656044"/>
                    <a:pt x="218159" y="1623753"/>
                  </a:cubicBezTo>
                  <a:cubicBezTo>
                    <a:pt x="340873" y="1513043"/>
                    <a:pt x="484040" y="1451537"/>
                    <a:pt x="647659" y="1433085"/>
                  </a:cubicBezTo>
                  <a:cubicBezTo>
                    <a:pt x="647659" y="1433085"/>
                    <a:pt x="647659" y="1433085"/>
                    <a:pt x="2474738" y="1433085"/>
                  </a:cubicBezTo>
                  <a:cubicBezTo>
                    <a:pt x="2515643" y="1433085"/>
                    <a:pt x="2549730" y="1433085"/>
                    <a:pt x="2590635" y="1433085"/>
                  </a:cubicBezTo>
                  <a:cubicBezTo>
                    <a:pt x="2870151" y="1408483"/>
                    <a:pt x="3006500" y="1267020"/>
                    <a:pt x="3006500" y="990244"/>
                  </a:cubicBezTo>
                  <a:cubicBezTo>
                    <a:pt x="3006500" y="990244"/>
                    <a:pt x="3006500" y="990244"/>
                    <a:pt x="3006500" y="442842"/>
                  </a:cubicBezTo>
                  <a:cubicBezTo>
                    <a:pt x="3006500" y="172216"/>
                    <a:pt x="2870151" y="24603"/>
                    <a:pt x="2590635" y="6151"/>
                  </a:cubicBezTo>
                  <a:cubicBezTo>
                    <a:pt x="2549730" y="6151"/>
                    <a:pt x="2515643" y="0"/>
                    <a:pt x="2474738" y="0"/>
                  </a:cubicBezTo>
                  <a:close/>
                </a:path>
              </a:pathLst>
            </a:custGeom>
            <a:solidFill>
              <a:srgbClr val="0053A5"/>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dirty="0"/>
            </a:p>
          </p:txBody>
        </p:sp>
        <p:sp>
          <p:nvSpPr>
            <p:cNvPr id="89" name="Freeform 88"/>
            <p:cNvSpPr>
              <a:spLocks/>
            </p:cNvSpPr>
            <p:nvPr/>
          </p:nvSpPr>
          <p:spPr bwMode="auto">
            <a:xfrm flipH="1">
              <a:off x="3086341" y="4829981"/>
              <a:ext cx="3006500" cy="1975921"/>
            </a:xfrm>
            <a:custGeom>
              <a:avLst/>
              <a:gdLst>
                <a:gd name="connsiteX0" fmla="*/ 2474738 w 3006500"/>
                <a:gd name="connsiteY0" fmla="*/ 0 h 1975921"/>
                <a:gd name="connsiteX1" fmla="*/ 490857 w 3006500"/>
                <a:gd name="connsiteY1" fmla="*/ 0 h 1975921"/>
                <a:gd name="connsiteX2" fmla="*/ 156802 w 3006500"/>
                <a:gd name="connsiteY2" fmla="*/ 86108 h 1975921"/>
                <a:gd name="connsiteX3" fmla="*/ 0 w 3006500"/>
                <a:gd name="connsiteY3" fmla="*/ 442842 h 1975921"/>
                <a:gd name="connsiteX4" fmla="*/ 0 w 3006500"/>
                <a:gd name="connsiteY4" fmla="*/ 1930259 h 1975921"/>
                <a:gd name="connsiteX5" fmla="*/ 0 w 3006500"/>
                <a:gd name="connsiteY5" fmla="*/ 1975921 h 1975921"/>
                <a:gd name="connsiteX6" fmla="*/ 11440 w 3006500"/>
                <a:gd name="connsiteY6" fmla="*/ 1975921 h 1975921"/>
                <a:gd name="connsiteX7" fmla="*/ 13955 w 3006500"/>
                <a:gd name="connsiteY7" fmla="*/ 1953290 h 1975921"/>
                <a:gd name="connsiteX8" fmla="*/ 218159 w 3006500"/>
                <a:gd name="connsiteY8" fmla="*/ 1623753 h 1975921"/>
                <a:gd name="connsiteX9" fmla="*/ 647659 w 3006500"/>
                <a:gd name="connsiteY9" fmla="*/ 1433085 h 1975921"/>
                <a:gd name="connsiteX10" fmla="*/ 2474738 w 3006500"/>
                <a:gd name="connsiteY10" fmla="*/ 1433085 h 1975921"/>
                <a:gd name="connsiteX11" fmla="*/ 2590635 w 3006500"/>
                <a:gd name="connsiteY11" fmla="*/ 1433085 h 1975921"/>
                <a:gd name="connsiteX12" fmla="*/ 3006500 w 3006500"/>
                <a:gd name="connsiteY12" fmla="*/ 990244 h 1975921"/>
                <a:gd name="connsiteX13" fmla="*/ 3006500 w 3006500"/>
                <a:gd name="connsiteY13" fmla="*/ 442842 h 1975921"/>
                <a:gd name="connsiteX14" fmla="*/ 2590635 w 3006500"/>
                <a:gd name="connsiteY14" fmla="*/ 6151 h 1975921"/>
                <a:gd name="connsiteX15" fmla="*/ 2474738 w 3006500"/>
                <a:gd name="connsiteY15" fmla="*/ 0 h 197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6500" h="1975921">
                  <a:moveTo>
                    <a:pt x="2474738" y="0"/>
                  </a:moveTo>
                  <a:lnTo>
                    <a:pt x="490857" y="0"/>
                  </a:lnTo>
                  <a:cubicBezTo>
                    <a:pt x="347691" y="0"/>
                    <a:pt x="238611" y="30753"/>
                    <a:pt x="156802" y="86108"/>
                  </a:cubicBezTo>
                  <a:cubicBezTo>
                    <a:pt x="47722" y="159915"/>
                    <a:pt x="0" y="276776"/>
                    <a:pt x="0" y="442842"/>
                  </a:cubicBezTo>
                  <a:cubicBezTo>
                    <a:pt x="0" y="442842"/>
                    <a:pt x="0" y="442842"/>
                    <a:pt x="0" y="1930259"/>
                  </a:cubicBezTo>
                  <a:lnTo>
                    <a:pt x="0" y="1975921"/>
                  </a:lnTo>
                  <a:lnTo>
                    <a:pt x="11440" y="1975921"/>
                  </a:lnTo>
                  <a:lnTo>
                    <a:pt x="13955" y="1953290"/>
                  </a:lnTo>
                  <a:cubicBezTo>
                    <a:pt x="41757" y="1831335"/>
                    <a:pt x="110784" y="1720625"/>
                    <a:pt x="218159" y="1623753"/>
                  </a:cubicBezTo>
                  <a:cubicBezTo>
                    <a:pt x="340873" y="1513043"/>
                    <a:pt x="484040" y="1451537"/>
                    <a:pt x="647659" y="1433085"/>
                  </a:cubicBezTo>
                  <a:cubicBezTo>
                    <a:pt x="647659" y="1433085"/>
                    <a:pt x="647659" y="1433085"/>
                    <a:pt x="2474738" y="1433085"/>
                  </a:cubicBezTo>
                  <a:cubicBezTo>
                    <a:pt x="2515643" y="1433085"/>
                    <a:pt x="2549730" y="1433085"/>
                    <a:pt x="2590635" y="1433085"/>
                  </a:cubicBezTo>
                  <a:cubicBezTo>
                    <a:pt x="2870151" y="1408483"/>
                    <a:pt x="3006500" y="1267020"/>
                    <a:pt x="3006500" y="990244"/>
                  </a:cubicBezTo>
                  <a:cubicBezTo>
                    <a:pt x="3006500" y="990244"/>
                    <a:pt x="3006500" y="990244"/>
                    <a:pt x="3006500" y="442842"/>
                  </a:cubicBezTo>
                  <a:cubicBezTo>
                    <a:pt x="3006500" y="172216"/>
                    <a:pt x="2870151" y="24603"/>
                    <a:pt x="2590635" y="6151"/>
                  </a:cubicBezTo>
                  <a:cubicBezTo>
                    <a:pt x="2549730" y="6151"/>
                    <a:pt x="2515643" y="0"/>
                    <a:pt x="2474738" y="0"/>
                  </a:cubicBezTo>
                  <a:close/>
                </a:path>
              </a:pathLst>
            </a:custGeom>
            <a:grp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grpSp>
      <p:grpSp>
        <p:nvGrpSpPr>
          <p:cNvPr id="59" name="Group 58"/>
          <p:cNvGrpSpPr/>
          <p:nvPr/>
        </p:nvGrpSpPr>
        <p:grpSpPr>
          <a:xfrm flipH="1">
            <a:off x="1478280" y="3265163"/>
            <a:ext cx="4620879" cy="2229772"/>
            <a:chOff x="4568507" y="2105026"/>
            <a:chExt cx="2554606" cy="1365576"/>
          </a:xfrm>
          <a:solidFill>
            <a:srgbClr val="239BD3"/>
          </a:solidFill>
          <a:effectLst>
            <a:outerShdw blurRad="50800" dist="38100" dir="8100000" algn="tr" rotWithShape="0">
              <a:prstClr val="black">
                <a:alpha val="40000"/>
              </a:prstClr>
            </a:outerShdw>
          </a:effectLst>
        </p:grpSpPr>
        <p:sp>
          <p:nvSpPr>
            <p:cNvPr id="63" name="Freeform 6"/>
            <p:cNvSpPr>
              <a:spLocks/>
            </p:cNvSpPr>
            <p:nvPr/>
          </p:nvSpPr>
          <p:spPr bwMode="auto">
            <a:xfrm>
              <a:off x="4568507" y="2199014"/>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solidFill>
              <a:srgbClr val="0F87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6"/>
            <p:cNvSpPr>
              <a:spLocks/>
            </p:cNvSpPr>
            <p:nvPr/>
          </p:nvSpPr>
          <p:spPr bwMode="auto">
            <a:xfrm>
              <a:off x="4572000" y="2105026"/>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0" name="Group 59"/>
          <p:cNvGrpSpPr/>
          <p:nvPr/>
        </p:nvGrpSpPr>
        <p:grpSpPr>
          <a:xfrm flipH="1">
            <a:off x="2351227" y="1648505"/>
            <a:ext cx="3747933" cy="2223710"/>
            <a:chOff x="4568507" y="1246188"/>
            <a:chExt cx="2072006" cy="1361863"/>
          </a:xfrm>
          <a:solidFill>
            <a:srgbClr val="44D7FB"/>
          </a:solidFill>
          <a:effectLst>
            <a:outerShdw blurRad="50800" dist="38100" dir="8100000" algn="tr" rotWithShape="0">
              <a:prstClr val="black">
                <a:alpha val="40000"/>
              </a:prstClr>
            </a:outerShdw>
          </a:effectLst>
        </p:grpSpPr>
        <p:sp>
          <p:nvSpPr>
            <p:cNvPr id="61" name="Freeform 7"/>
            <p:cNvSpPr>
              <a:spLocks/>
            </p:cNvSpPr>
            <p:nvPr/>
          </p:nvSpPr>
          <p:spPr bwMode="auto">
            <a:xfrm>
              <a:off x="4568507" y="1334876"/>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solidFill>
              <a:srgbClr val="30C3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7"/>
            <p:cNvSpPr>
              <a:spLocks/>
            </p:cNvSpPr>
            <p:nvPr/>
          </p:nvSpPr>
          <p:spPr bwMode="auto">
            <a:xfrm>
              <a:off x="4572000" y="1246188"/>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4" name="TextBox 123"/>
          <p:cNvSpPr txBox="1"/>
          <p:nvPr/>
        </p:nvSpPr>
        <p:spPr>
          <a:xfrm>
            <a:off x="3341511" y="1867001"/>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grpSp>
        <p:nvGrpSpPr>
          <p:cNvPr id="36" name="Group 35"/>
          <p:cNvGrpSpPr/>
          <p:nvPr/>
        </p:nvGrpSpPr>
        <p:grpSpPr>
          <a:xfrm>
            <a:off x="3341511" y="258228"/>
            <a:ext cx="5508978" cy="954108"/>
            <a:chOff x="3341511" y="258228"/>
            <a:chExt cx="5508978" cy="954108"/>
          </a:xfrm>
        </p:grpSpPr>
        <p:sp>
          <p:nvSpPr>
            <p:cNvPr id="37" name="TextBox 3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8" name="TextBox 3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9" name="Freeform 202"/>
          <p:cNvSpPr>
            <a:spLocks noEditPoints="1"/>
          </p:cNvSpPr>
          <p:nvPr/>
        </p:nvSpPr>
        <p:spPr bwMode="auto">
          <a:xfrm>
            <a:off x="10012409" y="3286039"/>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0" name="Freeform 37"/>
          <p:cNvSpPr>
            <a:spLocks noEditPoints="1"/>
          </p:cNvSpPr>
          <p:nvPr/>
        </p:nvSpPr>
        <p:spPr bwMode="auto">
          <a:xfrm>
            <a:off x="2648131" y="211805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1" name="Freeform 41"/>
          <p:cNvSpPr>
            <a:spLocks noEditPoints="1"/>
          </p:cNvSpPr>
          <p:nvPr/>
        </p:nvSpPr>
        <p:spPr bwMode="auto">
          <a:xfrm>
            <a:off x="8297744" y="4952415"/>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42" name="Freeform 172"/>
          <p:cNvSpPr>
            <a:spLocks noEditPoints="1"/>
          </p:cNvSpPr>
          <p:nvPr/>
        </p:nvSpPr>
        <p:spPr bwMode="auto">
          <a:xfrm>
            <a:off x="3406262" y="5390957"/>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3" name="Group 42"/>
          <p:cNvGrpSpPr/>
          <p:nvPr/>
        </p:nvGrpSpPr>
        <p:grpSpPr>
          <a:xfrm>
            <a:off x="1790922" y="3752419"/>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68"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p:nvPr/>
        </p:nvGrpSpPr>
        <p:grpSpPr>
          <a:xfrm>
            <a:off x="9106478" y="1649253"/>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77"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2" name="TextBox 81"/>
          <p:cNvSpPr txBox="1"/>
          <p:nvPr/>
        </p:nvSpPr>
        <p:spPr>
          <a:xfrm>
            <a:off x="2777705" y="3492876"/>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3" name="TextBox 82"/>
          <p:cNvSpPr txBox="1"/>
          <p:nvPr/>
        </p:nvSpPr>
        <p:spPr>
          <a:xfrm>
            <a:off x="3900109" y="5080689"/>
            <a:ext cx="2119398"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4" name="TextBox 83"/>
          <p:cNvSpPr txBox="1"/>
          <p:nvPr/>
        </p:nvSpPr>
        <p:spPr>
          <a:xfrm>
            <a:off x="6653951" y="1431373"/>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5" name="TextBox 84"/>
          <p:cNvSpPr txBox="1"/>
          <p:nvPr/>
        </p:nvSpPr>
        <p:spPr>
          <a:xfrm>
            <a:off x="7209935" y="3011303"/>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6" name="TextBox 85"/>
          <p:cNvSpPr txBox="1"/>
          <p:nvPr/>
        </p:nvSpPr>
        <p:spPr>
          <a:xfrm>
            <a:off x="6549904" y="4664933"/>
            <a:ext cx="1706134"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a:t>
            </a:r>
            <a:endParaRPr lang="en-US" sz="1333" dirty="0">
              <a:solidFill>
                <a:schemeClr val="bg1"/>
              </a:solidFill>
              <a:latin typeface="Candara" panose="020E0502030303020204" pitchFamily="34" charset="0"/>
            </a:endParaRPr>
          </a:p>
        </p:txBody>
      </p:sp>
      <p:pic>
        <p:nvPicPr>
          <p:cNvPr id="56" name="Picture 5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25210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750"/>
                                        <p:tgtEl>
                                          <p:spTgt spid="36"/>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anim calcmode="lin" valueType="num">
                                      <p:cBhvr>
                                        <p:cTn id="19" dur="500" fill="hold"/>
                                        <p:tgtEl>
                                          <p:spTgt spid="42"/>
                                        </p:tgtEl>
                                        <p:attrNameLst>
                                          <p:attrName>ppt_x</p:attrName>
                                        </p:attrNameLst>
                                      </p:cBhvr>
                                      <p:tavLst>
                                        <p:tav tm="0">
                                          <p:val>
                                            <p:fltVal val="0.5"/>
                                          </p:val>
                                        </p:tav>
                                        <p:tav tm="100000">
                                          <p:val>
                                            <p:strVal val="#ppt_x"/>
                                          </p:val>
                                        </p:tav>
                                      </p:tavLst>
                                    </p:anim>
                                    <p:anim calcmode="lin" valueType="num">
                                      <p:cBhvr>
                                        <p:cTn id="20" dur="500" fill="hold"/>
                                        <p:tgtEl>
                                          <p:spTgt spid="42"/>
                                        </p:tgtEl>
                                        <p:attrNameLst>
                                          <p:attrName>ppt_y</p:attrName>
                                        </p:attrNameLst>
                                      </p:cBhvr>
                                      <p:tavLst>
                                        <p:tav tm="0">
                                          <p:val>
                                            <p:fltVal val="0.5"/>
                                          </p:val>
                                        </p:tav>
                                        <p:tav tm="100000">
                                          <p:val>
                                            <p:strVal val="#ppt_y"/>
                                          </p:val>
                                        </p:tav>
                                      </p:tavLst>
                                    </p:anim>
                                  </p:childTnLst>
                                </p:cTn>
                              </p:par>
                            </p:childTnLst>
                          </p:cTn>
                        </p:par>
                        <p:par>
                          <p:cTn id="21" fill="hold">
                            <p:stCondLst>
                              <p:cond delay="1750"/>
                            </p:stCondLst>
                            <p:childTnLst>
                              <p:par>
                                <p:cTn id="22" presetID="53" presetClass="entr" presetSubtype="528" fill="hold" grpId="0" nodeType="afterEffect">
                                  <p:stCondLst>
                                    <p:cond delay="0"/>
                                  </p:stCondLst>
                                  <p:childTnLst>
                                    <p:set>
                                      <p:cBhvr>
                                        <p:cTn id="23" dur="1" fill="hold">
                                          <p:stCondLst>
                                            <p:cond delay="0"/>
                                          </p:stCondLst>
                                        </p:cTn>
                                        <p:tgtEl>
                                          <p:spTgt spid="83"/>
                                        </p:tgtEl>
                                        <p:attrNameLst>
                                          <p:attrName>style.visibility</p:attrName>
                                        </p:attrNameLst>
                                      </p:cBhvr>
                                      <p:to>
                                        <p:strVal val="visible"/>
                                      </p:to>
                                    </p:set>
                                    <p:anim calcmode="lin" valueType="num">
                                      <p:cBhvr>
                                        <p:cTn id="24" dur="500" fill="hold"/>
                                        <p:tgtEl>
                                          <p:spTgt spid="83"/>
                                        </p:tgtEl>
                                        <p:attrNameLst>
                                          <p:attrName>ppt_w</p:attrName>
                                        </p:attrNameLst>
                                      </p:cBhvr>
                                      <p:tavLst>
                                        <p:tav tm="0">
                                          <p:val>
                                            <p:fltVal val="0"/>
                                          </p:val>
                                        </p:tav>
                                        <p:tav tm="100000">
                                          <p:val>
                                            <p:strVal val="#ppt_w"/>
                                          </p:val>
                                        </p:tav>
                                      </p:tavLst>
                                    </p:anim>
                                    <p:anim calcmode="lin" valueType="num">
                                      <p:cBhvr>
                                        <p:cTn id="25" dur="500" fill="hold"/>
                                        <p:tgtEl>
                                          <p:spTgt spid="83"/>
                                        </p:tgtEl>
                                        <p:attrNameLst>
                                          <p:attrName>ppt_h</p:attrName>
                                        </p:attrNameLst>
                                      </p:cBhvr>
                                      <p:tavLst>
                                        <p:tav tm="0">
                                          <p:val>
                                            <p:fltVal val="0"/>
                                          </p:val>
                                        </p:tav>
                                        <p:tav tm="100000">
                                          <p:val>
                                            <p:strVal val="#ppt_h"/>
                                          </p:val>
                                        </p:tav>
                                      </p:tavLst>
                                    </p:anim>
                                    <p:animEffect transition="in" filter="fade">
                                      <p:cBhvr>
                                        <p:cTn id="26" dur="500"/>
                                        <p:tgtEl>
                                          <p:spTgt spid="83"/>
                                        </p:tgtEl>
                                      </p:cBhvr>
                                    </p:animEffect>
                                    <p:anim calcmode="lin" valueType="num">
                                      <p:cBhvr>
                                        <p:cTn id="27" dur="500" fill="hold"/>
                                        <p:tgtEl>
                                          <p:spTgt spid="83"/>
                                        </p:tgtEl>
                                        <p:attrNameLst>
                                          <p:attrName>ppt_x</p:attrName>
                                        </p:attrNameLst>
                                      </p:cBhvr>
                                      <p:tavLst>
                                        <p:tav tm="0">
                                          <p:val>
                                            <p:fltVal val="0.5"/>
                                          </p:val>
                                        </p:tav>
                                        <p:tav tm="100000">
                                          <p:val>
                                            <p:strVal val="#ppt_x"/>
                                          </p:val>
                                        </p:tav>
                                      </p:tavLst>
                                    </p:anim>
                                    <p:anim calcmode="lin" valueType="num">
                                      <p:cBhvr>
                                        <p:cTn id="28" dur="500" fill="hold"/>
                                        <p:tgtEl>
                                          <p:spTgt spid="83"/>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 presetClass="entr" presetSubtype="4" fill="hold" nodeType="afterEffect">
                                  <p:stCondLst>
                                    <p:cond delay="0"/>
                                  </p:stCondLst>
                                  <p:childTnLst>
                                    <p:set>
                                      <p:cBhvr>
                                        <p:cTn id="31" dur="1" fill="hold">
                                          <p:stCondLst>
                                            <p:cond delay="0"/>
                                          </p:stCondLst>
                                        </p:cTn>
                                        <p:tgtEl>
                                          <p:spTgt spid="55"/>
                                        </p:tgtEl>
                                        <p:attrNameLst>
                                          <p:attrName>style.visibility</p:attrName>
                                        </p:attrNameLst>
                                      </p:cBhvr>
                                      <p:to>
                                        <p:strVal val="visible"/>
                                      </p:to>
                                    </p:set>
                                    <p:anim calcmode="lin" valueType="num">
                                      <p:cBhvr additive="base">
                                        <p:cTn id="32" dur="500" fill="hold"/>
                                        <p:tgtEl>
                                          <p:spTgt spid="55"/>
                                        </p:tgtEl>
                                        <p:attrNameLst>
                                          <p:attrName>ppt_x</p:attrName>
                                        </p:attrNameLst>
                                      </p:cBhvr>
                                      <p:tavLst>
                                        <p:tav tm="0">
                                          <p:val>
                                            <p:strVal val="#ppt_x"/>
                                          </p:val>
                                        </p:tav>
                                        <p:tav tm="100000">
                                          <p:val>
                                            <p:strVal val="#ppt_x"/>
                                          </p:val>
                                        </p:tav>
                                      </p:tavLst>
                                    </p:anim>
                                    <p:anim calcmode="lin" valueType="num">
                                      <p:cBhvr additive="base">
                                        <p:cTn id="33" dur="500" fill="hold"/>
                                        <p:tgtEl>
                                          <p:spTgt spid="55"/>
                                        </p:tgtEl>
                                        <p:attrNameLst>
                                          <p:attrName>ppt_y</p:attrName>
                                        </p:attrNameLst>
                                      </p:cBhvr>
                                      <p:tavLst>
                                        <p:tav tm="0">
                                          <p:val>
                                            <p:strVal val="1+#ppt_h/2"/>
                                          </p:val>
                                        </p:tav>
                                        <p:tav tm="100000">
                                          <p:val>
                                            <p:strVal val="#ppt_y"/>
                                          </p:val>
                                        </p:tav>
                                      </p:tavLst>
                                    </p:anim>
                                  </p:childTnLst>
                                </p:cTn>
                              </p:par>
                            </p:childTnLst>
                          </p:cTn>
                        </p:par>
                        <p:par>
                          <p:cTn id="34" fill="hold">
                            <p:stCondLst>
                              <p:cond delay="2750"/>
                            </p:stCondLst>
                            <p:childTnLst>
                              <p:par>
                                <p:cTn id="35" presetID="53" presetClass="entr" presetSubtype="528"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 calcmode="lin" valueType="num">
                                      <p:cBhvr>
                                        <p:cTn id="37" dur="500" fill="hold"/>
                                        <p:tgtEl>
                                          <p:spTgt spid="41"/>
                                        </p:tgtEl>
                                        <p:attrNameLst>
                                          <p:attrName>ppt_w</p:attrName>
                                        </p:attrNameLst>
                                      </p:cBhvr>
                                      <p:tavLst>
                                        <p:tav tm="0">
                                          <p:val>
                                            <p:fltVal val="0"/>
                                          </p:val>
                                        </p:tav>
                                        <p:tav tm="100000">
                                          <p:val>
                                            <p:strVal val="#ppt_w"/>
                                          </p:val>
                                        </p:tav>
                                      </p:tavLst>
                                    </p:anim>
                                    <p:anim calcmode="lin" valueType="num">
                                      <p:cBhvr>
                                        <p:cTn id="38" dur="500" fill="hold"/>
                                        <p:tgtEl>
                                          <p:spTgt spid="41"/>
                                        </p:tgtEl>
                                        <p:attrNameLst>
                                          <p:attrName>ppt_h</p:attrName>
                                        </p:attrNameLst>
                                      </p:cBhvr>
                                      <p:tavLst>
                                        <p:tav tm="0">
                                          <p:val>
                                            <p:fltVal val="0"/>
                                          </p:val>
                                        </p:tav>
                                        <p:tav tm="100000">
                                          <p:val>
                                            <p:strVal val="#ppt_h"/>
                                          </p:val>
                                        </p:tav>
                                      </p:tavLst>
                                    </p:anim>
                                    <p:animEffect transition="in" filter="fade">
                                      <p:cBhvr>
                                        <p:cTn id="39" dur="500"/>
                                        <p:tgtEl>
                                          <p:spTgt spid="41"/>
                                        </p:tgtEl>
                                      </p:cBhvr>
                                    </p:animEffect>
                                    <p:anim calcmode="lin" valueType="num">
                                      <p:cBhvr>
                                        <p:cTn id="40" dur="500" fill="hold"/>
                                        <p:tgtEl>
                                          <p:spTgt spid="41"/>
                                        </p:tgtEl>
                                        <p:attrNameLst>
                                          <p:attrName>ppt_x</p:attrName>
                                        </p:attrNameLst>
                                      </p:cBhvr>
                                      <p:tavLst>
                                        <p:tav tm="0">
                                          <p:val>
                                            <p:fltVal val="0.5"/>
                                          </p:val>
                                        </p:tav>
                                        <p:tav tm="100000">
                                          <p:val>
                                            <p:strVal val="#ppt_x"/>
                                          </p:val>
                                        </p:tav>
                                      </p:tavLst>
                                    </p:anim>
                                    <p:anim calcmode="lin" valueType="num">
                                      <p:cBhvr>
                                        <p:cTn id="41" dur="500" fill="hold"/>
                                        <p:tgtEl>
                                          <p:spTgt spid="41"/>
                                        </p:tgtEl>
                                        <p:attrNameLst>
                                          <p:attrName>ppt_y</p:attrName>
                                        </p:attrNameLst>
                                      </p:cBhvr>
                                      <p:tavLst>
                                        <p:tav tm="0">
                                          <p:val>
                                            <p:fltVal val="0.5"/>
                                          </p:val>
                                        </p:tav>
                                        <p:tav tm="100000">
                                          <p:val>
                                            <p:strVal val="#ppt_y"/>
                                          </p:val>
                                        </p:tav>
                                      </p:tavLst>
                                    </p:anim>
                                  </p:childTnLst>
                                </p:cTn>
                              </p:par>
                            </p:childTnLst>
                          </p:cTn>
                        </p:par>
                        <p:par>
                          <p:cTn id="42" fill="hold">
                            <p:stCondLst>
                              <p:cond delay="3250"/>
                            </p:stCondLst>
                            <p:childTnLst>
                              <p:par>
                                <p:cTn id="43" presetID="53" presetClass="entr" presetSubtype="528" fill="hold" grpId="0" nodeType="afterEffect">
                                  <p:stCondLst>
                                    <p:cond delay="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anim calcmode="lin" valueType="num">
                                      <p:cBhvr>
                                        <p:cTn id="48" dur="500" fill="hold"/>
                                        <p:tgtEl>
                                          <p:spTgt spid="86"/>
                                        </p:tgtEl>
                                        <p:attrNameLst>
                                          <p:attrName>ppt_x</p:attrName>
                                        </p:attrNameLst>
                                      </p:cBhvr>
                                      <p:tavLst>
                                        <p:tav tm="0">
                                          <p:val>
                                            <p:fltVal val="0.5"/>
                                          </p:val>
                                        </p:tav>
                                        <p:tav tm="100000">
                                          <p:val>
                                            <p:strVal val="#ppt_x"/>
                                          </p:val>
                                        </p:tav>
                                      </p:tavLst>
                                    </p:anim>
                                    <p:anim calcmode="lin" valueType="num">
                                      <p:cBhvr>
                                        <p:cTn id="49" dur="500" fill="hold"/>
                                        <p:tgtEl>
                                          <p:spTgt spid="86"/>
                                        </p:tgtEl>
                                        <p:attrNameLst>
                                          <p:attrName>ppt_y</p:attrName>
                                        </p:attrNameLst>
                                      </p:cBhvr>
                                      <p:tavLst>
                                        <p:tav tm="0">
                                          <p:val>
                                            <p:fltVal val="0.5"/>
                                          </p:val>
                                        </p:tav>
                                        <p:tav tm="100000">
                                          <p:val>
                                            <p:strVal val="#ppt_y"/>
                                          </p:val>
                                        </p:tav>
                                      </p:tavLst>
                                    </p:anim>
                                  </p:childTnLst>
                                </p:cTn>
                              </p:par>
                            </p:childTnLst>
                          </p:cTn>
                        </p:par>
                        <p:par>
                          <p:cTn id="50" fill="hold">
                            <p:stCondLst>
                              <p:cond delay="3750"/>
                            </p:stCondLst>
                            <p:childTnLst>
                              <p:par>
                                <p:cTn id="51" presetID="2" presetClass="entr" presetSubtype="4" fill="hold" nodeType="afterEffect">
                                  <p:stCondLst>
                                    <p:cond delay="0"/>
                                  </p:stCondLst>
                                  <p:childTnLst>
                                    <p:set>
                                      <p:cBhvr>
                                        <p:cTn id="52" dur="1" fill="hold">
                                          <p:stCondLst>
                                            <p:cond delay="0"/>
                                          </p:stCondLst>
                                        </p:cTn>
                                        <p:tgtEl>
                                          <p:spTgt spid="59"/>
                                        </p:tgtEl>
                                        <p:attrNameLst>
                                          <p:attrName>style.visibility</p:attrName>
                                        </p:attrNameLst>
                                      </p:cBhvr>
                                      <p:to>
                                        <p:strVal val="visible"/>
                                      </p:to>
                                    </p:set>
                                    <p:anim calcmode="lin" valueType="num">
                                      <p:cBhvr additive="base">
                                        <p:cTn id="53" dur="500" fill="hold"/>
                                        <p:tgtEl>
                                          <p:spTgt spid="59"/>
                                        </p:tgtEl>
                                        <p:attrNameLst>
                                          <p:attrName>ppt_x</p:attrName>
                                        </p:attrNameLst>
                                      </p:cBhvr>
                                      <p:tavLst>
                                        <p:tav tm="0">
                                          <p:val>
                                            <p:strVal val="#ppt_x"/>
                                          </p:val>
                                        </p:tav>
                                        <p:tav tm="100000">
                                          <p:val>
                                            <p:strVal val="#ppt_x"/>
                                          </p:val>
                                        </p:tav>
                                      </p:tavLst>
                                    </p:anim>
                                    <p:anim calcmode="lin" valueType="num">
                                      <p:cBhvr additive="base">
                                        <p:cTn id="54" dur="500" fill="hold"/>
                                        <p:tgtEl>
                                          <p:spTgt spid="59"/>
                                        </p:tgtEl>
                                        <p:attrNameLst>
                                          <p:attrName>ppt_y</p:attrName>
                                        </p:attrNameLst>
                                      </p:cBhvr>
                                      <p:tavLst>
                                        <p:tav tm="0">
                                          <p:val>
                                            <p:strVal val="1+#ppt_h/2"/>
                                          </p:val>
                                        </p:tav>
                                        <p:tav tm="100000">
                                          <p:val>
                                            <p:strVal val="#ppt_y"/>
                                          </p:val>
                                        </p:tav>
                                      </p:tavLst>
                                    </p:anim>
                                  </p:childTnLst>
                                </p:cTn>
                              </p:par>
                            </p:childTnLst>
                          </p:cTn>
                        </p:par>
                        <p:par>
                          <p:cTn id="55" fill="hold">
                            <p:stCondLst>
                              <p:cond delay="4250"/>
                            </p:stCondLst>
                            <p:childTnLst>
                              <p:par>
                                <p:cTn id="56" presetID="53" presetClass="entr" presetSubtype="528" fill="hold" nodeType="afterEffect">
                                  <p:stCondLst>
                                    <p:cond delay="0"/>
                                  </p:stCondLst>
                                  <p:childTnLst>
                                    <p:set>
                                      <p:cBhvr>
                                        <p:cTn id="57" dur="1" fill="hold">
                                          <p:stCondLst>
                                            <p:cond delay="0"/>
                                          </p:stCondLst>
                                        </p:cTn>
                                        <p:tgtEl>
                                          <p:spTgt spid="43"/>
                                        </p:tgtEl>
                                        <p:attrNameLst>
                                          <p:attrName>style.visibility</p:attrName>
                                        </p:attrNameLst>
                                      </p:cBhvr>
                                      <p:to>
                                        <p:strVal val="visible"/>
                                      </p:to>
                                    </p:set>
                                    <p:anim calcmode="lin" valueType="num">
                                      <p:cBhvr>
                                        <p:cTn id="58" dur="500" fill="hold"/>
                                        <p:tgtEl>
                                          <p:spTgt spid="43"/>
                                        </p:tgtEl>
                                        <p:attrNameLst>
                                          <p:attrName>ppt_w</p:attrName>
                                        </p:attrNameLst>
                                      </p:cBhvr>
                                      <p:tavLst>
                                        <p:tav tm="0">
                                          <p:val>
                                            <p:fltVal val="0"/>
                                          </p:val>
                                        </p:tav>
                                        <p:tav tm="100000">
                                          <p:val>
                                            <p:strVal val="#ppt_w"/>
                                          </p:val>
                                        </p:tav>
                                      </p:tavLst>
                                    </p:anim>
                                    <p:anim calcmode="lin" valueType="num">
                                      <p:cBhvr>
                                        <p:cTn id="59" dur="500" fill="hold"/>
                                        <p:tgtEl>
                                          <p:spTgt spid="43"/>
                                        </p:tgtEl>
                                        <p:attrNameLst>
                                          <p:attrName>ppt_h</p:attrName>
                                        </p:attrNameLst>
                                      </p:cBhvr>
                                      <p:tavLst>
                                        <p:tav tm="0">
                                          <p:val>
                                            <p:fltVal val="0"/>
                                          </p:val>
                                        </p:tav>
                                        <p:tav tm="100000">
                                          <p:val>
                                            <p:strVal val="#ppt_h"/>
                                          </p:val>
                                        </p:tav>
                                      </p:tavLst>
                                    </p:anim>
                                    <p:animEffect transition="in" filter="fade">
                                      <p:cBhvr>
                                        <p:cTn id="60" dur="500"/>
                                        <p:tgtEl>
                                          <p:spTgt spid="43"/>
                                        </p:tgtEl>
                                      </p:cBhvr>
                                    </p:animEffect>
                                    <p:anim calcmode="lin" valueType="num">
                                      <p:cBhvr>
                                        <p:cTn id="61" dur="500" fill="hold"/>
                                        <p:tgtEl>
                                          <p:spTgt spid="43"/>
                                        </p:tgtEl>
                                        <p:attrNameLst>
                                          <p:attrName>ppt_x</p:attrName>
                                        </p:attrNameLst>
                                      </p:cBhvr>
                                      <p:tavLst>
                                        <p:tav tm="0">
                                          <p:val>
                                            <p:fltVal val="0.5"/>
                                          </p:val>
                                        </p:tav>
                                        <p:tav tm="100000">
                                          <p:val>
                                            <p:strVal val="#ppt_x"/>
                                          </p:val>
                                        </p:tav>
                                      </p:tavLst>
                                    </p:anim>
                                    <p:anim calcmode="lin" valueType="num">
                                      <p:cBhvr>
                                        <p:cTn id="62" dur="500" fill="hold"/>
                                        <p:tgtEl>
                                          <p:spTgt spid="43"/>
                                        </p:tgtEl>
                                        <p:attrNameLst>
                                          <p:attrName>ppt_y</p:attrName>
                                        </p:attrNameLst>
                                      </p:cBhvr>
                                      <p:tavLst>
                                        <p:tav tm="0">
                                          <p:val>
                                            <p:fltVal val="0.5"/>
                                          </p:val>
                                        </p:tav>
                                        <p:tav tm="100000">
                                          <p:val>
                                            <p:strVal val="#ppt_y"/>
                                          </p:val>
                                        </p:tav>
                                      </p:tavLst>
                                    </p:anim>
                                  </p:childTnLst>
                                </p:cTn>
                              </p:par>
                            </p:childTnLst>
                          </p:cTn>
                        </p:par>
                        <p:par>
                          <p:cTn id="63" fill="hold">
                            <p:stCondLst>
                              <p:cond delay="4750"/>
                            </p:stCondLst>
                            <p:childTnLst>
                              <p:par>
                                <p:cTn id="64" presetID="53" presetClass="entr" presetSubtype="528" fill="hold" grpId="0" nodeType="afterEffect">
                                  <p:stCondLst>
                                    <p:cond delay="0"/>
                                  </p:stCondLst>
                                  <p:childTnLst>
                                    <p:set>
                                      <p:cBhvr>
                                        <p:cTn id="65" dur="1" fill="hold">
                                          <p:stCondLst>
                                            <p:cond delay="0"/>
                                          </p:stCondLst>
                                        </p:cTn>
                                        <p:tgtEl>
                                          <p:spTgt spid="82"/>
                                        </p:tgtEl>
                                        <p:attrNameLst>
                                          <p:attrName>style.visibility</p:attrName>
                                        </p:attrNameLst>
                                      </p:cBhvr>
                                      <p:to>
                                        <p:strVal val="visible"/>
                                      </p:to>
                                    </p:set>
                                    <p:anim calcmode="lin" valueType="num">
                                      <p:cBhvr>
                                        <p:cTn id="66" dur="500" fill="hold"/>
                                        <p:tgtEl>
                                          <p:spTgt spid="82"/>
                                        </p:tgtEl>
                                        <p:attrNameLst>
                                          <p:attrName>ppt_w</p:attrName>
                                        </p:attrNameLst>
                                      </p:cBhvr>
                                      <p:tavLst>
                                        <p:tav tm="0">
                                          <p:val>
                                            <p:fltVal val="0"/>
                                          </p:val>
                                        </p:tav>
                                        <p:tav tm="100000">
                                          <p:val>
                                            <p:strVal val="#ppt_w"/>
                                          </p:val>
                                        </p:tav>
                                      </p:tavLst>
                                    </p:anim>
                                    <p:anim calcmode="lin" valueType="num">
                                      <p:cBhvr>
                                        <p:cTn id="67" dur="500" fill="hold"/>
                                        <p:tgtEl>
                                          <p:spTgt spid="82"/>
                                        </p:tgtEl>
                                        <p:attrNameLst>
                                          <p:attrName>ppt_h</p:attrName>
                                        </p:attrNameLst>
                                      </p:cBhvr>
                                      <p:tavLst>
                                        <p:tav tm="0">
                                          <p:val>
                                            <p:fltVal val="0"/>
                                          </p:val>
                                        </p:tav>
                                        <p:tav tm="100000">
                                          <p:val>
                                            <p:strVal val="#ppt_h"/>
                                          </p:val>
                                        </p:tav>
                                      </p:tavLst>
                                    </p:anim>
                                    <p:animEffect transition="in" filter="fade">
                                      <p:cBhvr>
                                        <p:cTn id="68" dur="500"/>
                                        <p:tgtEl>
                                          <p:spTgt spid="82"/>
                                        </p:tgtEl>
                                      </p:cBhvr>
                                    </p:animEffect>
                                    <p:anim calcmode="lin" valueType="num">
                                      <p:cBhvr>
                                        <p:cTn id="69" dur="500" fill="hold"/>
                                        <p:tgtEl>
                                          <p:spTgt spid="82"/>
                                        </p:tgtEl>
                                        <p:attrNameLst>
                                          <p:attrName>ppt_x</p:attrName>
                                        </p:attrNameLst>
                                      </p:cBhvr>
                                      <p:tavLst>
                                        <p:tav tm="0">
                                          <p:val>
                                            <p:fltVal val="0.5"/>
                                          </p:val>
                                        </p:tav>
                                        <p:tav tm="100000">
                                          <p:val>
                                            <p:strVal val="#ppt_x"/>
                                          </p:val>
                                        </p:tav>
                                      </p:tavLst>
                                    </p:anim>
                                    <p:anim calcmode="lin" valueType="num">
                                      <p:cBhvr>
                                        <p:cTn id="70" dur="500" fill="hold"/>
                                        <p:tgtEl>
                                          <p:spTgt spid="82"/>
                                        </p:tgtEl>
                                        <p:attrNameLst>
                                          <p:attrName>ppt_y</p:attrName>
                                        </p:attrNameLst>
                                      </p:cBhvr>
                                      <p:tavLst>
                                        <p:tav tm="0">
                                          <p:val>
                                            <p:fltVal val="0.5"/>
                                          </p:val>
                                        </p:tav>
                                        <p:tav tm="100000">
                                          <p:val>
                                            <p:strVal val="#ppt_y"/>
                                          </p:val>
                                        </p:tav>
                                      </p:tavLst>
                                    </p:anim>
                                  </p:childTnLst>
                                </p:cTn>
                              </p:par>
                            </p:childTnLst>
                          </p:cTn>
                        </p:par>
                        <p:par>
                          <p:cTn id="71" fill="hold">
                            <p:stCondLst>
                              <p:cond delay="5250"/>
                            </p:stCondLst>
                            <p:childTnLst>
                              <p:par>
                                <p:cTn id="72" presetID="2" presetClass="entr" presetSubtype="4" fill="hold" nodeType="afterEffect">
                                  <p:stCondLst>
                                    <p:cond delay="0"/>
                                  </p:stCondLst>
                                  <p:childTnLst>
                                    <p:set>
                                      <p:cBhvr>
                                        <p:cTn id="73" dur="1" fill="hold">
                                          <p:stCondLst>
                                            <p:cond delay="0"/>
                                          </p:stCondLst>
                                        </p:cTn>
                                        <p:tgtEl>
                                          <p:spTgt spid="53"/>
                                        </p:tgtEl>
                                        <p:attrNameLst>
                                          <p:attrName>style.visibility</p:attrName>
                                        </p:attrNameLst>
                                      </p:cBhvr>
                                      <p:to>
                                        <p:strVal val="visible"/>
                                      </p:to>
                                    </p:set>
                                    <p:anim calcmode="lin" valueType="num">
                                      <p:cBhvr additive="base">
                                        <p:cTn id="74" dur="500" fill="hold"/>
                                        <p:tgtEl>
                                          <p:spTgt spid="53"/>
                                        </p:tgtEl>
                                        <p:attrNameLst>
                                          <p:attrName>ppt_x</p:attrName>
                                        </p:attrNameLst>
                                      </p:cBhvr>
                                      <p:tavLst>
                                        <p:tav tm="0">
                                          <p:val>
                                            <p:strVal val="#ppt_x"/>
                                          </p:val>
                                        </p:tav>
                                        <p:tav tm="100000">
                                          <p:val>
                                            <p:strVal val="#ppt_x"/>
                                          </p:val>
                                        </p:tav>
                                      </p:tavLst>
                                    </p:anim>
                                    <p:anim calcmode="lin" valueType="num">
                                      <p:cBhvr additive="base">
                                        <p:cTn id="75" dur="500" fill="hold"/>
                                        <p:tgtEl>
                                          <p:spTgt spid="53"/>
                                        </p:tgtEl>
                                        <p:attrNameLst>
                                          <p:attrName>ppt_y</p:attrName>
                                        </p:attrNameLst>
                                      </p:cBhvr>
                                      <p:tavLst>
                                        <p:tav tm="0">
                                          <p:val>
                                            <p:strVal val="1+#ppt_h/2"/>
                                          </p:val>
                                        </p:tav>
                                        <p:tav tm="100000">
                                          <p:val>
                                            <p:strVal val="#ppt_y"/>
                                          </p:val>
                                        </p:tav>
                                      </p:tavLst>
                                    </p:anim>
                                  </p:childTnLst>
                                </p:cTn>
                              </p:par>
                            </p:childTnLst>
                          </p:cTn>
                        </p:par>
                        <p:par>
                          <p:cTn id="76" fill="hold">
                            <p:stCondLst>
                              <p:cond delay="5750"/>
                            </p:stCondLst>
                            <p:childTnLst>
                              <p:par>
                                <p:cTn id="77" presetID="53" presetClass="entr" presetSubtype="528" fill="hold" grpId="0" nodeType="afterEffect">
                                  <p:stCondLst>
                                    <p:cond delay="0"/>
                                  </p:stCondLst>
                                  <p:childTnLst>
                                    <p:set>
                                      <p:cBhvr>
                                        <p:cTn id="78" dur="1" fill="hold">
                                          <p:stCondLst>
                                            <p:cond delay="0"/>
                                          </p:stCondLst>
                                        </p:cTn>
                                        <p:tgtEl>
                                          <p:spTgt spid="39"/>
                                        </p:tgtEl>
                                        <p:attrNameLst>
                                          <p:attrName>style.visibility</p:attrName>
                                        </p:attrNameLst>
                                      </p:cBhvr>
                                      <p:to>
                                        <p:strVal val="visible"/>
                                      </p:to>
                                    </p:set>
                                    <p:anim calcmode="lin" valueType="num">
                                      <p:cBhvr>
                                        <p:cTn id="79" dur="500" fill="hold"/>
                                        <p:tgtEl>
                                          <p:spTgt spid="39"/>
                                        </p:tgtEl>
                                        <p:attrNameLst>
                                          <p:attrName>ppt_w</p:attrName>
                                        </p:attrNameLst>
                                      </p:cBhvr>
                                      <p:tavLst>
                                        <p:tav tm="0">
                                          <p:val>
                                            <p:fltVal val="0"/>
                                          </p:val>
                                        </p:tav>
                                        <p:tav tm="100000">
                                          <p:val>
                                            <p:strVal val="#ppt_w"/>
                                          </p:val>
                                        </p:tav>
                                      </p:tavLst>
                                    </p:anim>
                                    <p:anim calcmode="lin" valueType="num">
                                      <p:cBhvr>
                                        <p:cTn id="80" dur="500" fill="hold"/>
                                        <p:tgtEl>
                                          <p:spTgt spid="39"/>
                                        </p:tgtEl>
                                        <p:attrNameLst>
                                          <p:attrName>ppt_h</p:attrName>
                                        </p:attrNameLst>
                                      </p:cBhvr>
                                      <p:tavLst>
                                        <p:tav tm="0">
                                          <p:val>
                                            <p:fltVal val="0"/>
                                          </p:val>
                                        </p:tav>
                                        <p:tav tm="100000">
                                          <p:val>
                                            <p:strVal val="#ppt_h"/>
                                          </p:val>
                                        </p:tav>
                                      </p:tavLst>
                                    </p:anim>
                                    <p:animEffect transition="in" filter="fade">
                                      <p:cBhvr>
                                        <p:cTn id="81" dur="500"/>
                                        <p:tgtEl>
                                          <p:spTgt spid="39"/>
                                        </p:tgtEl>
                                      </p:cBhvr>
                                    </p:animEffect>
                                    <p:anim calcmode="lin" valueType="num">
                                      <p:cBhvr>
                                        <p:cTn id="82" dur="500" fill="hold"/>
                                        <p:tgtEl>
                                          <p:spTgt spid="39"/>
                                        </p:tgtEl>
                                        <p:attrNameLst>
                                          <p:attrName>ppt_x</p:attrName>
                                        </p:attrNameLst>
                                      </p:cBhvr>
                                      <p:tavLst>
                                        <p:tav tm="0">
                                          <p:val>
                                            <p:fltVal val="0.5"/>
                                          </p:val>
                                        </p:tav>
                                        <p:tav tm="100000">
                                          <p:val>
                                            <p:strVal val="#ppt_x"/>
                                          </p:val>
                                        </p:tav>
                                      </p:tavLst>
                                    </p:anim>
                                    <p:anim calcmode="lin" valueType="num">
                                      <p:cBhvr>
                                        <p:cTn id="83" dur="500" fill="hold"/>
                                        <p:tgtEl>
                                          <p:spTgt spid="39"/>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85"/>
                                        </p:tgtEl>
                                        <p:attrNameLst>
                                          <p:attrName>style.visibility</p:attrName>
                                        </p:attrNameLst>
                                      </p:cBhvr>
                                      <p:to>
                                        <p:strVal val="visible"/>
                                      </p:to>
                                    </p:set>
                                    <p:anim calcmode="lin" valueType="num">
                                      <p:cBhvr>
                                        <p:cTn id="87" dur="500" fill="hold"/>
                                        <p:tgtEl>
                                          <p:spTgt spid="85"/>
                                        </p:tgtEl>
                                        <p:attrNameLst>
                                          <p:attrName>ppt_w</p:attrName>
                                        </p:attrNameLst>
                                      </p:cBhvr>
                                      <p:tavLst>
                                        <p:tav tm="0">
                                          <p:val>
                                            <p:fltVal val="0"/>
                                          </p:val>
                                        </p:tav>
                                        <p:tav tm="100000">
                                          <p:val>
                                            <p:strVal val="#ppt_w"/>
                                          </p:val>
                                        </p:tav>
                                      </p:tavLst>
                                    </p:anim>
                                    <p:anim calcmode="lin" valueType="num">
                                      <p:cBhvr>
                                        <p:cTn id="88" dur="500" fill="hold"/>
                                        <p:tgtEl>
                                          <p:spTgt spid="85"/>
                                        </p:tgtEl>
                                        <p:attrNameLst>
                                          <p:attrName>ppt_h</p:attrName>
                                        </p:attrNameLst>
                                      </p:cBhvr>
                                      <p:tavLst>
                                        <p:tav tm="0">
                                          <p:val>
                                            <p:fltVal val="0"/>
                                          </p:val>
                                        </p:tav>
                                        <p:tav tm="100000">
                                          <p:val>
                                            <p:strVal val="#ppt_h"/>
                                          </p:val>
                                        </p:tav>
                                      </p:tavLst>
                                    </p:anim>
                                    <p:animEffect transition="in" filter="fade">
                                      <p:cBhvr>
                                        <p:cTn id="89" dur="500"/>
                                        <p:tgtEl>
                                          <p:spTgt spid="85"/>
                                        </p:tgtEl>
                                      </p:cBhvr>
                                    </p:animEffect>
                                    <p:anim calcmode="lin" valueType="num">
                                      <p:cBhvr>
                                        <p:cTn id="90" dur="500" fill="hold"/>
                                        <p:tgtEl>
                                          <p:spTgt spid="85"/>
                                        </p:tgtEl>
                                        <p:attrNameLst>
                                          <p:attrName>ppt_x</p:attrName>
                                        </p:attrNameLst>
                                      </p:cBhvr>
                                      <p:tavLst>
                                        <p:tav tm="0">
                                          <p:val>
                                            <p:fltVal val="0.5"/>
                                          </p:val>
                                        </p:tav>
                                        <p:tav tm="100000">
                                          <p:val>
                                            <p:strVal val="#ppt_x"/>
                                          </p:val>
                                        </p:tav>
                                      </p:tavLst>
                                    </p:anim>
                                    <p:anim calcmode="lin" valueType="num">
                                      <p:cBhvr>
                                        <p:cTn id="91" dur="500" fill="hold"/>
                                        <p:tgtEl>
                                          <p:spTgt spid="85"/>
                                        </p:tgtEl>
                                        <p:attrNameLst>
                                          <p:attrName>ppt_y</p:attrName>
                                        </p:attrNameLst>
                                      </p:cBhvr>
                                      <p:tavLst>
                                        <p:tav tm="0">
                                          <p:val>
                                            <p:fltVal val="0.5"/>
                                          </p:val>
                                        </p:tav>
                                        <p:tav tm="100000">
                                          <p:val>
                                            <p:strVal val="#ppt_y"/>
                                          </p:val>
                                        </p:tav>
                                      </p:tavLst>
                                    </p:anim>
                                  </p:childTnLst>
                                </p:cTn>
                              </p:par>
                            </p:childTnLst>
                          </p:cTn>
                        </p:par>
                        <p:par>
                          <p:cTn id="92" fill="hold">
                            <p:stCondLst>
                              <p:cond delay="6750"/>
                            </p:stCondLst>
                            <p:childTnLst>
                              <p:par>
                                <p:cTn id="93" presetID="2" presetClass="entr" presetSubtype="4" fill="hold" nodeType="afterEffect">
                                  <p:stCondLst>
                                    <p:cond delay="0"/>
                                  </p:stCondLst>
                                  <p:childTnLst>
                                    <p:set>
                                      <p:cBhvr>
                                        <p:cTn id="94" dur="1" fill="hold">
                                          <p:stCondLst>
                                            <p:cond delay="0"/>
                                          </p:stCondLst>
                                        </p:cTn>
                                        <p:tgtEl>
                                          <p:spTgt spid="60"/>
                                        </p:tgtEl>
                                        <p:attrNameLst>
                                          <p:attrName>style.visibility</p:attrName>
                                        </p:attrNameLst>
                                      </p:cBhvr>
                                      <p:to>
                                        <p:strVal val="visible"/>
                                      </p:to>
                                    </p:set>
                                    <p:anim calcmode="lin" valueType="num">
                                      <p:cBhvr additive="base">
                                        <p:cTn id="95" dur="500" fill="hold"/>
                                        <p:tgtEl>
                                          <p:spTgt spid="60"/>
                                        </p:tgtEl>
                                        <p:attrNameLst>
                                          <p:attrName>ppt_x</p:attrName>
                                        </p:attrNameLst>
                                      </p:cBhvr>
                                      <p:tavLst>
                                        <p:tav tm="0">
                                          <p:val>
                                            <p:strVal val="#ppt_x"/>
                                          </p:val>
                                        </p:tav>
                                        <p:tav tm="100000">
                                          <p:val>
                                            <p:strVal val="#ppt_x"/>
                                          </p:val>
                                        </p:tav>
                                      </p:tavLst>
                                    </p:anim>
                                    <p:anim calcmode="lin" valueType="num">
                                      <p:cBhvr additive="base">
                                        <p:cTn id="96" dur="500" fill="hold"/>
                                        <p:tgtEl>
                                          <p:spTgt spid="60"/>
                                        </p:tgtEl>
                                        <p:attrNameLst>
                                          <p:attrName>ppt_y</p:attrName>
                                        </p:attrNameLst>
                                      </p:cBhvr>
                                      <p:tavLst>
                                        <p:tav tm="0">
                                          <p:val>
                                            <p:strVal val="1+#ppt_h/2"/>
                                          </p:val>
                                        </p:tav>
                                        <p:tav tm="100000">
                                          <p:val>
                                            <p:strVal val="#ppt_y"/>
                                          </p:val>
                                        </p:tav>
                                      </p:tavLst>
                                    </p:anim>
                                  </p:childTnLst>
                                </p:cTn>
                              </p:par>
                            </p:childTnLst>
                          </p:cTn>
                        </p:par>
                        <p:par>
                          <p:cTn id="97" fill="hold">
                            <p:stCondLst>
                              <p:cond delay="7250"/>
                            </p:stCondLst>
                            <p:childTnLst>
                              <p:par>
                                <p:cTn id="98" presetID="53" presetClass="entr" presetSubtype="528" fill="hold" grpId="0" nodeType="afterEffect">
                                  <p:stCondLst>
                                    <p:cond delay="0"/>
                                  </p:stCondLst>
                                  <p:childTnLst>
                                    <p:set>
                                      <p:cBhvr>
                                        <p:cTn id="99" dur="1" fill="hold">
                                          <p:stCondLst>
                                            <p:cond delay="0"/>
                                          </p:stCondLst>
                                        </p:cTn>
                                        <p:tgtEl>
                                          <p:spTgt spid="40"/>
                                        </p:tgtEl>
                                        <p:attrNameLst>
                                          <p:attrName>style.visibility</p:attrName>
                                        </p:attrNameLst>
                                      </p:cBhvr>
                                      <p:to>
                                        <p:strVal val="visible"/>
                                      </p:to>
                                    </p:set>
                                    <p:anim calcmode="lin" valueType="num">
                                      <p:cBhvr>
                                        <p:cTn id="100" dur="500" fill="hold"/>
                                        <p:tgtEl>
                                          <p:spTgt spid="40"/>
                                        </p:tgtEl>
                                        <p:attrNameLst>
                                          <p:attrName>ppt_w</p:attrName>
                                        </p:attrNameLst>
                                      </p:cBhvr>
                                      <p:tavLst>
                                        <p:tav tm="0">
                                          <p:val>
                                            <p:fltVal val="0"/>
                                          </p:val>
                                        </p:tav>
                                        <p:tav tm="100000">
                                          <p:val>
                                            <p:strVal val="#ppt_w"/>
                                          </p:val>
                                        </p:tav>
                                      </p:tavLst>
                                    </p:anim>
                                    <p:anim calcmode="lin" valueType="num">
                                      <p:cBhvr>
                                        <p:cTn id="101" dur="500" fill="hold"/>
                                        <p:tgtEl>
                                          <p:spTgt spid="40"/>
                                        </p:tgtEl>
                                        <p:attrNameLst>
                                          <p:attrName>ppt_h</p:attrName>
                                        </p:attrNameLst>
                                      </p:cBhvr>
                                      <p:tavLst>
                                        <p:tav tm="0">
                                          <p:val>
                                            <p:fltVal val="0"/>
                                          </p:val>
                                        </p:tav>
                                        <p:tav tm="100000">
                                          <p:val>
                                            <p:strVal val="#ppt_h"/>
                                          </p:val>
                                        </p:tav>
                                      </p:tavLst>
                                    </p:anim>
                                    <p:animEffect transition="in" filter="fade">
                                      <p:cBhvr>
                                        <p:cTn id="102" dur="500"/>
                                        <p:tgtEl>
                                          <p:spTgt spid="40"/>
                                        </p:tgtEl>
                                      </p:cBhvr>
                                    </p:animEffect>
                                    <p:anim calcmode="lin" valueType="num">
                                      <p:cBhvr>
                                        <p:cTn id="103" dur="500" fill="hold"/>
                                        <p:tgtEl>
                                          <p:spTgt spid="40"/>
                                        </p:tgtEl>
                                        <p:attrNameLst>
                                          <p:attrName>ppt_x</p:attrName>
                                        </p:attrNameLst>
                                      </p:cBhvr>
                                      <p:tavLst>
                                        <p:tav tm="0">
                                          <p:val>
                                            <p:fltVal val="0.5"/>
                                          </p:val>
                                        </p:tav>
                                        <p:tav tm="100000">
                                          <p:val>
                                            <p:strVal val="#ppt_x"/>
                                          </p:val>
                                        </p:tav>
                                      </p:tavLst>
                                    </p:anim>
                                    <p:anim calcmode="lin" valueType="num">
                                      <p:cBhvr>
                                        <p:cTn id="104" dur="500" fill="hold"/>
                                        <p:tgtEl>
                                          <p:spTgt spid="40"/>
                                        </p:tgtEl>
                                        <p:attrNameLst>
                                          <p:attrName>ppt_y</p:attrName>
                                        </p:attrNameLst>
                                      </p:cBhvr>
                                      <p:tavLst>
                                        <p:tav tm="0">
                                          <p:val>
                                            <p:fltVal val="0.5"/>
                                          </p:val>
                                        </p:tav>
                                        <p:tav tm="100000">
                                          <p:val>
                                            <p:strVal val="#ppt_y"/>
                                          </p:val>
                                        </p:tav>
                                      </p:tavLst>
                                    </p:anim>
                                  </p:childTnLst>
                                </p:cTn>
                              </p:par>
                            </p:childTnLst>
                          </p:cTn>
                        </p:par>
                        <p:par>
                          <p:cTn id="105" fill="hold">
                            <p:stCondLst>
                              <p:cond delay="7750"/>
                            </p:stCondLst>
                            <p:childTnLst>
                              <p:par>
                                <p:cTn id="106" presetID="53" presetClass="entr" presetSubtype="528" fill="hold" grpId="0" nodeType="afterEffect">
                                  <p:stCondLst>
                                    <p:cond delay="0"/>
                                  </p:stCondLst>
                                  <p:childTnLst>
                                    <p:set>
                                      <p:cBhvr>
                                        <p:cTn id="107" dur="1" fill="hold">
                                          <p:stCondLst>
                                            <p:cond delay="0"/>
                                          </p:stCondLst>
                                        </p:cTn>
                                        <p:tgtEl>
                                          <p:spTgt spid="124"/>
                                        </p:tgtEl>
                                        <p:attrNameLst>
                                          <p:attrName>style.visibility</p:attrName>
                                        </p:attrNameLst>
                                      </p:cBhvr>
                                      <p:to>
                                        <p:strVal val="visible"/>
                                      </p:to>
                                    </p:set>
                                    <p:anim calcmode="lin" valueType="num">
                                      <p:cBhvr>
                                        <p:cTn id="108" dur="500" fill="hold"/>
                                        <p:tgtEl>
                                          <p:spTgt spid="124"/>
                                        </p:tgtEl>
                                        <p:attrNameLst>
                                          <p:attrName>ppt_w</p:attrName>
                                        </p:attrNameLst>
                                      </p:cBhvr>
                                      <p:tavLst>
                                        <p:tav tm="0">
                                          <p:val>
                                            <p:fltVal val="0"/>
                                          </p:val>
                                        </p:tav>
                                        <p:tav tm="100000">
                                          <p:val>
                                            <p:strVal val="#ppt_w"/>
                                          </p:val>
                                        </p:tav>
                                      </p:tavLst>
                                    </p:anim>
                                    <p:anim calcmode="lin" valueType="num">
                                      <p:cBhvr>
                                        <p:cTn id="109" dur="500" fill="hold"/>
                                        <p:tgtEl>
                                          <p:spTgt spid="124"/>
                                        </p:tgtEl>
                                        <p:attrNameLst>
                                          <p:attrName>ppt_h</p:attrName>
                                        </p:attrNameLst>
                                      </p:cBhvr>
                                      <p:tavLst>
                                        <p:tav tm="0">
                                          <p:val>
                                            <p:fltVal val="0"/>
                                          </p:val>
                                        </p:tav>
                                        <p:tav tm="100000">
                                          <p:val>
                                            <p:strVal val="#ppt_h"/>
                                          </p:val>
                                        </p:tav>
                                      </p:tavLst>
                                    </p:anim>
                                    <p:animEffect transition="in" filter="fade">
                                      <p:cBhvr>
                                        <p:cTn id="110" dur="500"/>
                                        <p:tgtEl>
                                          <p:spTgt spid="124"/>
                                        </p:tgtEl>
                                      </p:cBhvr>
                                    </p:animEffect>
                                    <p:anim calcmode="lin" valueType="num">
                                      <p:cBhvr>
                                        <p:cTn id="111" dur="500" fill="hold"/>
                                        <p:tgtEl>
                                          <p:spTgt spid="124"/>
                                        </p:tgtEl>
                                        <p:attrNameLst>
                                          <p:attrName>ppt_x</p:attrName>
                                        </p:attrNameLst>
                                      </p:cBhvr>
                                      <p:tavLst>
                                        <p:tav tm="0">
                                          <p:val>
                                            <p:fltVal val="0.5"/>
                                          </p:val>
                                        </p:tav>
                                        <p:tav tm="100000">
                                          <p:val>
                                            <p:strVal val="#ppt_x"/>
                                          </p:val>
                                        </p:tav>
                                      </p:tavLst>
                                    </p:anim>
                                    <p:anim calcmode="lin" valueType="num">
                                      <p:cBhvr>
                                        <p:cTn id="112" dur="500" fill="hold"/>
                                        <p:tgtEl>
                                          <p:spTgt spid="124"/>
                                        </p:tgtEl>
                                        <p:attrNameLst>
                                          <p:attrName>ppt_y</p:attrName>
                                        </p:attrNameLst>
                                      </p:cBhvr>
                                      <p:tavLst>
                                        <p:tav tm="0">
                                          <p:val>
                                            <p:fltVal val="0.5"/>
                                          </p:val>
                                        </p:tav>
                                        <p:tav tm="100000">
                                          <p:val>
                                            <p:strVal val="#ppt_y"/>
                                          </p:val>
                                        </p:tav>
                                      </p:tavLst>
                                    </p:anim>
                                  </p:childTnLst>
                                </p:cTn>
                              </p:par>
                            </p:childTnLst>
                          </p:cTn>
                        </p:par>
                        <p:par>
                          <p:cTn id="113" fill="hold">
                            <p:stCondLst>
                              <p:cond delay="8250"/>
                            </p:stCondLst>
                            <p:childTnLst>
                              <p:par>
                                <p:cTn id="114" presetID="2" presetClass="entr" presetSubtype="4" fill="hold" nodeType="afterEffect">
                                  <p:stCondLst>
                                    <p:cond delay="0"/>
                                  </p:stCondLst>
                                  <p:childTnLst>
                                    <p:set>
                                      <p:cBhvr>
                                        <p:cTn id="115" dur="1" fill="hold">
                                          <p:stCondLst>
                                            <p:cond delay="0"/>
                                          </p:stCondLst>
                                        </p:cTn>
                                        <p:tgtEl>
                                          <p:spTgt spid="52"/>
                                        </p:tgtEl>
                                        <p:attrNameLst>
                                          <p:attrName>style.visibility</p:attrName>
                                        </p:attrNameLst>
                                      </p:cBhvr>
                                      <p:to>
                                        <p:strVal val="visible"/>
                                      </p:to>
                                    </p:set>
                                    <p:anim calcmode="lin" valueType="num">
                                      <p:cBhvr additive="base">
                                        <p:cTn id="116" dur="500" fill="hold"/>
                                        <p:tgtEl>
                                          <p:spTgt spid="52"/>
                                        </p:tgtEl>
                                        <p:attrNameLst>
                                          <p:attrName>ppt_x</p:attrName>
                                        </p:attrNameLst>
                                      </p:cBhvr>
                                      <p:tavLst>
                                        <p:tav tm="0">
                                          <p:val>
                                            <p:strVal val="#ppt_x"/>
                                          </p:val>
                                        </p:tav>
                                        <p:tav tm="100000">
                                          <p:val>
                                            <p:strVal val="#ppt_x"/>
                                          </p:val>
                                        </p:tav>
                                      </p:tavLst>
                                    </p:anim>
                                    <p:anim calcmode="lin" valueType="num">
                                      <p:cBhvr additive="base">
                                        <p:cTn id="117" dur="500" fill="hold"/>
                                        <p:tgtEl>
                                          <p:spTgt spid="52"/>
                                        </p:tgtEl>
                                        <p:attrNameLst>
                                          <p:attrName>ppt_y</p:attrName>
                                        </p:attrNameLst>
                                      </p:cBhvr>
                                      <p:tavLst>
                                        <p:tav tm="0">
                                          <p:val>
                                            <p:strVal val="1+#ppt_h/2"/>
                                          </p:val>
                                        </p:tav>
                                        <p:tav tm="100000">
                                          <p:val>
                                            <p:strVal val="#ppt_y"/>
                                          </p:val>
                                        </p:tav>
                                      </p:tavLst>
                                    </p:anim>
                                  </p:childTnLst>
                                </p:cTn>
                              </p:par>
                            </p:childTnLst>
                          </p:cTn>
                        </p:par>
                        <p:par>
                          <p:cTn id="118" fill="hold">
                            <p:stCondLst>
                              <p:cond delay="8750"/>
                            </p:stCondLst>
                            <p:childTnLst>
                              <p:par>
                                <p:cTn id="119" presetID="53" presetClass="entr" presetSubtype="528" fill="hold" nodeType="afterEffect">
                                  <p:stCondLst>
                                    <p:cond delay="0"/>
                                  </p:stCondLst>
                                  <p:childTnLst>
                                    <p:set>
                                      <p:cBhvr>
                                        <p:cTn id="120" dur="1" fill="hold">
                                          <p:stCondLst>
                                            <p:cond delay="0"/>
                                          </p:stCondLst>
                                        </p:cTn>
                                        <p:tgtEl>
                                          <p:spTgt spid="76"/>
                                        </p:tgtEl>
                                        <p:attrNameLst>
                                          <p:attrName>style.visibility</p:attrName>
                                        </p:attrNameLst>
                                      </p:cBhvr>
                                      <p:to>
                                        <p:strVal val="visible"/>
                                      </p:to>
                                    </p:set>
                                    <p:anim calcmode="lin" valueType="num">
                                      <p:cBhvr>
                                        <p:cTn id="121" dur="500" fill="hold"/>
                                        <p:tgtEl>
                                          <p:spTgt spid="76"/>
                                        </p:tgtEl>
                                        <p:attrNameLst>
                                          <p:attrName>ppt_w</p:attrName>
                                        </p:attrNameLst>
                                      </p:cBhvr>
                                      <p:tavLst>
                                        <p:tav tm="0">
                                          <p:val>
                                            <p:fltVal val="0"/>
                                          </p:val>
                                        </p:tav>
                                        <p:tav tm="100000">
                                          <p:val>
                                            <p:strVal val="#ppt_w"/>
                                          </p:val>
                                        </p:tav>
                                      </p:tavLst>
                                    </p:anim>
                                    <p:anim calcmode="lin" valueType="num">
                                      <p:cBhvr>
                                        <p:cTn id="122" dur="500" fill="hold"/>
                                        <p:tgtEl>
                                          <p:spTgt spid="76"/>
                                        </p:tgtEl>
                                        <p:attrNameLst>
                                          <p:attrName>ppt_h</p:attrName>
                                        </p:attrNameLst>
                                      </p:cBhvr>
                                      <p:tavLst>
                                        <p:tav tm="0">
                                          <p:val>
                                            <p:fltVal val="0"/>
                                          </p:val>
                                        </p:tav>
                                        <p:tav tm="100000">
                                          <p:val>
                                            <p:strVal val="#ppt_h"/>
                                          </p:val>
                                        </p:tav>
                                      </p:tavLst>
                                    </p:anim>
                                    <p:animEffect transition="in" filter="fade">
                                      <p:cBhvr>
                                        <p:cTn id="123" dur="500"/>
                                        <p:tgtEl>
                                          <p:spTgt spid="76"/>
                                        </p:tgtEl>
                                      </p:cBhvr>
                                    </p:animEffect>
                                    <p:anim calcmode="lin" valueType="num">
                                      <p:cBhvr>
                                        <p:cTn id="124" dur="500" fill="hold"/>
                                        <p:tgtEl>
                                          <p:spTgt spid="76"/>
                                        </p:tgtEl>
                                        <p:attrNameLst>
                                          <p:attrName>ppt_x</p:attrName>
                                        </p:attrNameLst>
                                      </p:cBhvr>
                                      <p:tavLst>
                                        <p:tav tm="0">
                                          <p:val>
                                            <p:fltVal val="0.5"/>
                                          </p:val>
                                        </p:tav>
                                        <p:tav tm="100000">
                                          <p:val>
                                            <p:strVal val="#ppt_x"/>
                                          </p:val>
                                        </p:tav>
                                      </p:tavLst>
                                    </p:anim>
                                    <p:anim calcmode="lin" valueType="num">
                                      <p:cBhvr>
                                        <p:cTn id="125" dur="500" fill="hold"/>
                                        <p:tgtEl>
                                          <p:spTgt spid="76"/>
                                        </p:tgtEl>
                                        <p:attrNameLst>
                                          <p:attrName>ppt_y</p:attrName>
                                        </p:attrNameLst>
                                      </p:cBhvr>
                                      <p:tavLst>
                                        <p:tav tm="0">
                                          <p:val>
                                            <p:fltVal val="0.5"/>
                                          </p:val>
                                        </p:tav>
                                        <p:tav tm="100000">
                                          <p:val>
                                            <p:strVal val="#ppt_y"/>
                                          </p:val>
                                        </p:tav>
                                      </p:tavLst>
                                    </p:anim>
                                  </p:childTnLst>
                                </p:cTn>
                              </p:par>
                            </p:childTnLst>
                          </p:cTn>
                        </p:par>
                        <p:par>
                          <p:cTn id="126" fill="hold">
                            <p:stCondLst>
                              <p:cond delay="9250"/>
                            </p:stCondLst>
                            <p:childTnLst>
                              <p:par>
                                <p:cTn id="127" presetID="53" presetClass="entr" presetSubtype="528" fill="hold" grpId="0" nodeType="afterEffect">
                                  <p:stCondLst>
                                    <p:cond delay="0"/>
                                  </p:stCondLst>
                                  <p:childTnLst>
                                    <p:set>
                                      <p:cBhvr>
                                        <p:cTn id="128" dur="1" fill="hold">
                                          <p:stCondLst>
                                            <p:cond delay="0"/>
                                          </p:stCondLst>
                                        </p:cTn>
                                        <p:tgtEl>
                                          <p:spTgt spid="84"/>
                                        </p:tgtEl>
                                        <p:attrNameLst>
                                          <p:attrName>style.visibility</p:attrName>
                                        </p:attrNameLst>
                                      </p:cBhvr>
                                      <p:to>
                                        <p:strVal val="visible"/>
                                      </p:to>
                                    </p:set>
                                    <p:anim calcmode="lin" valueType="num">
                                      <p:cBhvr>
                                        <p:cTn id="129" dur="500" fill="hold"/>
                                        <p:tgtEl>
                                          <p:spTgt spid="84"/>
                                        </p:tgtEl>
                                        <p:attrNameLst>
                                          <p:attrName>ppt_w</p:attrName>
                                        </p:attrNameLst>
                                      </p:cBhvr>
                                      <p:tavLst>
                                        <p:tav tm="0">
                                          <p:val>
                                            <p:fltVal val="0"/>
                                          </p:val>
                                        </p:tav>
                                        <p:tav tm="100000">
                                          <p:val>
                                            <p:strVal val="#ppt_w"/>
                                          </p:val>
                                        </p:tav>
                                      </p:tavLst>
                                    </p:anim>
                                    <p:anim calcmode="lin" valueType="num">
                                      <p:cBhvr>
                                        <p:cTn id="130" dur="500" fill="hold"/>
                                        <p:tgtEl>
                                          <p:spTgt spid="84"/>
                                        </p:tgtEl>
                                        <p:attrNameLst>
                                          <p:attrName>ppt_h</p:attrName>
                                        </p:attrNameLst>
                                      </p:cBhvr>
                                      <p:tavLst>
                                        <p:tav tm="0">
                                          <p:val>
                                            <p:fltVal val="0"/>
                                          </p:val>
                                        </p:tav>
                                        <p:tav tm="100000">
                                          <p:val>
                                            <p:strVal val="#ppt_h"/>
                                          </p:val>
                                        </p:tav>
                                      </p:tavLst>
                                    </p:anim>
                                    <p:animEffect transition="in" filter="fade">
                                      <p:cBhvr>
                                        <p:cTn id="131" dur="500"/>
                                        <p:tgtEl>
                                          <p:spTgt spid="84"/>
                                        </p:tgtEl>
                                      </p:cBhvr>
                                    </p:animEffect>
                                    <p:anim calcmode="lin" valueType="num">
                                      <p:cBhvr>
                                        <p:cTn id="132" dur="500" fill="hold"/>
                                        <p:tgtEl>
                                          <p:spTgt spid="84"/>
                                        </p:tgtEl>
                                        <p:attrNameLst>
                                          <p:attrName>ppt_x</p:attrName>
                                        </p:attrNameLst>
                                      </p:cBhvr>
                                      <p:tavLst>
                                        <p:tav tm="0">
                                          <p:val>
                                            <p:fltVal val="0.5"/>
                                          </p:val>
                                        </p:tav>
                                        <p:tav tm="100000">
                                          <p:val>
                                            <p:strVal val="#ppt_x"/>
                                          </p:val>
                                        </p:tav>
                                      </p:tavLst>
                                    </p:anim>
                                    <p:anim calcmode="lin" valueType="num">
                                      <p:cBhvr>
                                        <p:cTn id="133" dur="500" fill="hold"/>
                                        <p:tgtEl>
                                          <p:spTgt spid="8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p:bldP spid="39" grpId="0" animBg="1"/>
      <p:bldP spid="40" grpId="0" animBg="1"/>
      <p:bldP spid="41" grpId="0" animBg="1"/>
      <p:bldP spid="42" grpId="0" animBg="1"/>
      <p:bldP spid="82" grpId="0"/>
      <p:bldP spid="83" grpId="0"/>
      <p:bldP spid="84" grpId="0"/>
      <p:bldP spid="85"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1195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346</cp:revision>
  <dcterms:created xsi:type="dcterms:W3CDTF">2016-09-28T22:08:47Z</dcterms:created>
  <dcterms:modified xsi:type="dcterms:W3CDTF">2016-11-12T01:17:57Z</dcterms:modified>
</cp:coreProperties>
</file>