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4132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E76C0F"/>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E04621"/>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CF351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BF25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EFBDBB66-64D6-45E9-8929-413E67BD01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647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1412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445</cp:revision>
  <dcterms:created xsi:type="dcterms:W3CDTF">2016-09-28T22:08:47Z</dcterms:created>
  <dcterms:modified xsi:type="dcterms:W3CDTF">2019-06-23T19:57:15Z</dcterms:modified>
</cp:coreProperties>
</file>