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07874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8061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11"/>
          <p:cNvSpPr>
            <a:spLocks/>
          </p:cNvSpPr>
          <p:nvPr/>
        </p:nvSpPr>
        <p:spPr bwMode="auto">
          <a:xfrm>
            <a:off x="9953038" y="4620402"/>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solidFill>
            <a:srgbClr val="8E8E8E"/>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10232806" y="3067103"/>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solidFill>
            <a:srgbClr val="93939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5"/>
          <p:cNvSpPr>
            <a:spLocks/>
          </p:cNvSpPr>
          <p:nvPr/>
        </p:nvSpPr>
        <p:spPr bwMode="auto">
          <a:xfrm>
            <a:off x="8615394" y="4958456"/>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p:cNvSpPr>
          <p:nvPr/>
        </p:nvSpPr>
        <p:spPr bwMode="auto">
          <a:xfrm>
            <a:off x="8997163" y="4122064"/>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solidFill>
            <a:srgbClr val="9D9D9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7930546" y="4340634"/>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solidFill>
            <a:srgbClr val="A2A2A2"/>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13"/>
          <p:cNvSpPr>
            <a:spLocks/>
          </p:cNvSpPr>
          <p:nvPr/>
        </p:nvSpPr>
        <p:spPr bwMode="auto">
          <a:xfrm>
            <a:off x="7965517" y="3029218"/>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07811" y="4256119"/>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solidFill>
            <a:srgbClr val="ACACA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5875996" y="3553784"/>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solidFill>
            <a:srgbClr val="B1B1B1"/>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5776913" y="2207396"/>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6560846" y="1729460"/>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solidFill>
            <a:srgbClr val="BBBBB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7505065" y="1595402"/>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solidFill>
            <a:srgbClr val="C0C0C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734880" y="1913055"/>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solidFill>
            <a:srgbClr val="C5C5C5"/>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10130806" y="901811"/>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solidFill>
            <a:srgbClr val="CACAC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0"/>
          <p:cNvSpPr>
            <a:spLocks/>
          </p:cNvSpPr>
          <p:nvPr/>
        </p:nvSpPr>
        <p:spPr bwMode="auto">
          <a:xfrm>
            <a:off x="8635797" y="913466"/>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solidFill>
            <a:srgbClr val="CFCFCF"/>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7196154" y="493813"/>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solidFill>
            <a:srgbClr val="D4D4D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5561258" y="776497"/>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solidFill>
            <a:schemeClr val="bg1">
              <a:lumMod val="8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Block Arc 52"/>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6629956" y="2440024"/>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65" name="Block Arc 64"/>
          <p:cNvSpPr>
            <a:spLocks noChangeAspect="1"/>
          </p:cNvSpPr>
          <p:nvPr/>
        </p:nvSpPr>
        <p:spPr>
          <a:xfrm rot="16200000" flipH="1">
            <a:off x="7527236" y="3529993"/>
            <a:ext cx="1188720" cy="1188682"/>
          </a:xfrm>
          <a:prstGeom prst="blockArc">
            <a:avLst>
              <a:gd name="adj1" fmla="val 14423919"/>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40989" y="4687654"/>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944797" y="3383700"/>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9179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250" fill="hold"/>
                                        <p:tgtEl>
                                          <p:spTgt spid="90"/>
                                        </p:tgtEl>
                                        <p:attrNameLst>
                                          <p:attrName>ppt_x</p:attrName>
                                        </p:attrNameLst>
                                      </p:cBhvr>
                                      <p:tavLst>
                                        <p:tav tm="0">
                                          <p:val>
                                            <p:strVal val="#ppt_x"/>
                                          </p:val>
                                        </p:tav>
                                        <p:tav tm="100000">
                                          <p:val>
                                            <p:strVal val="#ppt_x"/>
                                          </p:val>
                                        </p:tav>
                                      </p:tavLst>
                                    </p:anim>
                                    <p:anim calcmode="lin" valueType="num">
                                      <p:cBhvr additive="base">
                                        <p:cTn id="12" dur="250" fill="hold"/>
                                        <p:tgtEl>
                                          <p:spTgt spid="9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250" fill="hold"/>
                                        <p:tgtEl>
                                          <p:spTgt spid="87"/>
                                        </p:tgtEl>
                                        <p:attrNameLst>
                                          <p:attrName>ppt_x</p:attrName>
                                        </p:attrNameLst>
                                      </p:cBhvr>
                                      <p:tavLst>
                                        <p:tav tm="0">
                                          <p:val>
                                            <p:strVal val="#ppt_x"/>
                                          </p:val>
                                        </p:tav>
                                        <p:tav tm="100000">
                                          <p:val>
                                            <p:strVal val="#ppt_x"/>
                                          </p:val>
                                        </p:tav>
                                      </p:tavLst>
                                    </p:anim>
                                    <p:anim calcmode="lin" valueType="num">
                                      <p:cBhvr additive="base">
                                        <p:cTn id="17" dur="250" fill="hold"/>
                                        <p:tgtEl>
                                          <p:spTgt spid="87"/>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250" fill="hold"/>
                                        <p:tgtEl>
                                          <p:spTgt spid="91"/>
                                        </p:tgtEl>
                                        <p:attrNameLst>
                                          <p:attrName>ppt_x</p:attrName>
                                        </p:attrNameLst>
                                      </p:cBhvr>
                                      <p:tavLst>
                                        <p:tav tm="0">
                                          <p:val>
                                            <p:strVal val="#ppt_x"/>
                                          </p:val>
                                        </p:tav>
                                        <p:tav tm="100000">
                                          <p:val>
                                            <p:strVal val="#ppt_x"/>
                                          </p:val>
                                        </p:tav>
                                      </p:tavLst>
                                    </p:anim>
                                    <p:anim calcmode="lin" valueType="num">
                                      <p:cBhvr additive="base">
                                        <p:cTn id="22" dur="250" fill="hold"/>
                                        <p:tgtEl>
                                          <p:spTgt spid="9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additive="base">
                                        <p:cTn id="26" dur="250" fill="hold"/>
                                        <p:tgtEl>
                                          <p:spTgt spid="79"/>
                                        </p:tgtEl>
                                        <p:attrNameLst>
                                          <p:attrName>ppt_x</p:attrName>
                                        </p:attrNameLst>
                                      </p:cBhvr>
                                      <p:tavLst>
                                        <p:tav tm="0">
                                          <p:val>
                                            <p:strVal val="#ppt_x"/>
                                          </p:val>
                                        </p:tav>
                                        <p:tav tm="100000">
                                          <p:val>
                                            <p:strVal val="#ppt_x"/>
                                          </p:val>
                                        </p:tav>
                                      </p:tavLst>
                                    </p:anim>
                                    <p:anim calcmode="lin" valueType="num">
                                      <p:cBhvr additive="base">
                                        <p:cTn id="27" dur="250" fill="hold"/>
                                        <p:tgtEl>
                                          <p:spTgt spid="79"/>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250" fill="hold"/>
                                        <p:tgtEl>
                                          <p:spTgt spid="80"/>
                                        </p:tgtEl>
                                        <p:attrNameLst>
                                          <p:attrName>ppt_x</p:attrName>
                                        </p:attrNameLst>
                                      </p:cBhvr>
                                      <p:tavLst>
                                        <p:tav tm="0">
                                          <p:val>
                                            <p:strVal val="#ppt_x"/>
                                          </p:val>
                                        </p:tav>
                                        <p:tav tm="100000">
                                          <p:val>
                                            <p:strVal val="#ppt_x"/>
                                          </p:val>
                                        </p:tav>
                                      </p:tavLst>
                                    </p:anim>
                                    <p:anim calcmode="lin" valueType="num">
                                      <p:cBhvr additive="base">
                                        <p:cTn id="32" dur="250" fill="hold"/>
                                        <p:tgtEl>
                                          <p:spTgt spid="80"/>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250" fill="hold"/>
                                        <p:tgtEl>
                                          <p:spTgt spid="86"/>
                                        </p:tgtEl>
                                        <p:attrNameLst>
                                          <p:attrName>ppt_x</p:attrName>
                                        </p:attrNameLst>
                                      </p:cBhvr>
                                      <p:tavLst>
                                        <p:tav tm="0">
                                          <p:val>
                                            <p:strVal val="#ppt_x"/>
                                          </p:val>
                                        </p:tav>
                                        <p:tav tm="100000">
                                          <p:val>
                                            <p:strVal val="#ppt_x"/>
                                          </p:val>
                                        </p:tav>
                                      </p:tavLst>
                                    </p:anim>
                                    <p:anim calcmode="lin" valueType="num">
                                      <p:cBhvr additive="base">
                                        <p:cTn id="37" dur="250" fill="hold"/>
                                        <p:tgtEl>
                                          <p:spTgt spid="86"/>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250" fill="hold"/>
                                        <p:tgtEl>
                                          <p:spTgt spid="88"/>
                                        </p:tgtEl>
                                        <p:attrNameLst>
                                          <p:attrName>ppt_x</p:attrName>
                                        </p:attrNameLst>
                                      </p:cBhvr>
                                      <p:tavLst>
                                        <p:tav tm="0">
                                          <p:val>
                                            <p:strVal val="#ppt_x"/>
                                          </p:val>
                                        </p:tav>
                                        <p:tav tm="100000">
                                          <p:val>
                                            <p:strVal val="#ppt_x"/>
                                          </p:val>
                                        </p:tav>
                                      </p:tavLst>
                                    </p:anim>
                                    <p:anim calcmode="lin" valueType="num">
                                      <p:cBhvr additive="base">
                                        <p:cTn id="47" dur="250" fill="hold"/>
                                        <p:tgtEl>
                                          <p:spTgt spid="88"/>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250" fill="hold"/>
                                        <p:tgtEl>
                                          <p:spTgt spid="89"/>
                                        </p:tgtEl>
                                        <p:attrNameLst>
                                          <p:attrName>ppt_x</p:attrName>
                                        </p:attrNameLst>
                                      </p:cBhvr>
                                      <p:tavLst>
                                        <p:tav tm="0">
                                          <p:val>
                                            <p:strVal val="#ppt_x"/>
                                          </p:val>
                                        </p:tav>
                                        <p:tav tm="100000">
                                          <p:val>
                                            <p:strVal val="#ppt_x"/>
                                          </p:val>
                                        </p:tav>
                                      </p:tavLst>
                                    </p:anim>
                                    <p:anim calcmode="lin" valueType="num">
                                      <p:cBhvr additive="base">
                                        <p:cTn id="52" dur="250" fill="hold"/>
                                        <p:tgtEl>
                                          <p:spTgt spid="8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250" fill="hold"/>
                                        <p:tgtEl>
                                          <p:spTgt spid="77"/>
                                        </p:tgtEl>
                                        <p:attrNameLst>
                                          <p:attrName>ppt_x</p:attrName>
                                        </p:attrNameLst>
                                      </p:cBhvr>
                                      <p:tavLst>
                                        <p:tav tm="0">
                                          <p:val>
                                            <p:strVal val="#ppt_x"/>
                                          </p:val>
                                        </p:tav>
                                        <p:tav tm="100000">
                                          <p:val>
                                            <p:strVal val="#ppt_x"/>
                                          </p:val>
                                        </p:tav>
                                      </p:tavLst>
                                    </p:anim>
                                    <p:anim calcmode="lin" valueType="num">
                                      <p:cBhvr additive="base">
                                        <p:cTn id="57" dur="250" fill="hold"/>
                                        <p:tgtEl>
                                          <p:spTgt spid="77"/>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additive="base">
                                        <p:cTn id="61" dur="250" fill="hold"/>
                                        <p:tgtEl>
                                          <p:spTgt spid="84"/>
                                        </p:tgtEl>
                                        <p:attrNameLst>
                                          <p:attrName>ppt_x</p:attrName>
                                        </p:attrNameLst>
                                      </p:cBhvr>
                                      <p:tavLst>
                                        <p:tav tm="0">
                                          <p:val>
                                            <p:strVal val="#ppt_x"/>
                                          </p:val>
                                        </p:tav>
                                        <p:tav tm="100000">
                                          <p:val>
                                            <p:strVal val="#ppt_x"/>
                                          </p:val>
                                        </p:tav>
                                      </p:tavLst>
                                    </p:anim>
                                    <p:anim calcmode="lin" valueType="num">
                                      <p:cBhvr additive="base">
                                        <p:cTn id="62" dur="250" fill="hold"/>
                                        <p:tgtEl>
                                          <p:spTgt spid="8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250" fill="hold"/>
                                        <p:tgtEl>
                                          <p:spTgt spid="78"/>
                                        </p:tgtEl>
                                        <p:attrNameLst>
                                          <p:attrName>ppt_x</p:attrName>
                                        </p:attrNameLst>
                                      </p:cBhvr>
                                      <p:tavLst>
                                        <p:tav tm="0">
                                          <p:val>
                                            <p:strVal val="#ppt_x"/>
                                          </p:val>
                                        </p:tav>
                                        <p:tav tm="100000">
                                          <p:val>
                                            <p:strVal val="#ppt_x"/>
                                          </p:val>
                                        </p:tav>
                                      </p:tavLst>
                                    </p:anim>
                                    <p:anim calcmode="lin" valueType="num">
                                      <p:cBhvr additive="base">
                                        <p:cTn id="67" dur="2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 calcmode="lin" valueType="num">
                                      <p:cBhvr additive="base">
                                        <p:cTn id="71" dur="250" fill="hold"/>
                                        <p:tgtEl>
                                          <p:spTgt spid="83"/>
                                        </p:tgtEl>
                                        <p:attrNameLst>
                                          <p:attrName>ppt_x</p:attrName>
                                        </p:attrNameLst>
                                      </p:cBhvr>
                                      <p:tavLst>
                                        <p:tav tm="0">
                                          <p:val>
                                            <p:strVal val="#ppt_x"/>
                                          </p:val>
                                        </p:tav>
                                        <p:tav tm="100000">
                                          <p:val>
                                            <p:strVal val="#ppt_x"/>
                                          </p:val>
                                        </p:tav>
                                      </p:tavLst>
                                    </p:anim>
                                    <p:anim calcmode="lin" valueType="num">
                                      <p:cBhvr additive="base">
                                        <p:cTn id="72" dur="250" fill="hold"/>
                                        <p:tgtEl>
                                          <p:spTgt spid="83"/>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additive="base">
                                        <p:cTn id="76" dur="250" fill="hold"/>
                                        <p:tgtEl>
                                          <p:spTgt spid="76"/>
                                        </p:tgtEl>
                                        <p:attrNameLst>
                                          <p:attrName>ppt_x</p:attrName>
                                        </p:attrNameLst>
                                      </p:cBhvr>
                                      <p:tavLst>
                                        <p:tav tm="0">
                                          <p:val>
                                            <p:strVal val="#ppt_x"/>
                                          </p:val>
                                        </p:tav>
                                        <p:tav tm="100000">
                                          <p:val>
                                            <p:strVal val="#ppt_x"/>
                                          </p:val>
                                        </p:tav>
                                      </p:tavLst>
                                    </p:anim>
                                    <p:anim calcmode="lin" valueType="num">
                                      <p:cBhvr additive="base">
                                        <p:cTn id="77" dur="250" fill="hold"/>
                                        <p:tgtEl>
                                          <p:spTgt spid="7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250" fill="hold"/>
                                        <p:tgtEl>
                                          <p:spTgt spid="81"/>
                                        </p:tgtEl>
                                        <p:attrNameLst>
                                          <p:attrName>ppt_x</p:attrName>
                                        </p:attrNameLst>
                                      </p:cBhvr>
                                      <p:tavLst>
                                        <p:tav tm="0">
                                          <p:val>
                                            <p:strVal val="#ppt_x"/>
                                          </p:val>
                                        </p:tav>
                                        <p:tav tm="100000">
                                          <p:val>
                                            <p:strVal val="#ppt_x"/>
                                          </p:val>
                                        </p:tav>
                                      </p:tavLst>
                                    </p:anim>
                                    <p:anim calcmode="lin" valueType="num">
                                      <p:cBhvr additive="base">
                                        <p:cTn id="82" dur="2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250" fill="hold"/>
                                        <p:tgtEl>
                                          <p:spTgt spid="82"/>
                                        </p:tgtEl>
                                        <p:attrNameLst>
                                          <p:attrName>ppt_x</p:attrName>
                                        </p:attrNameLst>
                                      </p:cBhvr>
                                      <p:tavLst>
                                        <p:tav tm="0">
                                          <p:val>
                                            <p:strVal val="#ppt_x"/>
                                          </p:val>
                                        </p:tav>
                                        <p:tav tm="100000">
                                          <p:val>
                                            <p:strVal val="#ppt_x"/>
                                          </p:val>
                                        </p:tav>
                                      </p:tavLst>
                                    </p:anim>
                                    <p:anim calcmode="lin" valueType="num">
                                      <p:cBhvr additive="base">
                                        <p:cTn id="87" dur="2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6" grpId="0" animBg="1"/>
      <p:bldP spid="83" grpId="0" animBg="1"/>
      <p:bldP spid="78" grpId="0" animBg="1"/>
      <p:bldP spid="84" grpId="0" animBg="1"/>
      <p:bldP spid="77" grpId="0" animBg="1"/>
      <p:bldP spid="89" grpId="0" animBg="1"/>
      <p:bldP spid="88" grpId="0" animBg="1"/>
      <p:bldP spid="85" grpId="0" animBg="1"/>
      <p:bldP spid="86" grpId="0" animBg="1"/>
      <p:bldP spid="80" grpId="0" animBg="1"/>
      <p:bldP spid="79" grpId="0" animBg="1"/>
      <p:bldP spid="91" grpId="0" animBg="1"/>
      <p:bldP spid="87" grpId="0" animBg="1"/>
      <p:bldP spid="9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2016-11-12T01:11:21Z</dcterms:modified>
</cp:coreProperties>
</file>