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36B8E3"/>
                  </a:solidFill>
                  <a:latin typeface="Candara" panose="020E0502030303020204" pitchFamily="34" charset="0"/>
                </a:rPr>
                <a:t>Lorem </a:t>
              </a:r>
            </a:p>
            <a:p>
              <a:r>
                <a:rPr lang="en-US" sz="2000" b="1" dirty="0">
                  <a:solidFill>
                    <a:srgbClr val="36B8E3"/>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239BD3"/>
                  </a:solidFill>
                  <a:latin typeface="Candara" panose="020E0502030303020204" pitchFamily="34" charset="0"/>
                </a:rPr>
                <a:t>Lorem </a:t>
              </a:r>
            </a:p>
            <a:p>
              <a:r>
                <a:rPr lang="en-US" sz="2000" b="1" dirty="0">
                  <a:solidFill>
                    <a:srgbClr val="239BD3"/>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157EBF"/>
                  </a:solidFill>
                  <a:latin typeface="Candara" panose="020E0502030303020204" pitchFamily="34" charset="0"/>
                </a:rPr>
                <a:t>Lorem </a:t>
              </a:r>
            </a:p>
            <a:p>
              <a:r>
                <a:rPr lang="en-US" sz="2000" b="1" dirty="0">
                  <a:solidFill>
                    <a:srgbClr val="157EBF"/>
                  </a:solidFill>
                  <a:latin typeface="Candara" panose="020E0502030303020204" pitchFamily="34" charset="0"/>
                </a:rPr>
                <a:t>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4346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1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p:tgtEl>
                                          <p:spTgt spid="10"/>
                                        </p:tgtEl>
                                        <p:attrNameLst>
                                          <p:attrName>ppt_y</p:attrName>
                                        </p:attrNameLst>
                                      </p:cBhvr>
                                      <p:tavLst>
                                        <p:tav tm="0">
                                          <p:val>
                                            <p:strVal val="#ppt_y+#ppt_h*1.125000"/>
                                          </p:val>
                                        </p:tav>
                                        <p:tav tm="100000">
                                          <p:val>
                                            <p:strVal val="#ppt_y"/>
                                          </p:val>
                                        </p:tav>
                                      </p:tavLst>
                                    </p:anim>
                                    <p:animEffect transition="in" filter="wipe(up)">
                                      <p:cBhvr>
                                        <p:cTn id="43" dur="500"/>
                                        <p:tgtEl>
                                          <p:spTgt spid="10"/>
                                        </p:tgtEl>
                                      </p:cBhvr>
                                    </p:animEffect>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1397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2016-11-12T01:08:42Z</dcterms:modified>
</cp:coreProperties>
</file>