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52810" y="2227336"/>
            <a:ext cx="11009699" cy="3539430"/>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8" name="Picture 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00359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1606</TotalTime>
  <Words>1481</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336</cp:revision>
  <dcterms:created xsi:type="dcterms:W3CDTF">2016-09-28T22:08:47Z</dcterms:created>
  <dcterms:modified xsi:type="dcterms:W3CDTF">2016-11-12T01:07:51Z</dcterms:modified>
</cp:coreProperties>
</file>