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chemeClr val="bg2">
                  <a:lumMod val="25000"/>
                </a:schemeClr>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9523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1562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2016-11-12T01:06:57Z</dcterms:modified>
</cp:coreProperties>
</file>