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endParaRPr lang="en-US" sz="14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ndara" panose="020E0502030303020204" pitchFamily="34" charset="0"/>
            </a:endParaRPr>
          </a:p>
          <a:p>
            <a:r>
              <a:rPr lang="en-US" sz="1400" dirty="0">
                <a:solidFill>
                  <a:schemeClr val="bg2">
                    <a:lumMod val="25000"/>
                  </a:schemeClr>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92507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1567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2016-11-12T01:05:52Z</dcterms:modified>
</cp:coreProperties>
</file>