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42476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7471707" y="5706600"/>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solidFill>
            <a:srgbClr val="7E7E7E"/>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7738406" y="5556768"/>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solidFill>
            <a:srgbClr val="83838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7831302" y="4364110"/>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solidFill>
            <a:srgbClr val="87878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7939181" y="4184312"/>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solidFill>
            <a:srgbClr val="8B8B8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7321875" y="4495961"/>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solidFill>
            <a:srgbClr val="8F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7234972" y="5062325"/>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solidFill>
            <a:srgbClr val="93939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7037195" y="3755795"/>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6135209" y="3168456"/>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solidFill>
            <a:srgbClr val="9B9B9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7300898" y="2680004"/>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solidFill>
            <a:srgbClr val="9F9F9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8559482" y="3300307"/>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8784230" y="3641923"/>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solidFill>
            <a:srgbClr val="A5A5A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9155811" y="3030611"/>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10726044" y="3192429"/>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10953788" y="3222395"/>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11100622" y="2955694"/>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10453350" y="2865795"/>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11169545" y="2671015"/>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10435370" y="2434280"/>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solidFill>
            <a:srgbClr val="B7B7B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10824932" y="2098658"/>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9665238" y="2605089"/>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10102746" y="2401319"/>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9149818" y="2533170"/>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7921201" y="1879905"/>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solidFill>
            <a:srgbClr val="C3C3C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8017093" y="1610208"/>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solidFill>
            <a:srgbClr val="C7C7C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7390797" y="1763036"/>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solidFill>
            <a:srgbClr val="CBCBC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7864264" y="2224516"/>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6398914" y="1945831"/>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7267936" y="1382465"/>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solidFill>
            <a:srgbClr val="D3D3D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7621538" y="1220647"/>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solidFill>
            <a:srgbClr val="D7D7D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6992246" y="255732"/>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Block Arc 74"/>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6" name="Oval 75"/>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77" name="Isosceles Triangle 76"/>
          <p:cNvSpPr/>
          <p:nvPr/>
        </p:nvSpPr>
        <p:spPr bwMode="auto">
          <a:xfrm flipV="1">
            <a:off x="6629956" y="2440024"/>
            <a:ext cx="203200" cy="203200"/>
          </a:xfrm>
          <a:prstGeom prst="triangl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8" name="Group 77"/>
          <p:cNvGrpSpPr/>
          <p:nvPr/>
        </p:nvGrpSpPr>
        <p:grpSpPr>
          <a:xfrm>
            <a:off x="293322" y="2194208"/>
            <a:ext cx="5544079" cy="1130396"/>
            <a:chOff x="2879034" y="5745837"/>
            <a:chExt cx="5644011" cy="1005840"/>
          </a:xfrm>
          <a:effectLst>
            <a:outerShdw blurRad="50800" dist="38100" dir="18900000" algn="bl" rotWithShape="0">
              <a:prstClr val="black">
                <a:alpha val="40000"/>
              </a:prstClr>
            </a:outerShdw>
          </a:effectLst>
        </p:grpSpPr>
        <p:grpSp>
          <p:nvGrpSpPr>
            <p:cNvPr id="79" name="Group 12"/>
            <p:cNvGrpSpPr/>
            <p:nvPr/>
          </p:nvGrpSpPr>
          <p:grpSpPr>
            <a:xfrm>
              <a:off x="2879034" y="5745837"/>
              <a:ext cx="5392789" cy="1005840"/>
              <a:chOff x="323619" y="3562350"/>
              <a:chExt cx="3482921" cy="914400"/>
            </a:xfrm>
          </p:grpSpPr>
          <p:sp>
            <p:nvSpPr>
              <p:cNvPr id="82" name="Rectangle 81"/>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Rectangle 82"/>
              <p:cNvSpPr/>
              <p:nvPr/>
            </p:nvSpPr>
            <p:spPr>
              <a:xfrm>
                <a:off x="323619" y="3562350"/>
                <a:ext cx="541087" cy="9144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0" name="TextBox 79"/>
            <p:cNvSpPr txBox="1"/>
            <p:nvPr/>
          </p:nvSpPr>
          <p:spPr>
            <a:xfrm>
              <a:off x="3782602" y="5796541"/>
              <a:ext cx="4740443" cy="629886"/>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87" name="Block Arc 86"/>
          <p:cNvSpPr>
            <a:spLocks noChangeAspect="1"/>
          </p:cNvSpPr>
          <p:nvPr/>
        </p:nvSpPr>
        <p:spPr>
          <a:xfrm rot="16200000" flipH="1">
            <a:off x="7527236" y="3529993"/>
            <a:ext cx="1188720" cy="1188682"/>
          </a:xfrm>
          <a:prstGeom prst="blockArc">
            <a:avLst>
              <a:gd name="adj1" fmla="val 1806850"/>
              <a:gd name="adj2" fmla="val 10822413"/>
              <a:gd name="adj3" fmla="val 14427"/>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38%</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8040989" y="4687654"/>
            <a:ext cx="203200" cy="203200"/>
          </a:xfrm>
          <a:prstGeom prst="triangl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p:cNvGrpSpPr/>
          <p:nvPr/>
        </p:nvGrpSpPr>
        <p:grpSpPr>
          <a:xfrm>
            <a:off x="293322" y="3586900"/>
            <a:ext cx="5544079" cy="1130396"/>
            <a:chOff x="2879034" y="5745837"/>
            <a:chExt cx="5644011" cy="1005840"/>
          </a:xfrm>
          <a:effectLst>
            <a:outerShdw blurRad="50800" dist="38100" dir="18900000" algn="bl" rotWithShape="0">
              <a:prstClr val="black">
                <a:alpha val="40000"/>
              </a:prstClr>
            </a:outerShdw>
          </a:effectLst>
        </p:grpSpPr>
        <p:grpSp>
          <p:nvGrpSpPr>
            <p:cNvPr id="91" name="Group 12"/>
            <p:cNvGrpSpPr/>
            <p:nvPr/>
          </p:nvGrpSpPr>
          <p:grpSpPr>
            <a:xfrm>
              <a:off x="2879034" y="5745837"/>
              <a:ext cx="5392789" cy="1005840"/>
              <a:chOff x="323619" y="3562350"/>
              <a:chExt cx="3482921" cy="914400"/>
            </a:xfrm>
          </p:grpSpPr>
          <p:sp>
            <p:nvSpPr>
              <p:cNvPr id="94" name="Rectangle 93"/>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Rectangle 94"/>
              <p:cNvSpPr/>
              <p:nvPr/>
            </p:nvSpPr>
            <p:spPr>
              <a:xfrm>
                <a:off x="323619" y="3562350"/>
                <a:ext cx="541087" cy="9144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p:cNvSpPr txBox="1"/>
            <p:nvPr/>
          </p:nvSpPr>
          <p:spPr>
            <a:xfrm>
              <a:off x="3782602" y="5796541"/>
              <a:ext cx="4740443" cy="629886"/>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38%</a:t>
              </a:r>
            </a:p>
          </p:txBody>
        </p:sp>
      </p:grpSp>
      <p:sp>
        <p:nvSpPr>
          <p:cNvPr id="96" name="Block Arc 95"/>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7" name="Oval 96"/>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8" name="Isosceles Triangle 97"/>
          <p:cNvSpPr/>
          <p:nvPr/>
        </p:nvSpPr>
        <p:spPr bwMode="auto">
          <a:xfrm flipV="1">
            <a:off x="9944797" y="3383700"/>
            <a:ext cx="203200" cy="203200"/>
          </a:xfrm>
          <a:prstGeom prst="triangl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p:cNvGrpSpPr/>
          <p:nvPr/>
        </p:nvGrpSpPr>
        <p:grpSpPr>
          <a:xfrm>
            <a:off x="293322" y="4976254"/>
            <a:ext cx="5544079" cy="1130396"/>
            <a:chOff x="2879034" y="5745837"/>
            <a:chExt cx="5644011" cy="1005840"/>
          </a:xfrm>
          <a:effectLst>
            <a:outerShdw blurRad="50800" dist="38100" dir="18900000" algn="bl" rotWithShape="0">
              <a:prstClr val="black">
                <a:alpha val="40000"/>
              </a:prstClr>
            </a:outerShdw>
          </a:effectLst>
        </p:grpSpPr>
        <p:grpSp>
          <p:nvGrpSpPr>
            <p:cNvPr id="100" name="Group 12"/>
            <p:cNvGrpSpPr/>
            <p:nvPr/>
          </p:nvGrpSpPr>
          <p:grpSpPr>
            <a:xfrm>
              <a:off x="2879034" y="5745837"/>
              <a:ext cx="5392789" cy="1005840"/>
              <a:chOff x="323619" y="3562350"/>
              <a:chExt cx="3482921" cy="914400"/>
            </a:xfrm>
          </p:grpSpPr>
          <p:sp>
            <p:nvSpPr>
              <p:cNvPr id="103" name="Rectangle 102"/>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p:cNvSpPr/>
              <p:nvPr/>
            </p:nvSpPr>
            <p:spPr>
              <a:xfrm>
                <a:off x="323619" y="3562350"/>
                <a:ext cx="541087" cy="9144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p:cNvSpPr txBox="1"/>
            <p:nvPr/>
          </p:nvSpPr>
          <p:spPr>
            <a:xfrm>
              <a:off x="3782602" y="5796541"/>
              <a:ext cx="4740443" cy="629886"/>
            </a:xfrm>
            <a:prstGeom prst="rect">
              <a:avLst/>
            </a:prstGeom>
            <a:noFill/>
          </p:spPr>
          <p:txBody>
            <a:bodyPr wrap="square" rtlCol="0">
              <a:spAutoFit/>
            </a:bodyPr>
            <a:lstStyle/>
            <a:p>
              <a:r>
                <a:rPr lang="en-US" sz="1600" b="1" dirty="0">
                  <a:solidFill>
                    <a:srgbClr val="0967B9"/>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02" name="TextBox 10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374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45" presetClass="entr" presetSubtype="0" fill="hold" grpId="0" nodeType="afterEffect">
                                  <p:stCondLst>
                                    <p:cond delay="0"/>
                                  </p:stCondLst>
                                  <p:childTnLst>
                                    <p:set>
                                      <p:cBhvr>
                                        <p:cTn id="160" dur="1" fill="hold">
                                          <p:stCondLst>
                                            <p:cond delay="0"/>
                                          </p:stCondLst>
                                        </p:cTn>
                                        <p:tgtEl>
                                          <p:spTgt spid="77"/>
                                        </p:tgtEl>
                                        <p:attrNameLst>
                                          <p:attrName>style.visibility</p:attrName>
                                        </p:attrNameLst>
                                      </p:cBhvr>
                                      <p:to>
                                        <p:strVal val="visible"/>
                                      </p:to>
                                    </p:set>
                                    <p:animEffect transition="in" filter="fade">
                                      <p:cBhvr>
                                        <p:cTn id="161" dur="2000"/>
                                        <p:tgtEl>
                                          <p:spTgt spid="77"/>
                                        </p:tgtEl>
                                      </p:cBhvr>
                                    </p:animEffect>
                                    <p:anim calcmode="lin" valueType="num">
                                      <p:cBhvr>
                                        <p:cTn id="162" dur="2000" fill="hold"/>
                                        <p:tgtEl>
                                          <p:spTgt spid="77"/>
                                        </p:tgtEl>
                                        <p:attrNameLst>
                                          <p:attrName>ppt_w</p:attrName>
                                        </p:attrNameLst>
                                      </p:cBhvr>
                                      <p:tavLst>
                                        <p:tav tm="0" fmla="#ppt_w*sin(2.5*pi*$)">
                                          <p:val>
                                            <p:fltVal val="0"/>
                                          </p:val>
                                        </p:tav>
                                        <p:tav tm="100000">
                                          <p:val>
                                            <p:fltVal val="1"/>
                                          </p:val>
                                        </p:tav>
                                      </p:tavLst>
                                    </p:anim>
                                    <p:anim calcmode="lin" valueType="num">
                                      <p:cBhvr>
                                        <p:cTn id="163" dur="2000" fill="hold"/>
                                        <p:tgtEl>
                                          <p:spTgt spid="77"/>
                                        </p:tgtEl>
                                        <p:attrNameLst>
                                          <p:attrName>ppt_h</p:attrName>
                                        </p:attrNameLst>
                                      </p:cBhvr>
                                      <p:tavLst>
                                        <p:tav tm="0">
                                          <p:val>
                                            <p:strVal val="#ppt_h"/>
                                          </p:val>
                                        </p:tav>
                                        <p:tav tm="100000">
                                          <p:val>
                                            <p:strVal val="#ppt_h"/>
                                          </p:val>
                                        </p:tav>
                                      </p:tavLst>
                                    </p:anim>
                                  </p:childTnLst>
                                </p:cTn>
                              </p:par>
                              <p:par>
                                <p:cTn id="164" presetID="45" presetClass="entr" presetSubtype="0" fill="hold" grpId="0" nodeType="with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fade">
                                      <p:cBhvr>
                                        <p:cTn id="166" dur="2000"/>
                                        <p:tgtEl>
                                          <p:spTgt spid="76"/>
                                        </p:tgtEl>
                                      </p:cBhvr>
                                    </p:animEffect>
                                    <p:anim calcmode="lin" valueType="num">
                                      <p:cBhvr>
                                        <p:cTn id="167" dur="2000" fill="hold"/>
                                        <p:tgtEl>
                                          <p:spTgt spid="76"/>
                                        </p:tgtEl>
                                        <p:attrNameLst>
                                          <p:attrName>ppt_w</p:attrName>
                                        </p:attrNameLst>
                                      </p:cBhvr>
                                      <p:tavLst>
                                        <p:tav tm="0" fmla="#ppt_w*sin(2.5*pi*$)">
                                          <p:val>
                                            <p:fltVal val="0"/>
                                          </p:val>
                                        </p:tav>
                                        <p:tav tm="100000">
                                          <p:val>
                                            <p:fltVal val="1"/>
                                          </p:val>
                                        </p:tav>
                                      </p:tavLst>
                                    </p:anim>
                                    <p:anim calcmode="lin" valueType="num">
                                      <p:cBhvr>
                                        <p:cTn id="168" dur="2000" fill="hold"/>
                                        <p:tgtEl>
                                          <p:spTgt spid="76"/>
                                        </p:tgtEl>
                                        <p:attrNameLst>
                                          <p:attrName>ppt_h</p:attrName>
                                        </p:attrNameLst>
                                      </p:cBhvr>
                                      <p:tavLst>
                                        <p:tav tm="0">
                                          <p:val>
                                            <p:strVal val="#ppt_h"/>
                                          </p:val>
                                        </p:tav>
                                        <p:tav tm="100000">
                                          <p:val>
                                            <p:strVal val="#ppt_h"/>
                                          </p:val>
                                        </p:tav>
                                      </p:tavLst>
                                    </p:anim>
                                  </p:childTnLst>
                                </p:cTn>
                              </p:par>
                            </p:childTnLst>
                          </p:cTn>
                        </p:par>
                        <p:par>
                          <p:cTn id="169" fill="hold">
                            <p:stCondLst>
                              <p:cond delay="10250"/>
                            </p:stCondLst>
                            <p:childTnLst>
                              <p:par>
                                <p:cTn id="170" presetID="21" presetClass="entr" presetSubtype="1" fill="hold" grpId="0" nodeType="after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wheel(1)">
                                      <p:cBhvr>
                                        <p:cTn id="172" dur="2000"/>
                                        <p:tgtEl>
                                          <p:spTgt spid="75"/>
                                        </p:tgtEl>
                                      </p:cBhvr>
                                    </p:animEffect>
                                  </p:childTnLst>
                                </p:cTn>
                              </p:par>
                              <p:par>
                                <p:cTn id="173" presetID="2" presetClass="entr" presetSubtype="4" fill="hold" nodeType="withEffect">
                                  <p:stCondLst>
                                    <p:cond delay="500"/>
                                  </p:stCondLst>
                                  <p:childTnLst>
                                    <p:set>
                                      <p:cBhvr>
                                        <p:cTn id="174" dur="1" fill="hold">
                                          <p:stCondLst>
                                            <p:cond delay="0"/>
                                          </p:stCondLst>
                                        </p:cTn>
                                        <p:tgtEl>
                                          <p:spTgt spid="78"/>
                                        </p:tgtEl>
                                        <p:attrNameLst>
                                          <p:attrName>style.visibility</p:attrName>
                                        </p:attrNameLst>
                                      </p:cBhvr>
                                      <p:to>
                                        <p:strVal val="visible"/>
                                      </p:to>
                                    </p:set>
                                    <p:anim calcmode="lin" valueType="num">
                                      <p:cBhvr additive="base">
                                        <p:cTn id="175" dur="500" fill="hold"/>
                                        <p:tgtEl>
                                          <p:spTgt spid="78"/>
                                        </p:tgtEl>
                                        <p:attrNameLst>
                                          <p:attrName>ppt_x</p:attrName>
                                        </p:attrNameLst>
                                      </p:cBhvr>
                                      <p:tavLst>
                                        <p:tav tm="0">
                                          <p:val>
                                            <p:strVal val="#ppt_x"/>
                                          </p:val>
                                        </p:tav>
                                        <p:tav tm="100000">
                                          <p:val>
                                            <p:strVal val="#ppt_x"/>
                                          </p:val>
                                        </p:tav>
                                      </p:tavLst>
                                    </p:anim>
                                    <p:anim calcmode="lin" valueType="num">
                                      <p:cBhvr additive="base">
                                        <p:cTn id="176" dur="500" fill="hold"/>
                                        <p:tgtEl>
                                          <p:spTgt spid="78"/>
                                        </p:tgtEl>
                                        <p:attrNameLst>
                                          <p:attrName>ppt_y</p:attrName>
                                        </p:attrNameLst>
                                      </p:cBhvr>
                                      <p:tavLst>
                                        <p:tav tm="0">
                                          <p:val>
                                            <p:strVal val="1+#ppt_h/2"/>
                                          </p:val>
                                        </p:tav>
                                        <p:tav tm="100000">
                                          <p:val>
                                            <p:strVal val="#ppt_y"/>
                                          </p:val>
                                        </p:tav>
                                      </p:tavLst>
                                    </p:anim>
                                  </p:childTnLst>
                                </p:cTn>
                              </p:par>
                            </p:childTnLst>
                          </p:cTn>
                        </p:par>
                        <p:par>
                          <p:cTn id="177" fill="hold">
                            <p:stCondLst>
                              <p:cond delay="12250"/>
                            </p:stCondLst>
                            <p:childTnLst>
                              <p:par>
                                <p:cTn id="178" presetID="45" presetClass="entr" presetSubtype="0" fill="hold" grpId="0" nodeType="afterEffect">
                                  <p:stCondLst>
                                    <p:cond delay="0"/>
                                  </p:stCondLst>
                                  <p:childTnLst>
                                    <p:set>
                                      <p:cBhvr>
                                        <p:cTn id="179" dur="1" fill="hold">
                                          <p:stCondLst>
                                            <p:cond delay="0"/>
                                          </p:stCondLst>
                                        </p:cTn>
                                        <p:tgtEl>
                                          <p:spTgt spid="89"/>
                                        </p:tgtEl>
                                        <p:attrNameLst>
                                          <p:attrName>style.visibility</p:attrName>
                                        </p:attrNameLst>
                                      </p:cBhvr>
                                      <p:to>
                                        <p:strVal val="visible"/>
                                      </p:to>
                                    </p:set>
                                    <p:animEffect transition="in" filter="fade">
                                      <p:cBhvr>
                                        <p:cTn id="180" dur="2000"/>
                                        <p:tgtEl>
                                          <p:spTgt spid="89"/>
                                        </p:tgtEl>
                                      </p:cBhvr>
                                    </p:animEffect>
                                    <p:anim calcmode="lin" valueType="num">
                                      <p:cBhvr>
                                        <p:cTn id="181" dur="2000" fill="hold"/>
                                        <p:tgtEl>
                                          <p:spTgt spid="89"/>
                                        </p:tgtEl>
                                        <p:attrNameLst>
                                          <p:attrName>ppt_w</p:attrName>
                                        </p:attrNameLst>
                                      </p:cBhvr>
                                      <p:tavLst>
                                        <p:tav tm="0" fmla="#ppt_w*sin(2.5*pi*$)">
                                          <p:val>
                                            <p:fltVal val="0"/>
                                          </p:val>
                                        </p:tav>
                                        <p:tav tm="100000">
                                          <p:val>
                                            <p:fltVal val="1"/>
                                          </p:val>
                                        </p:tav>
                                      </p:tavLst>
                                    </p:anim>
                                    <p:anim calcmode="lin" valueType="num">
                                      <p:cBhvr>
                                        <p:cTn id="182" dur="2000" fill="hold"/>
                                        <p:tgtEl>
                                          <p:spTgt spid="89"/>
                                        </p:tgtEl>
                                        <p:attrNameLst>
                                          <p:attrName>ppt_h</p:attrName>
                                        </p:attrNameLst>
                                      </p:cBhvr>
                                      <p:tavLst>
                                        <p:tav tm="0">
                                          <p:val>
                                            <p:strVal val="#ppt_h"/>
                                          </p:val>
                                        </p:tav>
                                        <p:tav tm="100000">
                                          <p:val>
                                            <p:strVal val="#ppt_h"/>
                                          </p:val>
                                        </p:tav>
                                      </p:tavLst>
                                    </p:anim>
                                  </p:childTnLst>
                                </p:cTn>
                              </p:par>
                              <p:par>
                                <p:cTn id="183" presetID="45" presetClass="entr" presetSubtype="0" fill="hold" grpId="0" nodeType="withEffect">
                                  <p:stCondLst>
                                    <p:cond delay="0"/>
                                  </p:stCondLst>
                                  <p:childTnLst>
                                    <p:set>
                                      <p:cBhvr>
                                        <p:cTn id="184" dur="1" fill="hold">
                                          <p:stCondLst>
                                            <p:cond delay="0"/>
                                          </p:stCondLst>
                                        </p:cTn>
                                        <p:tgtEl>
                                          <p:spTgt spid="88"/>
                                        </p:tgtEl>
                                        <p:attrNameLst>
                                          <p:attrName>style.visibility</p:attrName>
                                        </p:attrNameLst>
                                      </p:cBhvr>
                                      <p:to>
                                        <p:strVal val="visible"/>
                                      </p:to>
                                    </p:set>
                                    <p:animEffect transition="in" filter="fade">
                                      <p:cBhvr>
                                        <p:cTn id="185" dur="2000"/>
                                        <p:tgtEl>
                                          <p:spTgt spid="88"/>
                                        </p:tgtEl>
                                      </p:cBhvr>
                                    </p:animEffect>
                                    <p:anim calcmode="lin" valueType="num">
                                      <p:cBhvr>
                                        <p:cTn id="186" dur="2000" fill="hold"/>
                                        <p:tgtEl>
                                          <p:spTgt spid="88"/>
                                        </p:tgtEl>
                                        <p:attrNameLst>
                                          <p:attrName>ppt_w</p:attrName>
                                        </p:attrNameLst>
                                      </p:cBhvr>
                                      <p:tavLst>
                                        <p:tav tm="0" fmla="#ppt_w*sin(2.5*pi*$)">
                                          <p:val>
                                            <p:fltVal val="0"/>
                                          </p:val>
                                        </p:tav>
                                        <p:tav tm="100000">
                                          <p:val>
                                            <p:fltVal val="1"/>
                                          </p:val>
                                        </p:tav>
                                      </p:tavLst>
                                    </p:anim>
                                    <p:anim calcmode="lin" valueType="num">
                                      <p:cBhvr>
                                        <p:cTn id="187" dur="2000" fill="hold"/>
                                        <p:tgtEl>
                                          <p:spTgt spid="88"/>
                                        </p:tgtEl>
                                        <p:attrNameLst>
                                          <p:attrName>ppt_h</p:attrName>
                                        </p:attrNameLst>
                                      </p:cBhvr>
                                      <p:tavLst>
                                        <p:tav tm="0">
                                          <p:val>
                                            <p:strVal val="#ppt_h"/>
                                          </p:val>
                                        </p:tav>
                                        <p:tav tm="100000">
                                          <p:val>
                                            <p:strVal val="#ppt_h"/>
                                          </p:val>
                                        </p:tav>
                                      </p:tavLst>
                                    </p:anim>
                                  </p:childTnLst>
                                </p:cTn>
                              </p:par>
                            </p:childTnLst>
                          </p:cTn>
                        </p:par>
                        <p:par>
                          <p:cTn id="188" fill="hold">
                            <p:stCondLst>
                              <p:cond delay="14250"/>
                            </p:stCondLst>
                            <p:childTnLst>
                              <p:par>
                                <p:cTn id="189" presetID="21" presetClass="entr" presetSubtype="1"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heel(1)">
                                      <p:cBhvr>
                                        <p:cTn id="191" dur="2000"/>
                                        <p:tgtEl>
                                          <p:spTgt spid="87"/>
                                        </p:tgtEl>
                                      </p:cBhvr>
                                    </p:animEffect>
                                  </p:childTnLst>
                                </p:cTn>
                              </p:par>
                              <p:par>
                                <p:cTn id="192" presetID="2" presetClass="entr" presetSubtype="4" fill="hold" nodeType="withEffect">
                                  <p:stCondLst>
                                    <p:cond delay="500"/>
                                  </p:stCondLst>
                                  <p:childTnLst>
                                    <p:set>
                                      <p:cBhvr>
                                        <p:cTn id="193" dur="1" fill="hold">
                                          <p:stCondLst>
                                            <p:cond delay="0"/>
                                          </p:stCondLst>
                                        </p:cTn>
                                        <p:tgtEl>
                                          <p:spTgt spid="90"/>
                                        </p:tgtEl>
                                        <p:attrNameLst>
                                          <p:attrName>style.visibility</p:attrName>
                                        </p:attrNameLst>
                                      </p:cBhvr>
                                      <p:to>
                                        <p:strVal val="visible"/>
                                      </p:to>
                                    </p:set>
                                    <p:anim calcmode="lin" valueType="num">
                                      <p:cBhvr additive="base">
                                        <p:cTn id="194" dur="500" fill="hold"/>
                                        <p:tgtEl>
                                          <p:spTgt spid="90"/>
                                        </p:tgtEl>
                                        <p:attrNameLst>
                                          <p:attrName>ppt_x</p:attrName>
                                        </p:attrNameLst>
                                      </p:cBhvr>
                                      <p:tavLst>
                                        <p:tav tm="0">
                                          <p:val>
                                            <p:strVal val="#ppt_x"/>
                                          </p:val>
                                        </p:tav>
                                        <p:tav tm="100000">
                                          <p:val>
                                            <p:strVal val="#ppt_x"/>
                                          </p:val>
                                        </p:tav>
                                      </p:tavLst>
                                    </p:anim>
                                    <p:anim calcmode="lin" valueType="num">
                                      <p:cBhvr additive="base">
                                        <p:cTn id="195" dur="500" fill="hold"/>
                                        <p:tgtEl>
                                          <p:spTgt spid="90"/>
                                        </p:tgtEl>
                                        <p:attrNameLst>
                                          <p:attrName>ppt_y</p:attrName>
                                        </p:attrNameLst>
                                      </p:cBhvr>
                                      <p:tavLst>
                                        <p:tav tm="0">
                                          <p:val>
                                            <p:strVal val="1+#ppt_h/2"/>
                                          </p:val>
                                        </p:tav>
                                        <p:tav tm="100000">
                                          <p:val>
                                            <p:strVal val="#ppt_y"/>
                                          </p:val>
                                        </p:tav>
                                      </p:tavLst>
                                    </p:anim>
                                  </p:childTnLst>
                                </p:cTn>
                              </p:par>
                            </p:childTnLst>
                          </p:cTn>
                        </p:par>
                        <p:par>
                          <p:cTn id="196" fill="hold">
                            <p:stCondLst>
                              <p:cond delay="16250"/>
                            </p:stCondLst>
                            <p:childTnLst>
                              <p:par>
                                <p:cTn id="197" presetID="45" presetClass="entr" presetSubtype="0" fill="hold" grpId="0" nodeType="afterEffect">
                                  <p:stCondLst>
                                    <p:cond delay="0"/>
                                  </p:stCondLst>
                                  <p:childTnLst>
                                    <p:set>
                                      <p:cBhvr>
                                        <p:cTn id="198" dur="1" fill="hold">
                                          <p:stCondLst>
                                            <p:cond delay="0"/>
                                          </p:stCondLst>
                                        </p:cTn>
                                        <p:tgtEl>
                                          <p:spTgt spid="98"/>
                                        </p:tgtEl>
                                        <p:attrNameLst>
                                          <p:attrName>style.visibility</p:attrName>
                                        </p:attrNameLst>
                                      </p:cBhvr>
                                      <p:to>
                                        <p:strVal val="visible"/>
                                      </p:to>
                                    </p:set>
                                    <p:animEffect transition="in" filter="fade">
                                      <p:cBhvr>
                                        <p:cTn id="199" dur="2000"/>
                                        <p:tgtEl>
                                          <p:spTgt spid="98"/>
                                        </p:tgtEl>
                                      </p:cBhvr>
                                    </p:animEffect>
                                    <p:anim calcmode="lin" valueType="num">
                                      <p:cBhvr>
                                        <p:cTn id="200" dur="2000" fill="hold"/>
                                        <p:tgtEl>
                                          <p:spTgt spid="98"/>
                                        </p:tgtEl>
                                        <p:attrNameLst>
                                          <p:attrName>ppt_w</p:attrName>
                                        </p:attrNameLst>
                                      </p:cBhvr>
                                      <p:tavLst>
                                        <p:tav tm="0" fmla="#ppt_w*sin(2.5*pi*$)">
                                          <p:val>
                                            <p:fltVal val="0"/>
                                          </p:val>
                                        </p:tav>
                                        <p:tav tm="100000">
                                          <p:val>
                                            <p:fltVal val="1"/>
                                          </p:val>
                                        </p:tav>
                                      </p:tavLst>
                                    </p:anim>
                                    <p:anim calcmode="lin" valueType="num">
                                      <p:cBhvr>
                                        <p:cTn id="201" dur="2000" fill="hold"/>
                                        <p:tgtEl>
                                          <p:spTgt spid="98"/>
                                        </p:tgtEl>
                                        <p:attrNameLst>
                                          <p:attrName>ppt_h</p:attrName>
                                        </p:attrNameLst>
                                      </p:cBhvr>
                                      <p:tavLst>
                                        <p:tav tm="0">
                                          <p:val>
                                            <p:strVal val="#ppt_h"/>
                                          </p:val>
                                        </p:tav>
                                        <p:tav tm="100000">
                                          <p:val>
                                            <p:strVal val="#ppt_h"/>
                                          </p:val>
                                        </p:tav>
                                      </p:tavLst>
                                    </p:anim>
                                  </p:childTnLst>
                                </p:cTn>
                              </p:par>
                              <p:par>
                                <p:cTn id="202" presetID="45" presetClass="entr" presetSubtype="0" fill="hold" grpId="0" nodeType="withEffect">
                                  <p:stCondLst>
                                    <p:cond delay="0"/>
                                  </p:stCondLst>
                                  <p:childTnLst>
                                    <p:set>
                                      <p:cBhvr>
                                        <p:cTn id="203" dur="1" fill="hold">
                                          <p:stCondLst>
                                            <p:cond delay="0"/>
                                          </p:stCondLst>
                                        </p:cTn>
                                        <p:tgtEl>
                                          <p:spTgt spid="97"/>
                                        </p:tgtEl>
                                        <p:attrNameLst>
                                          <p:attrName>style.visibility</p:attrName>
                                        </p:attrNameLst>
                                      </p:cBhvr>
                                      <p:to>
                                        <p:strVal val="visible"/>
                                      </p:to>
                                    </p:set>
                                    <p:animEffect transition="in" filter="fade">
                                      <p:cBhvr>
                                        <p:cTn id="204" dur="2000"/>
                                        <p:tgtEl>
                                          <p:spTgt spid="97"/>
                                        </p:tgtEl>
                                      </p:cBhvr>
                                    </p:animEffect>
                                    <p:anim calcmode="lin" valueType="num">
                                      <p:cBhvr>
                                        <p:cTn id="205" dur="2000" fill="hold"/>
                                        <p:tgtEl>
                                          <p:spTgt spid="97"/>
                                        </p:tgtEl>
                                        <p:attrNameLst>
                                          <p:attrName>ppt_w</p:attrName>
                                        </p:attrNameLst>
                                      </p:cBhvr>
                                      <p:tavLst>
                                        <p:tav tm="0" fmla="#ppt_w*sin(2.5*pi*$)">
                                          <p:val>
                                            <p:fltVal val="0"/>
                                          </p:val>
                                        </p:tav>
                                        <p:tav tm="100000">
                                          <p:val>
                                            <p:fltVal val="1"/>
                                          </p:val>
                                        </p:tav>
                                      </p:tavLst>
                                    </p:anim>
                                    <p:anim calcmode="lin" valueType="num">
                                      <p:cBhvr>
                                        <p:cTn id="206" dur="2000" fill="hold"/>
                                        <p:tgtEl>
                                          <p:spTgt spid="97"/>
                                        </p:tgtEl>
                                        <p:attrNameLst>
                                          <p:attrName>ppt_h</p:attrName>
                                        </p:attrNameLst>
                                      </p:cBhvr>
                                      <p:tavLst>
                                        <p:tav tm="0">
                                          <p:val>
                                            <p:strVal val="#ppt_h"/>
                                          </p:val>
                                        </p:tav>
                                        <p:tav tm="100000">
                                          <p:val>
                                            <p:strVal val="#ppt_h"/>
                                          </p:val>
                                        </p:tav>
                                      </p:tavLst>
                                    </p:anim>
                                  </p:childTnLst>
                                </p:cTn>
                              </p:par>
                            </p:childTnLst>
                          </p:cTn>
                        </p:par>
                        <p:par>
                          <p:cTn id="207" fill="hold">
                            <p:stCondLst>
                              <p:cond delay="18250"/>
                            </p:stCondLst>
                            <p:childTnLst>
                              <p:par>
                                <p:cTn id="208" presetID="21" presetClass="entr" presetSubtype="1" fill="hold" grpId="0" nodeType="after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wheel(1)">
                                      <p:cBhvr>
                                        <p:cTn id="210" dur="2000"/>
                                        <p:tgtEl>
                                          <p:spTgt spid="96"/>
                                        </p:tgtEl>
                                      </p:cBhvr>
                                    </p:animEffect>
                                  </p:childTnLst>
                                </p:cTn>
                              </p:par>
                              <p:par>
                                <p:cTn id="211" presetID="2" presetClass="entr" presetSubtype="4" fill="hold" nodeType="withEffect">
                                  <p:stCondLst>
                                    <p:cond delay="500"/>
                                  </p:stCondLst>
                                  <p:childTnLst>
                                    <p:set>
                                      <p:cBhvr>
                                        <p:cTn id="212" dur="1" fill="hold">
                                          <p:stCondLst>
                                            <p:cond delay="0"/>
                                          </p:stCondLst>
                                        </p:cTn>
                                        <p:tgtEl>
                                          <p:spTgt spid="99"/>
                                        </p:tgtEl>
                                        <p:attrNameLst>
                                          <p:attrName>style.visibility</p:attrName>
                                        </p:attrNameLst>
                                      </p:cBhvr>
                                      <p:to>
                                        <p:strVal val="visible"/>
                                      </p:to>
                                    </p:set>
                                    <p:anim calcmode="lin" valueType="num">
                                      <p:cBhvr additive="base">
                                        <p:cTn id="213" dur="500" fill="hold"/>
                                        <p:tgtEl>
                                          <p:spTgt spid="99"/>
                                        </p:tgtEl>
                                        <p:attrNameLst>
                                          <p:attrName>ppt_x</p:attrName>
                                        </p:attrNameLst>
                                      </p:cBhvr>
                                      <p:tavLst>
                                        <p:tav tm="0">
                                          <p:val>
                                            <p:strVal val="#ppt_x"/>
                                          </p:val>
                                        </p:tav>
                                        <p:tav tm="100000">
                                          <p:val>
                                            <p:strVal val="#ppt_x"/>
                                          </p:val>
                                        </p:tav>
                                      </p:tavLst>
                                    </p:anim>
                                    <p:anim calcmode="lin" valueType="num">
                                      <p:cBhvr additive="base">
                                        <p:cTn id="2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75" grpId="0" animBg="1"/>
      <p:bldP spid="76" grpId="0" animBg="1"/>
      <p:bldP spid="77" grpId="0" animBg="1"/>
      <p:bldP spid="87" grpId="0" animBg="1"/>
      <p:bldP spid="88" grpId="0" animBg="1"/>
      <p:bldP spid="89" grpId="0" animBg="1"/>
      <p:bldP spid="96" grpId="0" animBg="1"/>
      <p:bldP spid="97" grpId="0" animBg="1"/>
      <p:bldP spid="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2016-11-12T00:59:26Z</dcterms:modified>
</cp:coreProperties>
</file>