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9749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 name="Freeform 47"/>
          <p:cNvSpPr>
            <a:spLocks/>
          </p:cNvSpPr>
          <p:nvPr/>
        </p:nvSpPr>
        <p:spPr bwMode="auto">
          <a:xfrm>
            <a:off x="9564394" y="3398635"/>
            <a:ext cx="20343" cy="365760"/>
          </a:xfrm>
          <a:custGeom>
            <a:avLst/>
            <a:gdLst/>
            <a:ahLst/>
            <a:cxnLst>
              <a:cxn ang="0">
                <a:pos x="0" y="131"/>
              </a:cxn>
              <a:cxn ang="0">
                <a:pos x="6" y="131"/>
              </a:cxn>
              <a:cxn ang="0">
                <a:pos x="6" y="0"/>
              </a:cxn>
              <a:cxn ang="0">
                <a:pos x="0" y="0"/>
              </a:cxn>
              <a:cxn ang="0">
                <a:pos x="0" y="131"/>
              </a:cxn>
              <a:cxn ang="0">
                <a:pos x="0" y="131"/>
              </a:cxn>
            </a:cxnLst>
            <a:rect l="0" t="0" r="r" b="b"/>
            <a:pathLst>
              <a:path w="6" h="131">
                <a:moveTo>
                  <a:pt x="0" y="131"/>
                </a:moveTo>
                <a:lnTo>
                  <a:pt x="6" y="131"/>
                </a:lnTo>
                <a:lnTo>
                  <a:pt x="6" y="0"/>
                </a:lnTo>
                <a:lnTo>
                  <a:pt x="0" y="0"/>
                </a:lnTo>
                <a:lnTo>
                  <a:pt x="0" y="131"/>
                </a:lnTo>
                <a:lnTo>
                  <a:pt x="0" y="131"/>
                </a:lnTo>
                <a:close/>
              </a:path>
            </a:pathLst>
          </a:custGeom>
          <a:solidFill>
            <a:srgbClr val="0050A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9" name="Freeform 45"/>
          <p:cNvSpPr>
            <a:spLocks/>
          </p:cNvSpPr>
          <p:nvPr/>
        </p:nvSpPr>
        <p:spPr bwMode="auto">
          <a:xfrm>
            <a:off x="8170934" y="4286061"/>
            <a:ext cx="2373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7" name="Freeform 43"/>
          <p:cNvSpPr>
            <a:spLocks/>
          </p:cNvSpPr>
          <p:nvPr/>
        </p:nvSpPr>
        <p:spPr bwMode="auto">
          <a:xfrm>
            <a:off x="6780864" y="3398635"/>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5" name="Freeform 41"/>
          <p:cNvSpPr>
            <a:spLocks/>
          </p:cNvSpPr>
          <p:nvPr/>
        </p:nvSpPr>
        <p:spPr bwMode="auto">
          <a:xfrm>
            <a:off x="5390795" y="4286061"/>
            <a:ext cx="2034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2607266" y="4290300"/>
            <a:ext cx="20343" cy="365760"/>
          </a:xfrm>
          <a:custGeom>
            <a:avLst/>
            <a:gdLst/>
            <a:ahLst/>
            <a:cxnLst>
              <a:cxn ang="0">
                <a:pos x="0" y="0"/>
              </a:cxn>
              <a:cxn ang="0">
                <a:pos x="6" y="0"/>
              </a:cxn>
              <a:cxn ang="0">
                <a:pos x="6" y="132"/>
              </a:cxn>
              <a:cxn ang="0">
                <a:pos x="0" y="132"/>
              </a:cxn>
              <a:cxn ang="0">
                <a:pos x="0" y="0"/>
              </a:cxn>
              <a:cxn ang="0">
                <a:pos x="0" y="0"/>
              </a:cxn>
            </a:cxnLst>
            <a:rect l="0" t="0" r="r" b="b"/>
            <a:pathLst>
              <a:path w="6" h="132">
                <a:moveTo>
                  <a:pt x="0" y="0"/>
                </a:moveTo>
                <a:lnTo>
                  <a:pt x="6" y="0"/>
                </a:lnTo>
                <a:lnTo>
                  <a:pt x="6" y="132"/>
                </a:lnTo>
                <a:lnTo>
                  <a:pt x="0" y="132"/>
                </a:lnTo>
                <a:lnTo>
                  <a:pt x="0" y="0"/>
                </a:lnTo>
                <a:lnTo>
                  <a:pt x="0" y="0"/>
                </a:lnTo>
                <a:close/>
              </a:path>
            </a:pathLst>
          </a:custGeom>
          <a:solidFill>
            <a:srgbClr val="44D7F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3" name="Freeform 39"/>
          <p:cNvSpPr>
            <a:spLocks/>
          </p:cNvSpPr>
          <p:nvPr/>
        </p:nvSpPr>
        <p:spPr bwMode="auto">
          <a:xfrm>
            <a:off x="3997335" y="3398637"/>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51"/>
          <p:cNvGrpSpPr/>
          <p:nvPr/>
        </p:nvGrpSpPr>
        <p:grpSpPr>
          <a:xfrm>
            <a:off x="8808332" y="3259667"/>
            <a:ext cx="1620617" cy="1532467"/>
            <a:chOff x="6606248" y="2292350"/>
            <a:chExt cx="1215463" cy="1149350"/>
          </a:xfrm>
          <a:effectLst>
            <a:outerShdw blurRad="50800" dist="38100" dir="2700000" algn="tl" rotWithShape="0">
              <a:prstClr val="black">
                <a:alpha val="40000"/>
              </a:prstClr>
            </a:outerShdw>
          </a:effectLst>
        </p:grpSpPr>
        <p:sp>
          <p:nvSpPr>
            <p:cNvPr id="1057" name="Freeform 33"/>
            <p:cNvSpPr>
              <a:spLocks/>
            </p:cNvSpPr>
            <p:nvPr/>
          </p:nvSpPr>
          <p:spPr bwMode="auto">
            <a:xfrm>
              <a:off x="6606248" y="2292350"/>
              <a:ext cx="1149350" cy="991696"/>
            </a:xfrm>
            <a:custGeom>
              <a:avLst/>
              <a:gdLst/>
              <a:ahLst/>
              <a:cxnLst>
                <a:cxn ang="0">
                  <a:pos x="59" y="0"/>
                </a:cxn>
                <a:cxn ang="0">
                  <a:pos x="218" y="0"/>
                </a:cxn>
                <a:cxn ang="0">
                  <a:pos x="267" y="31"/>
                </a:cxn>
                <a:cxn ang="0">
                  <a:pos x="274" y="59"/>
                </a:cxn>
                <a:cxn ang="0">
                  <a:pos x="274" y="236"/>
                </a:cxn>
                <a:cxn ang="0">
                  <a:pos x="249" y="236"/>
                </a:cxn>
                <a:cxn ang="0">
                  <a:pos x="249" y="59"/>
                </a:cxn>
                <a:cxn ang="0">
                  <a:pos x="214" y="25"/>
                </a:cxn>
                <a:cxn ang="0">
                  <a:pos x="59" y="25"/>
                </a:cxn>
                <a:cxn ang="0">
                  <a:pos x="25" y="59"/>
                </a:cxn>
                <a:cxn ang="0">
                  <a:pos x="25" y="137"/>
                </a:cxn>
                <a:cxn ang="0">
                  <a:pos x="0" y="137"/>
                </a:cxn>
                <a:cxn ang="0">
                  <a:pos x="0" y="56"/>
                </a:cxn>
                <a:cxn ang="0">
                  <a:pos x="31" y="7"/>
                </a:cxn>
                <a:cxn ang="0">
                  <a:pos x="59" y="0"/>
                </a:cxn>
              </a:cxnLst>
              <a:rect l="0" t="0" r="r" b="b"/>
              <a:pathLst>
                <a:path w="274" h="236">
                  <a:moveTo>
                    <a:pt x="59" y="0"/>
                  </a:moveTo>
                  <a:cubicBezTo>
                    <a:pt x="218" y="0"/>
                    <a:pt x="218" y="0"/>
                    <a:pt x="218" y="0"/>
                  </a:cubicBezTo>
                  <a:cubicBezTo>
                    <a:pt x="239" y="1"/>
                    <a:pt x="256" y="12"/>
                    <a:pt x="267" y="31"/>
                  </a:cubicBezTo>
                  <a:cubicBezTo>
                    <a:pt x="271" y="40"/>
                    <a:pt x="274" y="49"/>
                    <a:pt x="274" y="59"/>
                  </a:cubicBezTo>
                  <a:cubicBezTo>
                    <a:pt x="274" y="236"/>
                    <a:pt x="274" y="236"/>
                    <a:pt x="274" y="236"/>
                  </a:cubicBezTo>
                  <a:cubicBezTo>
                    <a:pt x="249" y="236"/>
                    <a:pt x="249" y="236"/>
                    <a:pt x="249" y="236"/>
                  </a:cubicBezTo>
                  <a:cubicBezTo>
                    <a:pt x="249" y="59"/>
                    <a:pt x="249" y="59"/>
                    <a:pt x="249" y="59"/>
                  </a:cubicBezTo>
                  <a:cubicBezTo>
                    <a:pt x="249" y="40"/>
                    <a:pt x="233" y="25"/>
                    <a:pt x="214"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1" y="35"/>
                    <a:pt x="12" y="18"/>
                    <a:pt x="31" y="7"/>
                  </a:cubicBezTo>
                  <a:cubicBezTo>
                    <a:pt x="40" y="2"/>
                    <a:pt x="49" y="0"/>
                    <a:pt x="59"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8" name="Freeform 34"/>
            <p:cNvSpPr>
              <a:spLocks/>
            </p:cNvSpPr>
            <p:nvPr/>
          </p:nvSpPr>
          <p:spPr bwMode="auto">
            <a:xfrm>
              <a:off x="7582687" y="3225560"/>
              <a:ext cx="239024" cy="216140"/>
            </a:xfrm>
            <a:custGeom>
              <a:avLst/>
              <a:gdLst/>
              <a:ahLst/>
              <a:cxnLst>
                <a:cxn ang="0">
                  <a:pos x="94" y="0"/>
                </a:cxn>
                <a:cxn ang="0">
                  <a:pos x="47" y="85"/>
                </a:cxn>
                <a:cxn ang="0">
                  <a:pos x="0" y="0"/>
                </a:cxn>
                <a:cxn ang="0">
                  <a:pos x="94" y="0"/>
                </a:cxn>
                <a:cxn ang="0">
                  <a:pos x="94" y="0"/>
                </a:cxn>
              </a:cxnLst>
              <a:rect l="0" t="0" r="r" b="b"/>
              <a:pathLst>
                <a:path w="94" h="85">
                  <a:moveTo>
                    <a:pt x="94" y="0"/>
                  </a:moveTo>
                  <a:lnTo>
                    <a:pt x="47" y="85"/>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62" name="Oval 38"/>
          <p:cNvSpPr>
            <a:spLocks noChangeArrowheads="1"/>
          </p:cNvSpPr>
          <p:nvPr/>
        </p:nvSpPr>
        <p:spPr bwMode="auto">
          <a:xfrm>
            <a:off x="2091923" y="3259667"/>
            <a:ext cx="1051028" cy="1051028"/>
          </a:xfrm>
          <a:prstGeom prst="ellipse">
            <a:avLst/>
          </a:prstGeom>
          <a:solidFill>
            <a:srgbClr val="44D7FB"/>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1969</a:t>
            </a:r>
          </a:p>
        </p:txBody>
      </p:sp>
      <p:sp>
        <p:nvSpPr>
          <p:cNvPr id="1064" name="Oval 40"/>
          <p:cNvSpPr>
            <a:spLocks noChangeArrowheads="1"/>
          </p:cNvSpPr>
          <p:nvPr/>
        </p:nvSpPr>
        <p:spPr bwMode="auto">
          <a:xfrm>
            <a:off x="3485382" y="3734325"/>
            <a:ext cx="1051028" cy="1057809"/>
          </a:xfrm>
          <a:prstGeom prst="ellipse">
            <a:avLst/>
          </a:prstGeom>
          <a:solidFill>
            <a:srgbClr val="36B8E3"/>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1977</a:t>
            </a:r>
          </a:p>
        </p:txBody>
      </p:sp>
      <p:sp>
        <p:nvSpPr>
          <p:cNvPr id="1066" name="Oval 42"/>
          <p:cNvSpPr>
            <a:spLocks noChangeArrowheads="1"/>
          </p:cNvSpPr>
          <p:nvPr/>
        </p:nvSpPr>
        <p:spPr bwMode="auto">
          <a:xfrm>
            <a:off x="4875446" y="3259664"/>
            <a:ext cx="1051027" cy="1051027"/>
          </a:xfrm>
          <a:prstGeom prst="ellipse">
            <a:avLst/>
          </a:prstGeom>
          <a:solidFill>
            <a:srgbClr val="239BD3"/>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1984</a:t>
            </a:r>
          </a:p>
        </p:txBody>
      </p:sp>
      <p:sp>
        <p:nvSpPr>
          <p:cNvPr id="1068" name="Oval 44"/>
          <p:cNvSpPr>
            <a:spLocks noChangeArrowheads="1"/>
          </p:cNvSpPr>
          <p:nvPr/>
        </p:nvSpPr>
        <p:spPr bwMode="auto">
          <a:xfrm>
            <a:off x="6265521" y="3734325"/>
            <a:ext cx="1051028" cy="1057809"/>
          </a:xfrm>
          <a:prstGeom prst="ellipse">
            <a:avLst/>
          </a:prstGeom>
          <a:solidFill>
            <a:srgbClr val="157EBF"/>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1999</a:t>
            </a:r>
          </a:p>
        </p:txBody>
      </p:sp>
      <p:sp>
        <p:nvSpPr>
          <p:cNvPr id="1070" name="Oval 46"/>
          <p:cNvSpPr>
            <a:spLocks noChangeArrowheads="1"/>
          </p:cNvSpPr>
          <p:nvPr/>
        </p:nvSpPr>
        <p:spPr bwMode="auto">
          <a:xfrm>
            <a:off x="7658982" y="3259667"/>
            <a:ext cx="1051028" cy="1051028"/>
          </a:xfrm>
          <a:prstGeom prst="ellipse">
            <a:avLst/>
          </a:prstGeom>
          <a:solidFill>
            <a:srgbClr val="0967B9"/>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2012</a:t>
            </a:r>
          </a:p>
        </p:txBody>
      </p:sp>
      <p:sp>
        <p:nvSpPr>
          <p:cNvPr id="1072" name="Oval 48"/>
          <p:cNvSpPr>
            <a:spLocks noChangeArrowheads="1"/>
          </p:cNvSpPr>
          <p:nvPr/>
        </p:nvSpPr>
        <p:spPr bwMode="auto">
          <a:xfrm>
            <a:off x="9049051" y="3734325"/>
            <a:ext cx="1051028" cy="1057809"/>
          </a:xfrm>
          <a:prstGeom prst="ellipse">
            <a:avLst/>
          </a:prstGeom>
          <a:solidFill>
            <a:srgbClr val="0050AA"/>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2020</a:t>
            </a:r>
          </a:p>
        </p:txBody>
      </p:sp>
      <p:sp>
        <p:nvSpPr>
          <p:cNvPr id="46" name="TextBox 45"/>
          <p:cNvSpPr txBox="1"/>
          <p:nvPr/>
        </p:nvSpPr>
        <p:spPr>
          <a:xfrm>
            <a:off x="2960579"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50" name="TextBox 49"/>
          <p:cNvSpPr txBox="1"/>
          <p:nvPr/>
        </p:nvSpPr>
        <p:spPr>
          <a:xfrm>
            <a:off x="1570510"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D7FB"/>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4374382"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7178254" y="485703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5767841"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8575103" y="189595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0050A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54" name="Freeform 30"/>
          <p:cNvSpPr>
            <a:spLocks/>
          </p:cNvSpPr>
          <p:nvPr/>
        </p:nvSpPr>
        <p:spPr bwMode="auto">
          <a:xfrm>
            <a:off x="6028192"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1" name="Freeform 27"/>
          <p:cNvSpPr>
            <a:spLocks/>
          </p:cNvSpPr>
          <p:nvPr/>
        </p:nvSpPr>
        <p:spPr bwMode="auto">
          <a:xfrm>
            <a:off x="3244664"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1"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52"/>
          <p:cNvGrpSpPr/>
          <p:nvPr/>
        </p:nvGrpSpPr>
        <p:grpSpPr>
          <a:xfrm>
            <a:off x="1763053" y="3259667"/>
            <a:ext cx="1620617" cy="1532467"/>
            <a:chOff x="1322289" y="2292350"/>
            <a:chExt cx="1215463" cy="1149350"/>
          </a:xfrm>
          <a:effectLst>
            <a:outerShdw blurRad="50800" dist="38100" dir="2700000" algn="tl" rotWithShape="0">
              <a:prstClr val="black">
                <a:alpha val="40000"/>
              </a:prstClr>
            </a:outerShdw>
          </a:effectLst>
        </p:grpSpPr>
        <p:sp>
          <p:nvSpPr>
            <p:cNvPr id="1059" name="Freeform 35"/>
            <p:cNvSpPr>
              <a:spLocks/>
            </p:cNvSpPr>
            <p:nvPr/>
          </p:nvSpPr>
          <p:spPr bwMode="auto">
            <a:xfrm>
              <a:off x="1322289" y="2292350"/>
              <a:ext cx="239024" cy="213596"/>
            </a:xfrm>
            <a:custGeom>
              <a:avLst/>
              <a:gdLst/>
              <a:ahLst/>
              <a:cxnLst>
                <a:cxn ang="0">
                  <a:pos x="94" y="0"/>
                </a:cxn>
                <a:cxn ang="0">
                  <a:pos x="48" y="84"/>
                </a:cxn>
                <a:cxn ang="0">
                  <a:pos x="0" y="0"/>
                </a:cxn>
                <a:cxn ang="0">
                  <a:pos x="94" y="0"/>
                </a:cxn>
                <a:cxn ang="0">
                  <a:pos x="94" y="0"/>
                </a:cxn>
              </a:cxnLst>
              <a:rect l="0" t="0" r="r" b="b"/>
              <a:pathLst>
                <a:path w="94" h="84">
                  <a:moveTo>
                    <a:pt x="94" y="0"/>
                  </a:moveTo>
                  <a:lnTo>
                    <a:pt x="48" y="84"/>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0" name="Freeform 36"/>
            <p:cNvSpPr>
              <a:spLocks/>
            </p:cNvSpPr>
            <p:nvPr/>
          </p:nvSpPr>
          <p:spPr bwMode="auto">
            <a:xfrm>
              <a:off x="1388402" y="2480518"/>
              <a:ext cx="1149350" cy="961182"/>
            </a:xfrm>
            <a:custGeom>
              <a:avLst/>
              <a:gdLst/>
              <a:ahLst/>
              <a:cxnLst>
                <a:cxn ang="0">
                  <a:pos x="274" y="92"/>
                </a:cxn>
                <a:cxn ang="0">
                  <a:pos x="274" y="173"/>
                </a:cxn>
                <a:cxn ang="0">
                  <a:pos x="273" y="179"/>
                </a:cxn>
                <a:cxn ang="0">
                  <a:pos x="215" y="229"/>
                </a:cxn>
                <a:cxn ang="0">
                  <a:pos x="56" y="229"/>
                </a:cxn>
                <a:cxn ang="0">
                  <a:pos x="7" y="198"/>
                </a:cxn>
                <a:cxn ang="0">
                  <a:pos x="0" y="170"/>
                </a:cxn>
                <a:cxn ang="0">
                  <a:pos x="0" y="0"/>
                </a:cxn>
                <a:cxn ang="0">
                  <a:pos x="13" y="23"/>
                </a:cxn>
                <a:cxn ang="0">
                  <a:pos x="25" y="0"/>
                </a:cxn>
                <a:cxn ang="0">
                  <a:pos x="25" y="169"/>
                </a:cxn>
                <a:cxn ang="0">
                  <a:pos x="59" y="204"/>
                </a:cxn>
                <a:cxn ang="0">
                  <a:pos x="215" y="204"/>
                </a:cxn>
                <a:cxn ang="0">
                  <a:pos x="249" y="169"/>
                </a:cxn>
                <a:cxn ang="0">
                  <a:pos x="249" y="92"/>
                </a:cxn>
                <a:cxn ang="0">
                  <a:pos x="274" y="92"/>
                </a:cxn>
              </a:cxnLst>
              <a:rect l="0" t="0" r="r" b="b"/>
              <a:pathLst>
                <a:path w="274" h="229">
                  <a:moveTo>
                    <a:pt x="274" y="92"/>
                  </a:moveTo>
                  <a:cubicBezTo>
                    <a:pt x="274" y="173"/>
                    <a:pt x="274" y="173"/>
                    <a:pt x="274" y="173"/>
                  </a:cubicBezTo>
                  <a:cubicBezTo>
                    <a:pt x="273" y="179"/>
                    <a:pt x="273" y="179"/>
                    <a:pt x="273" y="179"/>
                  </a:cubicBezTo>
                  <a:cubicBezTo>
                    <a:pt x="268" y="208"/>
                    <a:pt x="245" y="228"/>
                    <a:pt x="215" y="229"/>
                  </a:cubicBezTo>
                  <a:cubicBezTo>
                    <a:pt x="56" y="229"/>
                    <a:pt x="56" y="229"/>
                    <a:pt x="56" y="229"/>
                  </a:cubicBezTo>
                  <a:cubicBezTo>
                    <a:pt x="35" y="227"/>
                    <a:pt x="18" y="217"/>
                    <a:pt x="7" y="198"/>
                  </a:cubicBezTo>
                  <a:cubicBezTo>
                    <a:pt x="2" y="189"/>
                    <a:pt x="0" y="180"/>
                    <a:pt x="0" y="170"/>
                  </a:cubicBezTo>
                  <a:cubicBezTo>
                    <a:pt x="0" y="0"/>
                    <a:pt x="0" y="0"/>
                    <a:pt x="0" y="0"/>
                  </a:cubicBezTo>
                  <a:cubicBezTo>
                    <a:pt x="13" y="23"/>
                    <a:pt x="13" y="23"/>
                    <a:pt x="13" y="23"/>
                  </a:cubicBezTo>
                  <a:cubicBezTo>
                    <a:pt x="25" y="0"/>
                    <a:pt x="25" y="0"/>
                    <a:pt x="25" y="0"/>
                  </a:cubicBezTo>
                  <a:cubicBezTo>
                    <a:pt x="25" y="169"/>
                    <a:pt x="25" y="169"/>
                    <a:pt x="25" y="169"/>
                  </a:cubicBezTo>
                  <a:cubicBezTo>
                    <a:pt x="25" y="188"/>
                    <a:pt x="41" y="204"/>
                    <a:pt x="59" y="204"/>
                  </a:cubicBezTo>
                  <a:cubicBezTo>
                    <a:pt x="215" y="204"/>
                    <a:pt x="215" y="204"/>
                    <a:pt x="215" y="204"/>
                  </a:cubicBezTo>
                  <a:cubicBezTo>
                    <a:pt x="234" y="204"/>
                    <a:pt x="249" y="188"/>
                    <a:pt x="249" y="169"/>
                  </a:cubicBezTo>
                  <a:cubicBezTo>
                    <a:pt x="249" y="92"/>
                    <a:pt x="249" y="92"/>
                    <a:pt x="249" y="92"/>
                  </a:cubicBezTo>
                  <a:cubicBezTo>
                    <a:pt x="274" y="92"/>
                    <a:pt x="274" y="92"/>
                    <a:pt x="274" y="9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3" name="Freeform 29"/>
          <p:cNvSpPr>
            <a:spLocks/>
          </p:cNvSpPr>
          <p:nvPr/>
        </p:nvSpPr>
        <p:spPr bwMode="auto">
          <a:xfrm>
            <a:off x="4634733"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1"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7418261"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0"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8901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18" presetClass="entr" presetSubtype="3"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upRight)">
                                      <p:cBhvr>
                                        <p:cTn id="11" dur="500"/>
                                        <p:tgtEl>
                                          <p:spTgt spid="5"/>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1000"/>
                                        <p:tgtEl>
                                          <p:spTgt spid="50"/>
                                        </p:tgtEl>
                                      </p:cBhvr>
                                    </p:animEffect>
                                    <p:anim calcmode="lin" valueType="num">
                                      <p:cBhvr>
                                        <p:cTn id="16" dur="1000" fill="hold"/>
                                        <p:tgtEl>
                                          <p:spTgt spid="50"/>
                                        </p:tgtEl>
                                        <p:attrNameLst>
                                          <p:attrName>ppt_x</p:attrName>
                                        </p:attrNameLst>
                                      </p:cBhvr>
                                      <p:tavLst>
                                        <p:tav tm="0">
                                          <p:val>
                                            <p:strVal val="#ppt_x"/>
                                          </p:val>
                                        </p:tav>
                                        <p:tav tm="100000">
                                          <p:val>
                                            <p:strVal val="#ppt_x"/>
                                          </p:val>
                                        </p:tav>
                                      </p:tavLst>
                                    </p:anim>
                                    <p:anim calcmode="lin" valueType="num">
                                      <p:cBhvr>
                                        <p:cTn id="17" dur="900" decel="100000" fill="hold"/>
                                        <p:tgtEl>
                                          <p:spTgt spid="5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4" fill="hold" grpId="0" nodeType="afterEffect">
                                  <p:stCondLst>
                                    <p:cond delay="0"/>
                                  </p:stCondLst>
                                  <p:childTnLst>
                                    <p:set>
                                      <p:cBhvr>
                                        <p:cTn id="21" dur="1" fill="hold">
                                          <p:stCondLst>
                                            <p:cond delay="0"/>
                                          </p:stCondLst>
                                        </p:cTn>
                                        <p:tgtEl>
                                          <p:spTgt spid="1061"/>
                                        </p:tgtEl>
                                        <p:attrNameLst>
                                          <p:attrName>style.visibility</p:attrName>
                                        </p:attrNameLst>
                                      </p:cBhvr>
                                      <p:to>
                                        <p:strVal val="visible"/>
                                      </p:to>
                                    </p:set>
                                    <p:animEffect transition="in" filter="wipe(down)">
                                      <p:cBhvr>
                                        <p:cTn id="22" dur="500"/>
                                        <p:tgtEl>
                                          <p:spTgt spid="1061"/>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1062"/>
                                        </p:tgtEl>
                                        <p:attrNameLst>
                                          <p:attrName>style.visibility</p:attrName>
                                        </p:attrNameLst>
                                      </p:cBhvr>
                                      <p:to>
                                        <p:strVal val="visible"/>
                                      </p:to>
                                    </p:set>
                                    <p:anim calcmode="lin" valueType="num">
                                      <p:cBhvr>
                                        <p:cTn id="26" dur="500" fill="hold"/>
                                        <p:tgtEl>
                                          <p:spTgt spid="1062"/>
                                        </p:tgtEl>
                                        <p:attrNameLst>
                                          <p:attrName>ppt_w</p:attrName>
                                        </p:attrNameLst>
                                      </p:cBhvr>
                                      <p:tavLst>
                                        <p:tav tm="0">
                                          <p:val>
                                            <p:fltVal val="0"/>
                                          </p:val>
                                        </p:tav>
                                        <p:tav tm="100000">
                                          <p:val>
                                            <p:strVal val="#ppt_w"/>
                                          </p:val>
                                        </p:tav>
                                      </p:tavLst>
                                    </p:anim>
                                    <p:anim calcmode="lin" valueType="num">
                                      <p:cBhvr>
                                        <p:cTn id="27" dur="500" fill="hold"/>
                                        <p:tgtEl>
                                          <p:spTgt spid="1062"/>
                                        </p:tgtEl>
                                        <p:attrNameLst>
                                          <p:attrName>ppt_h</p:attrName>
                                        </p:attrNameLst>
                                      </p:cBhvr>
                                      <p:tavLst>
                                        <p:tav tm="0">
                                          <p:val>
                                            <p:fltVal val="0"/>
                                          </p:val>
                                        </p:tav>
                                        <p:tav tm="100000">
                                          <p:val>
                                            <p:strVal val="#ppt_h"/>
                                          </p:val>
                                        </p:tav>
                                      </p:tavLst>
                                    </p:anim>
                                    <p:animEffect transition="in" filter="fade">
                                      <p:cBhvr>
                                        <p:cTn id="28" dur="500"/>
                                        <p:tgtEl>
                                          <p:spTgt spid="1062"/>
                                        </p:tgtEl>
                                      </p:cBhvr>
                                    </p:animEffect>
                                  </p:childTnLst>
                                </p:cTn>
                              </p:par>
                            </p:childTnLst>
                          </p:cTn>
                        </p:par>
                        <p:par>
                          <p:cTn id="29" fill="hold">
                            <p:stCondLst>
                              <p:cond delay="3250"/>
                            </p:stCondLst>
                            <p:childTnLst>
                              <p:par>
                                <p:cTn id="30" presetID="18" presetClass="entr" presetSubtype="6" fill="hold" grpId="0" nodeType="afterEffect">
                                  <p:stCondLst>
                                    <p:cond delay="0"/>
                                  </p:stCondLst>
                                  <p:childTnLst>
                                    <p:set>
                                      <p:cBhvr>
                                        <p:cTn id="31" dur="1" fill="hold">
                                          <p:stCondLst>
                                            <p:cond delay="0"/>
                                          </p:stCondLst>
                                        </p:cTn>
                                        <p:tgtEl>
                                          <p:spTgt spid="1051"/>
                                        </p:tgtEl>
                                        <p:attrNameLst>
                                          <p:attrName>style.visibility</p:attrName>
                                        </p:attrNameLst>
                                      </p:cBhvr>
                                      <p:to>
                                        <p:strVal val="visible"/>
                                      </p:to>
                                    </p:set>
                                    <p:animEffect transition="in" filter="strips(downRight)">
                                      <p:cBhvr>
                                        <p:cTn id="32" dur="500"/>
                                        <p:tgtEl>
                                          <p:spTgt spid="1051"/>
                                        </p:tgtEl>
                                      </p:cBhvr>
                                    </p:animEffect>
                                  </p:childTnLst>
                                </p:cTn>
                              </p:par>
                            </p:childTnLst>
                          </p:cTn>
                        </p:par>
                        <p:par>
                          <p:cTn id="33" fill="hold">
                            <p:stCondLst>
                              <p:cond delay="3750"/>
                            </p:stCondLst>
                            <p:childTnLst>
                              <p:par>
                                <p:cTn id="34" presetID="37" presetClass="entr" presetSubtype="0" fill="hold" grpId="0" nodeType="after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1000"/>
                                        <p:tgtEl>
                                          <p:spTgt spid="46"/>
                                        </p:tgtEl>
                                      </p:cBhvr>
                                    </p:animEffect>
                                    <p:anim calcmode="lin" valueType="num">
                                      <p:cBhvr>
                                        <p:cTn id="37" dur="1000" fill="hold"/>
                                        <p:tgtEl>
                                          <p:spTgt spid="46"/>
                                        </p:tgtEl>
                                        <p:attrNameLst>
                                          <p:attrName>ppt_x</p:attrName>
                                        </p:attrNameLst>
                                      </p:cBhvr>
                                      <p:tavLst>
                                        <p:tav tm="0">
                                          <p:val>
                                            <p:strVal val="#ppt_x"/>
                                          </p:val>
                                        </p:tav>
                                        <p:tav tm="100000">
                                          <p:val>
                                            <p:strVal val="#ppt_x"/>
                                          </p:val>
                                        </p:tav>
                                      </p:tavLst>
                                    </p:anim>
                                    <p:anim calcmode="lin" valueType="num">
                                      <p:cBhvr>
                                        <p:cTn id="38" dur="900" decel="100000" fill="hold"/>
                                        <p:tgtEl>
                                          <p:spTgt spid="46"/>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par>
                          <p:cTn id="40" fill="hold">
                            <p:stCondLst>
                              <p:cond delay="4750"/>
                            </p:stCondLst>
                            <p:childTnLst>
                              <p:par>
                                <p:cTn id="41" presetID="22" presetClass="entr" presetSubtype="1" fill="hold" grpId="0" nodeType="afterEffect">
                                  <p:stCondLst>
                                    <p:cond delay="0"/>
                                  </p:stCondLst>
                                  <p:childTnLst>
                                    <p:set>
                                      <p:cBhvr>
                                        <p:cTn id="42" dur="1" fill="hold">
                                          <p:stCondLst>
                                            <p:cond delay="0"/>
                                          </p:stCondLst>
                                        </p:cTn>
                                        <p:tgtEl>
                                          <p:spTgt spid="1063"/>
                                        </p:tgtEl>
                                        <p:attrNameLst>
                                          <p:attrName>style.visibility</p:attrName>
                                        </p:attrNameLst>
                                      </p:cBhvr>
                                      <p:to>
                                        <p:strVal val="visible"/>
                                      </p:to>
                                    </p:set>
                                    <p:animEffect transition="in" filter="wipe(up)">
                                      <p:cBhvr>
                                        <p:cTn id="43" dur="500"/>
                                        <p:tgtEl>
                                          <p:spTgt spid="1063"/>
                                        </p:tgtEl>
                                      </p:cBhvr>
                                    </p:animEffect>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1064"/>
                                        </p:tgtEl>
                                        <p:attrNameLst>
                                          <p:attrName>style.visibility</p:attrName>
                                        </p:attrNameLst>
                                      </p:cBhvr>
                                      <p:to>
                                        <p:strVal val="visible"/>
                                      </p:to>
                                    </p:set>
                                    <p:anim calcmode="lin" valueType="num">
                                      <p:cBhvr>
                                        <p:cTn id="47" dur="500" fill="hold"/>
                                        <p:tgtEl>
                                          <p:spTgt spid="1064"/>
                                        </p:tgtEl>
                                        <p:attrNameLst>
                                          <p:attrName>ppt_w</p:attrName>
                                        </p:attrNameLst>
                                      </p:cBhvr>
                                      <p:tavLst>
                                        <p:tav tm="0">
                                          <p:val>
                                            <p:fltVal val="0"/>
                                          </p:val>
                                        </p:tav>
                                        <p:tav tm="100000">
                                          <p:val>
                                            <p:strVal val="#ppt_w"/>
                                          </p:val>
                                        </p:tav>
                                      </p:tavLst>
                                    </p:anim>
                                    <p:anim calcmode="lin" valueType="num">
                                      <p:cBhvr>
                                        <p:cTn id="48" dur="500" fill="hold"/>
                                        <p:tgtEl>
                                          <p:spTgt spid="1064"/>
                                        </p:tgtEl>
                                        <p:attrNameLst>
                                          <p:attrName>ppt_h</p:attrName>
                                        </p:attrNameLst>
                                      </p:cBhvr>
                                      <p:tavLst>
                                        <p:tav tm="0">
                                          <p:val>
                                            <p:fltVal val="0"/>
                                          </p:val>
                                        </p:tav>
                                        <p:tav tm="100000">
                                          <p:val>
                                            <p:strVal val="#ppt_h"/>
                                          </p:val>
                                        </p:tav>
                                      </p:tavLst>
                                    </p:anim>
                                    <p:animEffect transition="in" filter="fade">
                                      <p:cBhvr>
                                        <p:cTn id="49" dur="500"/>
                                        <p:tgtEl>
                                          <p:spTgt spid="1064"/>
                                        </p:tgtEl>
                                      </p:cBhvr>
                                    </p:animEffect>
                                  </p:childTnLst>
                                </p:cTn>
                              </p:par>
                            </p:childTnLst>
                          </p:cTn>
                        </p:par>
                        <p:par>
                          <p:cTn id="50" fill="hold">
                            <p:stCondLst>
                              <p:cond delay="5750"/>
                            </p:stCondLst>
                            <p:childTnLst>
                              <p:par>
                                <p:cTn id="51" presetID="18" presetClass="entr" presetSubtype="3" fill="hold" grpId="0" nodeType="afterEffect">
                                  <p:stCondLst>
                                    <p:cond delay="0"/>
                                  </p:stCondLst>
                                  <p:childTnLst>
                                    <p:set>
                                      <p:cBhvr>
                                        <p:cTn id="52" dur="1" fill="hold">
                                          <p:stCondLst>
                                            <p:cond delay="0"/>
                                          </p:stCondLst>
                                        </p:cTn>
                                        <p:tgtEl>
                                          <p:spTgt spid="1053"/>
                                        </p:tgtEl>
                                        <p:attrNameLst>
                                          <p:attrName>style.visibility</p:attrName>
                                        </p:attrNameLst>
                                      </p:cBhvr>
                                      <p:to>
                                        <p:strVal val="visible"/>
                                      </p:to>
                                    </p:set>
                                    <p:animEffect transition="in" filter="strips(upRight)">
                                      <p:cBhvr>
                                        <p:cTn id="53" dur="500"/>
                                        <p:tgtEl>
                                          <p:spTgt spid="1053"/>
                                        </p:tgtEl>
                                      </p:cBhvr>
                                    </p:animEffect>
                                  </p:childTnLst>
                                </p:cTn>
                              </p:par>
                            </p:childTnLst>
                          </p:cTn>
                        </p:par>
                        <p:par>
                          <p:cTn id="54" fill="hold">
                            <p:stCondLst>
                              <p:cond delay="6250"/>
                            </p:stCondLst>
                            <p:childTnLst>
                              <p:par>
                                <p:cTn id="55" presetID="37" presetClass="entr" presetSubtype="0" fill="hold" grpId="0" nodeType="afterEffect">
                                  <p:stCondLst>
                                    <p:cond delay="0"/>
                                  </p:stCondLst>
                                  <p:childTnLst>
                                    <p:set>
                                      <p:cBhvr>
                                        <p:cTn id="56" dur="1" fill="hold">
                                          <p:stCondLst>
                                            <p:cond delay="0"/>
                                          </p:stCondLst>
                                        </p:cTn>
                                        <p:tgtEl>
                                          <p:spTgt spid="51"/>
                                        </p:tgtEl>
                                        <p:attrNameLst>
                                          <p:attrName>style.visibility</p:attrName>
                                        </p:attrNameLst>
                                      </p:cBhvr>
                                      <p:to>
                                        <p:strVal val="visible"/>
                                      </p:to>
                                    </p:set>
                                    <p:animEffect transition="in" filter="fade">
                                      <p:cBhvr>
                                        <p:cTn id="57" dur="1000"/>
                                        <p:tgtEl>
                                          <p:spTgt spid="51"/>
                                        </p:tgtEl>
                                      </p:cBhvr>
                                    </p:animEffect>
                                    <p:anim calcmode="lin" valueType="num">
                                      <p:cBhvr>
                                        <p:cTn id="58" dur="1000" fill="hold"/>
                                        <p:tgtEl>
                                          <p:spTgt spid="51"/>
                                        </p:tgtEl>
                                        <p:attrNameLst>
                                          <p:attrName>ppt_x</p:attrName>
                                        </p:attrNameLst>
                                      </p:cBhvr>
                                      <p:tavLst>
                                        <p:tav tm="0">
                                          <p:val>
                                            <p:strVal val="#ppt_x"/>
                                          </p:val>
                                        </p:tav>
                                        <p:tav tm="100000">
                                          <p:val>
                                            <p:strVal val="#ppt_x"/>
                                          </p:val>
                                        </p:tav>
                                      </p:tavLst>
                                    </p:anim>
                                    <p:anim calcmode="lin" valueType="num">
                                      <p:cBhvr>
                                        <p:cTn id="59" dur="900" decel="100000" fill="hold"/>
                                        <p:tgtEl>
                                          <p:spTgt spid="51"/>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61" fill="hold">
                            <p:stCondLst>
                              <p:cond delay="7250"/>
                            </p:stCondLst>
                            <p:childTnLst>
                              <p:par>
                                <p:cTn id="62" presetID="22" presetClass="entr" presetSubtype="4" fill="hold" grpId="0" nodeType="afterEffect">
                                  <p:stCondLst>
                                    <p:cond delay="0"/>
                                  </p:stCondLst>
                                  <p:childTnLst>
                                    <p:set>
                                      <p:cBhvr>
                                        <p:cTn id="63" dur="1" fill="hold">
                                          <p:stCondLst>
                                            <p:cond delay="0"/>
                                          </p:stCondLst>
                                        </p:cTn>
                                        <p:tgtEl>
                                          <p:spTgt spid="1065"/>
                                        </p:tgtEl>
                                        <p:attrNameLst>
                                          <p:attrName>style.visibility</p:attrName>
                                        </p:attrNameLst>
                                      </p:cBhvr>
                                      <p:to>
                                        <p:strVal val="visible"/>
                                      </p:to>
                                    </p:set>
                                    <p:animEffect transition="in" filter="wipe(down)">
                                      <p:cBhvr>
                                        <p:cTn id="64" dur="500"/>
                                        <p:tgtEl>
                                          <p:spTgt spid="1065"/>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66"/>
                                        </p:tgtEl>
                                        <p:attrNameLst>
                                          <p:attrName>style.visibility</p:attrName>
                                        </p:attrNameLst>
                                      </p:cBhvr>
                                      <p:to>
                                        <p:strVal val="visible"/>
                                      </p:to>
                                    </p:set>
                                    <p:anim calcmode="lin" valueType="num">
                                      <p:cBhvr>
                                        <p:cTn id="68" dur="500" fill="hold"/>
                                        <p:tgtEl>
                                          <p:spTgt spid="1066"/>
                                        </p:tgtEl>
                                        <p:attrNameLst>
                                          <p:attrName>ppt_w</p:attrName>
                                        </p:attrNameLst>
                                      </p:cBhvr>
                                      <p:tavLst>
                                        <p:tav tm="0">
                                          <p:val>
                                            <p:fltVal val="0"/>
                                          </p:val>
                                        </p:tav>
                                        <p:tav tm="100000">
                                          <p:val>
                                            <p:strVal val="#ppt_w"/>
                                          </p:val>
                                        </p:tav>
                                      </p:tavLst>
                                    </p:anim>
                                    <p:anim calcmode="lin" valueType="num">
                                      <p:cBhvr>
                                        <p:cTn id="69" dur="500" fill="hold"/>
                                        <p:tgtEl>
                                          <p:spTgt spid="1066"/>
                                        </p:tgtEl>
                                        <p:attrNameLst>
                                          <p:attrName>ppt_h</p:attrName>
                                        </p:attrNameLst>
                                      </p:cBhvr>
                                      <p:tavLst>
                                        <p:tav tm="0">
                                          <p:val>
                                            <p:fltVal val="0"/>
                                          </p:val>
                                        </p:tav>
                                        <p:tav tm="100000">
                                          <p:val>
                                            <p:strVal val="#ppt_h"/>
                                          </p:val>
                                        </p:tav>
                                      </p:tavLst>
                                    </p:anim>
                                    <p:animEffect transition="in" filter="fade">
                                      <p:cBhvr>
                                        <p:cTn id="70" dur="500"/>
                                        <p:tgtEl>
                                          <p:spTgt spid="1066"/>
                                        </p:tgtEl>
                                      </p:cBhvr>
                                    </p:animEffect>
                                  </p:childTnLst>
                                </p:cTn>
                              </p:par>
                            </p:childTnLst>
                          </p:cTn>
                        </p:par>
                        <p:par>
                          <p:cTn id="71" fill="hold">
                            <p:stCondLst>
                              <p:cond delay="8250"/>
                            </p:stCondLst>
                            <p:childTnLst>
                              <p:par>
                                <p:cTn id="72" presetID="18" presetClass="entr" presetSubtype="6" fill="hold" grpId="0" nodeType="afterEffect">
                                  <p:stCondLst>
                                    <p:cond delay="0"/>
                                  </p:stCondLst>
                                  <p:childTnLst>
                                    <p:set>
                                      <p:cBhvr>
                                        <p:cTn id="73" dur="1" fill="hold">
                                          <p:stCondLst>
                                            <p:cond delay="0"/>
                                          </p:stCondLst>
                                        </p:cTn>
                                        <p:tgtEl>
                                          <p:spTgt spid="1054"/>
                                        </p:tgtEl>
                                        <p:attrNameLst>
                                          <p:attrName>style.visibility</p:attrName>
                                        </p:attrNameLst>
                                      </p:cBhvr>
                                      <p:to>
                                        <p:strVal val="visible"/>
                                      </p:to>
                                    </p:set>
                                    <p:animEffect transition="in" filter="strips(downRight)">
                                      <p:cBhvr>
                                        <p:cTn id="74" dur="500"/>
                                        <p:tgtEl>
                                          <p:spTgt spid="1054"/>
                                        </p:tgtEl>
                                      </p:cBhvr>
                                    </p:animEffect>
                                  </p:childTnLst>
                                </p:cTn>
                              </p:par>
                            </p:childTnLst>
                          </p:cTn>
                        </p:par>
                        <p:par>
                          <p:cTn id="75" fill="hold">
                            <p:stCondLst>
                              <p:cond delay="8750"/>
                            </p:stCondLst>
                            <p:childTnLst>
                              <p:par>
                                <p:cTn id="76" presetID="37" presetClass="entr" presetSubtype="0"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1000"/>
                                        <p:tgtEl>
                                          <p:spTgt spid="53"/>
                                        </p:tgtEl>
                                      </p:cBhvr>
                                    </p:animEffect>
                                    <p:anim calcmode="lin" valueType="num">
                                      <p:cBhvr>
                                        <p:cTn id="79" dur="1000" fill="hold"/>
                                        <p:tgtEl>
                                          <p:spTgt spid="53"/>
                                        </p:tgtEl>
                                        <p:attrNameLst>
                                          <p:attrName>ppt_x</p:attrName>
                                        </p:attrNameLst>
                                      </p:cBhvr>
                                      <p:tavLst>
                                        <p:tav tm="0">
                                          <p:val>
                                            <p:strVal val="#ppt_x"/>
                                          </p:val>
                                        </p:tav>
                                        <p:tav tm="100000">
                                          <p:val>
                                            <p:strVal val="#ppt_x"/>
                                          </p:val>
                                        </p:tav>
                                      </p:tavLst>
                                    </p:anim>
                                    <p:anim calcmode="lin" valueType="num">
                                      <p:cBhvr>
                                        <p:cTn id="80" dur="900" decel="100000" fill="hold"/>
                                        <p:tgtEl>
                                          <p:spTgt spid="53"/>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82" fill="hold">
                            <p:stCondLst>
                              <p:cond delay="9750"/>
                            </p:stCondLst>
                            <p:childTnLst>
                              <p:par>
                                <p:cTn id="83" presetID="22" presetClass="entr" presetSubtype="1" fill="hold" grpId="0" nodeType="afterEffect">
                                  <p:stCondLst>
                                    <p:cond delay="0"/>
                                  </p:stCondLst>
                                  <p:childTnLst>
                                    <p:set>
                                      <p:cBhvr>
                                        <p:cTn id="84" dur="1" fill="hold">
                                          <p:stCondLst>
                                            <p:cond delay="0"/>
                                          </p:stCondLst>
                                        </p:cTn>
                                        <p:tgtEl>
                                          <p:spTgt spid="1067"/>
                                        </p:tgtEl>
                                        <p:attrNameLst>
                                          <p:attrName>style.visibility</p:attrName>
                                        </p:attrNameLst>
                                      </p:cBhvr>
                                      <p:to>
                                        <p:strVal val="visible"/>
                                      </p:to>
                                    </p:set>
                                    <p:animEffect transition="in" filter="wipe(up)">
                                      <p:cBhvr>
                                        <p:cTn id="85" dur="500"/>
                                        <p:tgtEl>
                                          <p:spTgt spid="1067"/>
                                        </p:tgtEl>
                                      </p:cBhvr>
                                    </p:animEffect>
                                  </p:childTnLst>
                                </p:cTn>
                              </p:par>
                            </p:childTnLst>
                          </p:cTn>
                        </p:par>
                        <p:par>
                          <p:cTn id="86" fill="hold">
                            <p:stCondLst>
                              <p:cond delay="10250"/>
                            </p:stCondLst>
                            <p:childTnLst>
                              <p:par>
                                <p:cTn id="87" presetID="53" presetClass="entr" presetSubtype="16" fill="hold" grpId="0" nodeType="afterEffect">
                                  <p:stCondLst>
                                    <p:cond delay="0"/>
                                  </p:stCondLst>
                                  <p:childTnLst>
                                    <p:set>
                                      <p:cBhvr>
                                        <p:cTn id="88" dur="1" fill="hold">
                                          <p:stCondLst>
                                            <p:cond delay="0"/>
                                          </p:stCondLst>
                                        </p:cTn>
                                        <p:tgtEl>
                                          <p:spTgt spid="1068"/>
                                        </p:tgtEl>
                                        <p:attrNameLst>
                                          <p:attrName>style.visibility</p:attrName>
                                        </p:attrNameLst>
                                      </p:cBhvr>
                                      <p:to>
                                        <p:strVal val="visible"/>
                                      </p:to>
                                    </p:set>
                                    <p:anim calcmode="lin" valueType="num">
                                      <p:cBhvr>
                                        <p:cTn id="89" dur="500" fill="hold"/>
                                        <p:tgtEl>
                                          <p:spTgt spid="1068"/>
                                        </p:tgtEl>
                                        <p:attrNameLst>
                                          <p:attrName>ppt_w</p:attrName>
                                        </p:attrNameLst>
                                      </p:cBhvr>
                                      <p:tavLst>
                                        <p:tav tm="0">
                                          <p:val>
                                            <p:fltVal val="0"/>
                                          </p:val>
                                        </p:tav>
                                        <p:tav tm="100000">
                                          <p:val>
                                            <p:strVal val="#ppt_w"/>
                                          </p:val>
                                        </p:tav>
                                      </p:tavLst>
                                    </p:anim>
                                    <p:anim calcmode="lin" valueType="num">
                                      <p:cBhvr>
                                        <p:cTn id="90" dur="500" fill="hold"/>
                                        <p:tgtEl>
                                          <p:spTgt spid="1068"/>
                                        </p:tgtEl>
                                        <p:attrNameLst>
                                          <p:attrName>ppt_h</p:attrName>
                                        </p:attrNameLst>
                                      </p:cBhvr>
                                      <p:tavLst>
                                        <p:tav tm="0">
                                          <p:val>
                                            <p:fltVal val="0"/>
                                          </p:val>
                                        </p:tav>
                                        <p:tav tm="100000">
                                          <p:val>
                                            <p:strVal val="#ppt_h"/>
                                          </p:val>
                                        </p:tav>
                                      </p:tavLst>
                                    </p:anim>
                                    <p:animEffect transition="in" filter="fade">
                                      <p:cBhvr>
                                        <p:cTn id="91" dur="500"/>
                                        <p:tgtEl>
                                          <p:spTgt spid="1068"/>
                                        </p:tgtEl>
                                      </p:cBhvr>
                                    </p:animEffect>
                                  </p:childTnLst>
                                </p:cTn>
                              </p:par>
                            </p:childTnLst>
                          </p:cTn>
                        </p:par>
                        <p:par>
                          <p:cTn id="92" fill="hold">
                            <p:stCondLst>
                              <p:cond delay="10750"/>
                            </p:stCondLst>
                            <p:childTnLst>
                              <p:par>
                                <p:cTn id="93" presetID="18" presetClass="entr" presetSubtype="3" fill="hold" grpId="0" nodeType="afterEffect">
                                  <p:stCondLst>
                                    <p:cond delay="0"/>
                                  </p:stCondLst>
                                  <p:childTnLst>
                                    <p:set>
                                      <p:cBhvr>
                                        <p:cTn id="94" dur="1" fill="hold">
                                          <p:stCondLst>
                                            <p:cond delay="0"/>
                                          </p:stCondLst>
                                        </p:cTn>
                                        <p:tgtEl>
                                          <p:spTgt spid="1056"/>
                                        </p:tgtEl>
                                        <p:attrNameLst>
                                          <p:attrName>style.visibility</p:attrName>
                                        </p:attrNameLst>
                                      </p:cBhvr>
                                      <p:to>
                                        <p:strVal val="visible"/>
                                      </p:to>
                                    </p:set>
                                    <p:animEffect transition="in" filter="strips(upRight)">
                                      <p:cBhvr>
                                        <p:cTn id="95" dur="500"/>
                                        <p:tgtEl>
                                          <p:spTgt spid="1056"/>
                                        </p:tgtEl>
                                      </p:cBhvr>
                                    </p:animEffect>
                                  </p:childTnLst>
                                </p:cTn>
                              </p:par>
                            </p:childTnLst>
                          </p:cTn>
                        </p:par>
                        <p:par>
                          <p:cTn id="96" fill="hold">
                            <p:stCondLst>
                              <p:cond delay="11250"/>
                            </p:stCondLst>
                            <p:childTnLst>
                              <p:par>
                                <p:cTn id="97" presetID="37" presetClass="entr" presetSubtype="0"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Effect transition="in" filter="fade">
                                      <p:cBhvr>
                                        <p:cTn id="99" dur="1000"/>
                                        <p:tgtEl>
                                          <p:spTgt spid="52"/>
                                        </p:tgtEl>
                                      </p:cBhvr>
                                    </p:animEffect>
                                    <p:anim calcmode="lin" valueType="num">
                                      <p:cBhvr>
                                        <p:cTn id="100" dur="1000" fill="hold"/>
                                        <p:tgtEl>
                                          <p:spTgt spid="52"/>
                                        </p:tgtEl>
                                        <p:attrNameLst>
                                          <p:attrName>ppt_x</p:attrName>
                                        </p:attrNameLst>
                                      </p:cBhvr>
                                      <p:tavLst>
                                        <p:tav tm="0">
                                          <p:val>
                                            <p:strVal val="#ppt_x"/>
                                          </p:val>
                                        </p:tav>
                                        <p:tav tm="100000">
                                          <p:val>
                                            <p:strVal val="#ppt_x"/>
                                          </p:val>
                                        </p:tav>
                                      </p:tavLst>
                                    </p:anim>
                                    <p:anim calcmode="lin" valueType="num">
                                      <p:cBhvr>
                                        <p:cTn id="101" dur="900" decel="100000" fill="hold"/>
                                        <p:tgtEl>
                                          <p:spTgt spid="5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3" fill="hold">
                            <p:stCondLst>
                              <p:cond delay="12250"/>
                            </p:stCondLst>
                            <p:childTnLst>
                              <p:par>
                                <p:cTn id="104" presetID="22" presetClass="entr" presetSubtype="4" fill="hold" grpId="0" nodeType="afterEffect">
                                  <p:stCondLst>
                                    <p:cond delay="0"/>
                                  </p:stCondLst>
                                  <p:childTnLst>
                                    <p:set>
                                      <p:cBhvr>
                                        <p:cTn id="105" dur="1" fill="hold">
                                          <p:stCondLst>
                                            <p:cond delay="0"/>
                                          </p:stCondLst>
                                        </p:cTn>
                                        <p:tgtEl>
                                          <p:spTgt spid="1069"/>
                                        </p:tgtEl>
                                        <p:attrNameLst>
                                          <p:attrName>style.visibility</p:attrName>
                                        </p:attrNameLst>
                                      </p:cBhvr>
                                      <p:to>
                                        <p:strVal val="visible"/>
                                      </p:to>
                                    </p:set>
                                    <p:animEffect transition="in" filter="wipe(down)">
                                      <p:cBhvr>
                                        <p:cTn id="106" dur="500"/>
                                        <p:tgtEl>
                                          <p:spTgt spid="1069"/>
                                        </p:tgtEl>
                                      </p:cBhvr>
                                    </p:animEffect>
                                  </p:childTnLst>
                                </p:cTn>
                              </p:par>
                            </p:childTnLst>
                          </p:cTn>
                        </p:par>
                        <p:par>
                          <p:cTn id="107" fill="hold">
                            <p:stCondLst>
                              <p:cond delay="12750"/>
                            </p:stCondLst>
                            <p:childTnLst>
                              <p:par>
                                <p:cTn id="108" presetID="53" presetClass="entr" presetSubtype="16" fill="hold" grpId="0" nodeType="afterEffect">
                                  <p:stCondLst>
                                    <p:cond delay="0"/>
                                  </p:stCondLst>
                                  <p:childTnLst>
                                    <p:set>
                                      <p:cBhvr>
                                        <p:cTn id="109" dur="1" fill="hold">
                                          <p:stCondLst>
                                            <p:cond delay="0"/>
                                          </p:stCondLst>
                                        </p:cTn>
                                        <p:tgtEl>
                                          <p:spTgt spid="1070"/>
                                        </p:tgtEl>
                                        <p:attrNameLst>
                                          <p:attrName>style.visibility</p:attrName>
                                        </p:attrNameLst>
                                      </p:cBhvr>
                                      <p:to>
                                        <p:strVal val="visible"/>
                                      </p:to>
                                    </p:set>
                                    <p:anim calcmode="lin" valueType="num">
                                      <p:cBhvr>
                                        <p:cTn id="110" dur="500" fill="hold"/>
                                        <p:tgtEl>
                                          <p:spTgt spid="1070"/>
                                        </p:tgtEl>
                                        <p:attrNameLst>
                                          <p:attrName>ppt_w</p:attrName>
                                        </p:attrNameLst>
                                      </p:cBhvr>
                                      <p:tavLst>
                                        <p:tav tm="0">
                                          <p:val>
                                            <p:fltVal val="0"/>
                                          </p:val>
                                        </p:tav>
                                        <p:tav tm="100000">
                                          <p:val>
                                            <p:strVal val="#ppt_w"/>
                                          </p:val>
                                        </p:tav>
                                      </p:tavLst>
                                    </p:anim>
                                    <p:anim calcmode="lin" valueType="num">
                                      <p:cBhvr>
                                        <p:cTn id="111" dur="500" fill="hold"/>
                                        <p:tgtEl>
                                          <p:spTgt spid="1070"/>
                                        </p:tgtEl>
                                        <p:attrNameLst>
                                          <p:attrName>ppt_h</p:attrName>
                                        </p:attrNameLst>
                                      </p:cBhvr>
                                      <p:tavLst>
                                        <p:tav tm="0">
                                          <p:val>
                                            <p:fltVal val="0"/>
                                          </p:val>
                                        </p:tav>
                                        <p:tav tm="100000">
                                          <p:val>
                                            <p:strVal val="#ppt_h"/>
                                          </p:val>
                                        </p:tav>
                                      </p:tavLst>
                                    </p:anim>
                                    <p:animEffect transition="in" filter="fade">
                                      <p:cBhvr>
                                        <p:cTn id="112" dur="500"/>
                                        <p:tgtEl>
                                          <p:spTgt spid="1070"/>
                                        </p:tgtEl>
                                      </p:cBhvr>
                                    </p:animEffect>
                                  </p:childTnLst>
                                </p:cTn>
                              </p:par>
                            </p:childTnLst>
                          </p:cTn>
                        </p:par>
                        <p:par>
                          <p:cTn id="113" fill="hold">
                            <p:stCondLst>
                              <p:cond delay="13250"/>
                            </p:stCondLst>
                            <p:childTnLst>
                              <p:par>
                                <p:cTn id="114" presetID="18" presetClass="entr" presetSubtype="6" fill="hold" nodeType="afterEffect">
                                  <p:stCondLst>
                                    <p:cond delay="0"/>
                                  </p:stCondLst>
                                  <p:childTnLst>
                                    <p:set>
                                      <p:cBhvr>
                                        <p:cTn id="115" dur="1" fill="hold">
                                          <p:stCondLst>
                                            <p:cond delay="0"/>
                                          </p:stCondLst>
                                        </p:cTn>
                                        <p:tgtEl>
                                          <p:spTgt spid="4"/>
                                        </p:tgtEl>
                                        <p:attrNameLst>
                                          <p:attrName>style.visibility</p:attrName>
                                        </p:attrNameLst>
                                      </p:cBhvr>
                                      <p:to>
                                        <p:strVal val="visible"/>
                                      </p:to>
                                    </p:set>
                                    <p:animEffect transition="in" filter="strips(downRight)">
                                      <p:cBhvr>
                                        <p:cTn id="116" dur="500"/>
                                        <p:tgtEl>
                                          <p:spTgt spid="4"/>
                                        </p:tgtEl>
                                      </p:cBhvr>
                                    </p:animEffect>
                                  </p:childTnLst>
                                </p:cTn>
                              </p:par>
                            </p:childTnLst>
                          </p:cTn>
                        </p:par>
                        <p:par>
                          <p:cTn id="117" fill="hold">
                            <p:stCondLst>
                              <p:cond delay="13750"/>
                            </p:stCondLst>
                            <p:childTnLst>
                              <p:par>
                                <p:cTn id="118" presetID="37" presetClass="entr" presetSubtype="0"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fade">
                                      <p:cBhvr>
                                        <p:cTn id="120" dur="1000"/>
                                        <p:tgtEl>
                                          <p:spTgt spid="60"/>
                                        </p:tgtEl>
                                      </p:cBhvr>
                                    </p:animEffect>
                                    <p:anim calcmode="lin" valueType="num">
                                      <p:cBhvr>
                                        <p:cTn id="121" dur="1000" fill="hold"/>
                                        <p:tgtEl>
                                          <p:spTgt spid="60"/>
                                        </p:tgtEl>
                                        <p:attrNameLst>
                                          <p:attrName>ppt_x</p:attrName>
                                        </p:attrNameLst>
                                      </p:cBhvr>
                                      <p:tavLst>
                                        <p:tav tm="0">
                                          <p:val>
                                            <p:strVal val="#ppt_x"/>
                                          </p:val>
                                        </p:tav>
                                        <p:tav tm="100000">
                                          <p:val>
                                            <p:strVal val="#ppt_x"/>
                                          </p:val>
                                        </p:tav>
                                      </p:tavLst>
                                    </p:anim>
                                    <p:anim calcmode="lin" valueType="num">
                                      <p:cBhvr>
                                        <p:cTn id="122" dur="900" decel="100000" fill="hold"/>
                                        <p:tgtEl>
                                          <p:spTgt spid="60"/>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124" fill="hold">
                            <p:stCondLst>
                              <p:cond delay="14750"/>
                            </p:stCondLst>
                            <p:childTnLst>
                              <p:par>
                                <p:cTn id="125" presetID="22" presetClass="entr" presetSubtype="1" fill="hold" grpId="0" nodeType="afterEffect">
                                  <p:stCondLst>
                                    <p:cond delay="0"/>
                                  </p:stCondLst>
                                  <p:childTnLst>
                                    <p:set>
                                      <p:cBhvr>
                                        <p:cTn id="126" dur="1" fill="hold">
                                          <p:stCondLst>
                                            <p:cond delay="0"/>
                                          </p:stCondLst>
                                        </p:cTn>
                                        <p:tgtEl>
                                          <p:spTgt spid="1071"/>
                                        </p:tgtEl>
                                        <p:attrNameLst>
                                          <p:attrName>style.visibility</p:attrName>
                                        </p:attrNameLst>
                                      </p:cBhvr>
                                      <p:to>
                                        <p:strVal val="visible"/>
                                      </p:to>
                                    </p:set>
                                    <p:animEffect transition="in" filter="wipe(up)">
                                      <p:cBhvr>
                                        <p:cTn id="127" dur="500"/>
                                        <p:tgtEl>
                                          <p:spTgt spid="1071"/>
                                        </p:tgtEl>
                                      </p:cBhvr>
                                    </p:animEffect>
                                  </p:childTnLst>
                                </p:cTn>
                              </p:par>
                            </p:childTnLst>
                          </p:cTn>
                        </p:par>
                        <p:par>
                          <p:cTn id="128" fill="hold">
                            <p:stCondLst>
                              <p:cond delay="15250"/>
                            </p:stCondLst>
                            <p:childTnLst>
                              <p:par>
                                <p:cTn id="129" presetID="53" presetClass="entr" presetSubtype="16" fill="hold" grpId="0" nodeType="afterEffect">
                                  <p:stCondLst>
                                    <p:cond delay="0"/>
                                  </p:stCondLst>
                                  <p:childTnLst>
                                    <p:set>
                                      <p:cBhvr>
                                        <p:cTn id="130" dur="1" fill="hold">
                                          <p:stCondLst>
                                            <p:cond delay="0"/>
                                          </p:stCondLst>
                                        </p:cTn>
                                        <p:tgtEl>
                                          <p:spTgt spid="1072"/>
                                        </p:tgtEl>
                                        <p:attrNameLst>
                                          <p:attrName>style.visibility</p:attrName>
                                        </p:attrNameLst>
                                      </p:cBhvr>
                                      <p:to>
                                        <p:strVal val="visible"/>
                                      </p:to>
                                    </p:set>
                                    <p:anim calcmode="lin" valueType="num">
                                      <p:cBhvr>
                                        <p:cTn id="131" dur="500" fill="hold"/>
                                        <p:tgtEl>
                                          <p:spTgt spid="1072"/>
                                        </p:tgtEl>
                                        <p:attrNameLst>
                                          <p:attrName>ppt_w</p:attrName>
                                        </p:attrNameLst>
                                      </p:cBhvr>
                                      <p:tavLst>
                                        <p:tav tm="0">
                                          <p:val>
                                            <p:fltVal val="0"/>
                                          </p:val>
                                        </p:tav>
                                        <p:tav tm="100000">
                                          <p:val>
                                            <p:strVal val="#ppt_w"/>
                                          </p:val>
                                        </p:tav>
                                      </p:tavLst>
                                    </p:anim>
                                    <p:anim calcmode="lin" valueType="num">
                                      <p:cBhvr>
                                        <p:cTn id="132" dur="500" fill="hold"/>
                                        <p:tgtEl>
                                          <p:spTgt spid="1072"/>
                                        </p:tgtEl>
                                        <p:attrNameLst>
                                          <p:attrName>ppt_h</p:attrName>
                                        </p:attrNameLst>
                                      </p:cBhvr>
                                      <p:tavLst>
                                        <p:tav tm="0">
                                          <p:val>
                                            <p:fltVal val="0"/>
                                          </p:val>
                                        </p:tav>
                                        <p:tav tm="100000">
                                          <p:val>
                                            <p:strVal val="#ppt_h"/>
                                          </p:val>
                                        </p:tav>
                                      </p:tavLst>
                                    </p:anim>
                                    <p:animEffect transition="in" filter="fade">
                                      <p:cBhvr>
                                        <p:cTn id="133" dur="500"/>
                                        <p:tgtEl>
                                          <p:spTgt spid="1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1" grpId="0" animBg="1"/>
      <p:bldP spid="1069" grpId="0" animBg="1"/>
      <p:bldP spid="1067" grpId="0" animBg="1"/>
      <p:bldP spid="1065" grpId="0" animBg="1"/>
      <p:bldP spid="1061" grpId="0" animBg="1"/>
      <p:bldP spid="1063" grpId="0" animBg="1"/>
      <p:bldP spid="1062" grpId="0" animBg="1"/>
      <p:bldP spid="1064" grpId="0" animBg="1"/>
      <p:bldP spid="1066" grpId="0" animBg="1"/>
      <p:bldP spid="1068" grpId="0" animBg="1"/>
      <p:bldP spid="1070" grpId="0" animBg="1"/>
      <p:bldP spid="1072" grpId="0" animBg="1"/>
      <p:bldP spid="46" grpId="0"/>
      <p:bldP spid="50" grpId="0"/>
      <p:bldP spid="51" grpId="0"/>
      <p:bldP spid="52" grpId="0"/>
      <p:bldP spid="53" grpId="0"/>
      <p:bldP spid="60" grpId="0"/>
      <p:bldP spid="1054" grpId="0" animBg="1"/>
      <p:bldP spid="1051" grpId="0" animBg="1"/>
      <p:bldP spid="1053" grpId="0" animBg="1"/>
      <p:bldP spid="10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2016-11-12T00:57:29Z</dcterms:modified>
</cp:coreProperties>
</file>