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04217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074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D7F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44D7F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39B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239BD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57EB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157EB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6B8E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36B8E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947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2016-11-12T00:53:59Z</dcterms:modified>
</cp:coreProperties>
</file>