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6647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23701681-53BB-416C-846F-947F4DA923A1}"/>
              </a:ext>
            </a:extLst>
          </p:cNvPr>
          <p:cNvGrpSpPr/>
          <p:nvPr/>
        </p:nvGrpSpPr>
        <p:grpSpPr>
          <a:xfrm>
            <a:off x="1605348" y="1665565"/>
            <a:ext cx="1737360" cy="3980834"/>
            <a:chOff x="1605348" y="1665565"/>
            <a:chExt cx="1737360" cy="3980834"/>
          </a:xfrm>
        </p:grpSpPr>
        <p:sp>
          <p:nvSpPr>
            <p:cNvPr id="27" name="Freeform: Shape 26">
              <a:extLst>
                <a:ext uri="{FF2B5EF4-FFF2-40B4-BE49-F238E27FC236}">
                  <a16:creationId xmlns:a16="http://schemas.microsoft.com/office/drawing/2014/main" id="{46388A88-FBD6-4232-8D43-08FC1C5DF6C4}"/>
                </a:ext>
              </a:extLst>
            </p:cNvPr>
            <p:cNvSpPr>
              <a:spLocks noChangeAspect="1"/>
            </p:cNvSpPr>
            <p:nvPr/>
          </p:nvSpPr>
          <p:spPr>
            <a:xfrm>
              <a:off x="1605348"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1310A5A4-6223-4297-9F7E-42F01C399857}"/>
                </a:ext>
              </a:extLst>
            </p:cNvPr>
            <p:cNvSpPr>
              <a:spLocks noChangeAspect="1"/>
            </p:cNvSpPr>
            <p:nvPr/>
          </p:nvSpPr>
          <p:spPr>
            <a:xfrm>
              <a:off x="1773641"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94221A6E-D9B6-4DED-9C66-B3FB7F050645}"/>
              </a:ext>
            </a:extLst>
          </p:cNvPr>
          <p:cNvSpPr txBox="1"/>
          <p:nvPr/>
        </p:nvSpPr>
        <p:spPr>
          <a:xfrm>
            <a:off x="1590761"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1" name="Group 60">
            <a:extLst>
              <a:ext uri="{FF2B5EF4-FFF2-40B4-BE49-F238E27FC236}">
                <a16:creationId xmlns:a16="http://schemas.microsoft.com/office/drawing/2014/main" id="{28EDCA38-476E-48F9-936B-414721E6667F}"/>
              </a:ext>
            </a:extLst>
          </p:cNvPr>
          <p:cNvGrpSpPr/>
          <p:nvPr/>
        </p:nvGrpSpPr>
        <p:grpSpPr>
          <a:xfrm>
            <a:off x="1605348" y="1503897"/>
            <a:ext cx="1737360" cy="1737360"/>
            <a:chOff x="1605348" y="1503897"/>
            <a:chExt cx="1737360" cy="1737360"/>
          </a:xfrm>
        </p:grpSpPr>
        <p:sp>
          <p:nvSpPr>
            <p:cNvPr id="28" name="Oval 27">
              <a:extLst>
                <a:ext uri="{FF2B5EF4-FFF2-40B4-BE49-F238E27FC236}">
                  <a16:creationId xmlns:a16="http://schemas.microsoft.com/office/drawing/2014/main" id="{33361C65-E087-4DD8-991E-90BCAE2B213D}"/>
                </a:ext>
              </a:extLst>
            </p:cNvPr>
            <p:cNvSpPr>
              <a:spLocks noChangeAspect="1"/>
            </p:cNvSpPr>
            <p:nvPr/>
          </p:nvSpPr>
          <p:spPr>
            <a:xfrm>
              <a:off x="1605348"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FA1B405F-7BF8-4BA7-9C1D-58E78CEAC945}"/>
                </a:ext>
              </a:extLst>
            </p:cNvPr>
            <p:cNvSpPr txBox="1"/>
            <p:nvPr/>
          </p:nvSpPr>
          <p:spPr>
            <a:xfrm>
              <a:off x="1966884"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01</a:t>
              </a:r>
            </a:p>
            <a:p>
              <a:pPr algn="ctr" defTabSz="1219170">
                <a:spcBef>
                  <a:spcPct val="20000"/>
                </a:spcBef>
                <a:defRPr/>
              </a:pPr>
              <a:r>
                <a:rPr lang="en-US" sz="1200" b="1" dirty="0">
                  <a:solidFill>
                    <a:srgbClr val="595959"/>
                  </a:solidFill>
                  <a:latin typeface="Candara" panose="020E0502030303020204" pitchFamily="34" charset="0"/>
                </a:rPr>
                <a:t>OPTION</a:t>
              </a:r>
            </a:p>
          </p:txBody>
        </p:sp>
      </p:grpSp>
      <p:cxnSp>
        <p:nvCxnSpPr>
          <p:cNvPr id="33" name="Straight Connector 32">
            <a:extLst>
              <a:ext uri="{FF2B5EF4-FFF2-40B4-BE49-F238E27FC236}">
                <a16:creationId xmlns:a16="http://schemas.microsoft.com/office/drawing/2014/main" id="{6475B909-98B2-43DF-97EE-F606A9D5155B}"/>
              </a:ext>
            </a:extLst>
          </p:cNvPr>
          <p:cNvCxnSpPr>
            <a:cxnSpLocks/>
          </p:cNvCxnSpPr>
          <p:nvPr/>
        </p:nvCxnSpPr>
        <p:spPr>
          <a:xfrm>
            <a:off x="630413" y="6127352"/>
            <a:ext cx="1097280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161AFAE9-8680-4E6B-B6CB-26005CA1F0C6}"/>
              </a:ext>
            </a:extLst>
          </p:cNvPr>
          <p:cNvSpPr>
            <a:spLocks noChangeAspect="1"/>
          </p:cNvSpPr>
          <p:nvPr/>
        </p:nvSpPr>
        <p:spPr>
          <a:xfrm>
            <a:off x="2192415" y="5852160"/>
            <a:ext cx="548640" cy="548640"/>
          </a:xfrm>
          <a:prstGeom prst="ellipse">
            <a:avLst/>
          </a:prstGeom>
          <a:solidFill>
            <a:srgbClr val="E76C0F"/>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4D91589A-DC71-4AE9-804C-A1966132683A}"/>
              </a:ext>
            </a:extLst>
          </p:cNvPr>
          <p:cNvSpPr>
            <a:spLocks noChangeAspect="1"/>
          </p:cNvSpPr>
          <p:nvPr/>
        </p:nvSpPr>
        <p:spPr>
          <a:xfrm>
            <a:off x="4559740" y="5852160"/>
            <a:ext cx="548640" cy="548640"/>
          </a:xfrm>
          <a:prstGeom prst="ellipse">
            <a:avLst/>
          </a:prstGeom>
          <a:solidFill>
            <a:srgbClr val="E04621"/>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C78BBCA-5FC3-4FCD-8C19-C895B0B998BA}"/>
              </a:ext>
            </a:extLst>
          </p:cNvPr>
          <p:cNvSpPr>
            <a:spLocks noChangeAspect="1"/>
          </p:cNvSpPr>
          <p:nvPr/>
        </p:nvSpPr>
        <p:spPr>
          <a:xfrm>
            <a:off x="6980697" y="5852160"/>
            <a:ext cx="548640" cy="548640"/>
          </a:xfrm>
          <a:prstGeom prst="ellipse">
            <a:avLst/>
          </a:prstGeom>
          <a:solidFill>
            <a:srgbClr val="CF3510"/>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F9D219B-9883-4AAD-91EF-26B4D9C120A7}"/>
              </a:ext>
            </a:extLst>
          </p:cNvPr>
          <p:cNvSpPr>
            <a:spLocks noChangeAspect="1"/>
          </p:cNvSpPr>
          <p:nvPr/>
        </p:nvSpPr>
        <p:spPr>
          <a:xfrm>
            <a:off x="9311640" y="5852160"/>
            <a:ext cx="548640" cy="548640"/>
          </a:xfrm>
          <a:prstGeom prst="ellipse">
            <a:avLst/>
          </a:prstGeom>
          <a:solidFill>
            <a:srgbClr val="BF2500"/>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5FAAB6D-8E8D-4B84-9343-CC9607BDE5F3}"/>
              </a:ext>
            </a:extLst>
          </p:cNvPr>
          <p:cNvSpPr txBox="1"/>
          <p:nvPr/>
        </p:nvSpPr>
        <p:spPr>
          <a:xfrm>
            <a:off x="2158548"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2008</a:t>
            </a:r>
            <a:endParaRPr lang="en-US" sz="13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60713568-EF47-4907-8F91-C146B5C25057}"/>
              </a:ext>
            </a:extLst>
          </p:cNvPr>
          <p:cNvGrpSpPr/>
          <p:nvPr/>
        </p:nvGrpSpPr>
        <p:grpSpPr>
          <a:xfrm>
            <a:off x="3972673" y="1665565"/>
            <a:ext cx="1737360" cy="3980834"/>
            <a:chOff x="3972673" y="1665565"/>
            <a:chExt cx="1737360" cy="3980834"/>
          </a:xfrm>
        </p:grpSpPr>
        <p:sp>
          <p:nvSpPr>
            <p:cNvPr id="41" name="Freeform: Shape 40">
              <a:extLst>
                <a:ext uri="{FF2B5EF4-FFF2-40B4-BE49-F238E27FC236}">
                  <a16:creationId xmlns:a16="http://schemas.microsoft.com/office/drawing/2014/main" id="{0D28F82C-8B8B-4596-BD85-779EE631A372}"/>
                </a:ext>
              </a:extLst>
            </p:cNvPr>
            <p:cNvSpPr>
              <a:spLocks noChangeAspect="1"/>
            </p:cNvSpPr>
            <p:nvPr/>
          </p:nvSpPr>
          <p:spPr>
            <a:xfrm>
              <a:off x="39726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B68301C0-B7A9-4F5E-92C5-BEBD46BE3314}"/>
                </a:ext>
              </a:extLst>
            </p:cNvPr>
            <p:cNvSpPr>
              <a:spLocks noChangeAspect="1"/>
            </p:cNvSpPr>
            <p:nvPr/>
          </p:nvSpPr>
          <p:spPr>
            <a:xfrm>
              <a:off x="41409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a:extLst>
              <a:ext uri="{FF2B5EF4-FFF2-40B4-BE49-F238E27FC236}">
                <a16:creationId xmlns:a16="http://schemas.microsoft.com/office/drawing/2014/main" id="{48FE6252-E747-4985-ABF5-CA26ACA18887}"/>
              </a:ext>
            </a:extLst>
          </p:cNvPr>
          <p:cNvSpPr txBox="1"/>
          <p:nvPr/>
        </p:nvSpPr>
        <p:spPr>
          <a:xfrm>
            <a:off x="39580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2" name="Group 61">
            <a:extLst>
              <a:ext uri="{FF2B5EF4-FFF2-40B4-BE49-F238E27FC236}">
                <a16:creationId xmlns:a16="http://schemas.microsoft.com/office/drawing/2014/main" id="{0081B9E1-DDA3-4215-B97F-DC23FEE6B4EF}"/>
              </a:ext>
            </a:extLst>
          </p:cNvPr>
          <p:cNvGrpSpPr/>
          <p:nvPr/>
        </p:nvGrpSpPr>
        <p:grpSpPr>
          <a:xfrm>
            <a:off x="3972673" y="1503897"/>
            <a:ext cx="1737360" cy="1737360"/>
            <a:chOff x="3972673" y="1503897"/>
            <a:chExt cx="1737360" cy="1737360"/>
          </a:xfrm>
        </p:grpSpPr>
        <p:sp>
          <p:nvSpPr>
            <p:cNvPr id="42" name="Oval 41">
              <a:extLst>
                <a:ext uri="{FF2B5EF4-FFF2-40B4-BE49-F238E27FC236}">
                  <a16:creationId xmlns:a16="http://schemas.microsoft.com/office/drawing/2014/main" id="{E94FB1CC-4DB4-4C2B-9AF0-29229FC02430}"/>
                </a:ext>
              </a:extLst>
            </p:cNvPr>
            <p:cNvSpPr>
              <a:spLocks noChangeAspect="1"/>
            </p:cNvSpPr>
            <p:nvPr/>
          </p:nvSpPr>
          <p:spPr>
            <a:xfrm>
              <a:off x="39726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5ED46796-C594-45C3-BA6E-C79DE0FD53F7}"/>
                </a:ext>
              </a:extLst>
            </p:cNvPr>
            <p:cNvSpPr txBox="1"/>
            <p:nvPr/>
          </p:nvSpPr>
          <p:spPr>
            <a:xfrm>
              <a:off x="4334209"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02</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40B3E65D-5D7C-4D8E-B951-141810AD7C9A}"/>
              </a:ext>
            </a:extLst>
          </p:cNvPr>
          <p:cNvGrpSpPr/>
          <p:nvPr/>
        </p:nvGrpSpPr>
        <p:grpSpPr>
          <a:xfrm>
            <a:off x="6387342" y="1665565"/>
            <a:ext cx="1737360" cy="3980834"/>
            <a:chOff x="6387342" y="1665565"/>
            <a:chExt cx="1737360" cy="3980834"/>
          </a:xfrm>
        </p:grpSpPr>
        <p:sp>
          <p:nvSpPr>
            <p:cNvPr id="47" name="Freeform: Shape 46">
              <a:extLst>
                <a:ext uri="{FF2B5EF4-FFF2-40B4-BE49-F238E27FC236}">
                  <a16:creationId xmlns:a16="http://schemas.microsoft.com/office/drawing/2014/main" id="{A136F5B2-4370-4269-8CF9-FBB0F0CC489D}"/>
                </a:ext>
              </a:extLst>
            </p:cNvPr>
            <p:cNvSpPr>
              <a:spLocks noChangeAspect="1"/>
            </p:cNvSpPr>
            <p:nvPr/>
          </p:nvSpPr>
          <p:spPr>
            <a:xfrm>
              <a:off x="6387342"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DA9C4011-028D-44C5-A30A-7FCB3E123669}"/>
                </a:ext>
              </a:extLst>
            </p:cNvPr>
            <p:cNvSpPr>
              <a:spLocks noChangeAspect="1"/>
            </p:cNvSpPr>
            <p:nvPr/>
          </p:nvSpPr>
          <p:spPr>
            <a:xfrm>
              <a:off x="6555635"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707BE8CC-DFEB-4D39-954F-3CB0BAEF1008}"/>
              </a:ext>
            </a:extLst>
          </p:cNvPr>
          <p:cNvSpPr txBox="1"/>
          <p:nvPr/>
        </p:nvSpPr>
        <p:spPr>
          <a:xfrm>
            <a:off x="6372755"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3" name="Group 62">
            <a:extLst>
              <a:ext uri="{FF2B5EF4-FFF2-40B4-BE49-F238E27FC236}">
                <a16:creationId xmlns:a16="http://schemas.microsoft.com/office/drawing/2014/main" id="{AEB66BB7-1A0C-4B3A-8EFC-17279CDD5BA9}"/>
              </a:ext>
            </a:extLst>
          </p:cNvPr>
          <p:cNvGrpSpPr/>
          <p:nvPr/>
        </p:nvGrpSpPr>
        <p:grpSpPr>
          <a:xfrm>
            <a:off x="6387342" y="1503897"/>
            <a:ext cx="1737360" cy="1737360"/>
            <a:chOff x="6387342" y="1503897"/>
            <a:chExt cx="1737360" cy="1737360"/>
          </a:xfrm>
        </p:grpSpPr>
        <p:sp>
          <p:nvSpPr>
            <p:cNvPr id="48" name="Oval 47">
              <a:extLst>
                <a:ext uri="{FF2B5EF4-FFF2-40B4-BE49-F238E27FC236}">
                  <a16:creationId xmlns:a16="http://schemas.microsoft.com/office/drawing/2014/main" id="{1F4384E9-6B0A-49B2-A77E-3DF1C7731E8F}"/>
                </a:ext>
              </a:extLst>
            </p:cNvPr>
            <p:cNvSpPr>
              <a:spLocks noChangeAspect="1"/>
            </p:cNvSpPr>
            <p:nvPr/>
          </p:nvSpPr>
          <p:spPr>
            <a:xfrm>
              <a:off x="6387342"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B00874FB-C9FA-4C2C-8EED-7A34C36967F6}"/>
                </a:ext>
              </a:extLst>
            </p:cNvPr>
            <p:cNvSpPr txBox="1"/>
            <p:nvPr/>
          </p:nvSpPr>
          <p:spPr>
            <a:xfrm>
              <a:off x="6748878"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03</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E1D96A37-8D97-4175-A73B-E319DF70138F}"/>
              </a:ext>
            </a:extLst>
          </p:cNvPr>
          <p:cNvGrpSpPr/>
          <p:nvPr/>
        </p:nvGrpSpPr>
        <p:grpSpPr>
          <a:xfrm>
            <a:off x="8724573" y="1665565"/>
            <a:ext cx="1737360" cy="3980834"/>
            <a:chOff x="8724573" y="1665565"/>
            <a:chExt cx="1737360" cy="3980834"/>
          </a:xfrm>
        </p:grpSpPr>
        <p:sp>
          <p:nvSpPr>
            <p:cNvPr id="53" name="Freeform: Shape 52">
              <a:extLst>
                <a:ext uri="{FF2B5EF4-FFF2-40B4-BE49-F238E27FC236}">
                  <a16:creationId xmlns:a16="http://schemas.microsoft.com/office/drawing/2014/main" id="{13CBF9CA-8FB0-4D5C-AC62-EC22B12CC6F5}"/>
                </a:ext>
              </a:extLst>
            </p:cNvPr>
            <p:cNvSpPr>
              <a:spLocks noChangeAspect="1"/>
            </p:cNvSpPr>
            <p:nvPr/>
          </p:nvSpPr>
          <p:spPr>
            <a:xfrm>
              <a:off x="87245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B037774-4A84-48D1-A385-DEC404722B4F}"/>
                </a:ext>
              </a:extLst>
            </p:cNvPr>
            <p:cNvSpPr>
              <a:spLocks noChangeAspect="1"/>
            </p:cNvSpPr>
            <p:nvPr/>
          </p:nvSpPr>
          <p:spPr>
            <a:xfrm>
              <a:off x="88928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a:extLst>
              <a:ext uri="{FF2B5EF4-FFF2-40B4-BE49-F238E27FC236}">
                <a16:creationId xmlns:a16="http://schemas.microsoft.com/office/drawing/2014/main" id="{9EB233E1-EB03-48CF-84F9-5E1E40E0EB11}"/>
              </a:ext>
            </a:extLst>
          </p:cNvPr>
          <p:cNvSpPr txBox="1"/>
          <p:nvPr/>
        </p:nvSpPr>
        <p:spPr>
          <a:xfrm>
            <a:off x="87099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4" name="Group 63">
            <a:extLst>
              <a:ext uri="{FF2B5EF4-FFF2-40B4-BE49-F238E27FC236}">
                <a16:creationId xmlns:a16="http://schemas.microsoft.com/office/drawing/2014/main" id="{A666FF48-0B1F-454F-B81D-0F1E3760D929}"/>
              </a:ext>
            </a:extLst>
          </p:cNvPr>
          <p:cNvGrpSpPr/>
          <p:nvPr/>
        </p:nvGrpSpPr>
        <p:grpSpPr>
          <a:xfrm>
            <a:off x="8724573" y="1503897"/>
            <a:ext cx="1737360" cy="1737360"/>
            <a:chOff x="8724573" y="1503897"/>
            <a:chExt cx="1737360" cy="1737360"/>
          </a:xfrm>
        </p:grpSpPr>
        <p:sp>
          <p:nvSpPr>
            <p:cNvPr id="54" name="Oval 53">
              <a:extLst>
                <a:ext uri="{FF2B5EF4-FFF2-40B4-BE49-F238E27FC236}">
                  <a16:creationId xmlns:a16="http://schemas.microsoft.com/office/drawing/2014/main" id="{9B7631B7-46AD-478A-9C1C-23A4855D8D0F}"/>
                </a:ext>
              </a:extLst>
            </p:cNvPr>
            <p:cNvSpPr>
              <a:spLocks noChangeAspect="1"/>
            </p:cNvSpPr>
            <p:nvPr/>
          </p:nvSpPr>
          <p:spPr>
            <a:xfrm>
              <a:off x="87245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DAA15039-A191-427A-9507-CCCD8798EF6D}"/>
                </a:ext>
              </a:extLst>
            </p:cNvPr>
            <p:cNvSpPr txBox="1"/>
            <p:nvPr/>
          </p:nvSpPr>
          <p:spPr>
            <a:xfrm>
              <a:off x="9086109"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04</a:t>
              </a:r>
            </a:p>
            <a:p>
              <a:pPr algn="ctr" defTabSz="1219170">
                <a:spcBef>
                  <a:spcPct val="20000"/>
                </a:spcBef>
                <a:defRPr/>
              </a:pPr>
              <a:r>
                <a:rPr lang="en-US" sz="1200" b="1" dirty="0">
                  <a:solidFill>
                    <a:srgbClr val="595959"/>
                  </a:solidFill>
                  <a:latin typeface="Candara" panose="020E0502030303020204" pitchFamily="34" charset="0"/>
                </a:rPr>
                <a:t>OPTION</a:t>
              </a:r>
            </a:p>
          </p:txBody>
        </p:sp>
      </p:grpSp>
      <p:sp>
        <p:nvSpPr>
          <p:cNvPr id="58" name="TextBox 57">
            <a:extLst>
              <a:ext uri="{FF2B5EF4-FFF2-40B4-BE49-F238E27FC236}">
                <a16:creationId xmlns:a16="http://schemas.microsoft.com/office/drawing/2014/main" id="{84B98D18-A287-442F-8052-B5E730C3E0E5}"/>
              </a:ext>
            </a:extLst>
          </p:cNvPr>
          <p:cNvSpPr txBox="1"/>
          <p:nvPr/>
        </p:nvSpPr>
        <p:spPr>
          <a:xfrm>
            <a:off x="4518579"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2012</a:t>
            </a:r>
            <a:endParaRPr lang="en-US" sz="1300" b="1"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B1CB69B1-16A9-4843-B08C-B11351B31391}"/>
              </a:ext>
            </a:extLst>
          </p:cNvPr>
          <p:cNvSpPr txBox="1"/>
          <p:nvPr/>
        </p:nvSpPr>
        <p:spPr>
          <a:xfrm>
            <a:off x="9277773"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2020</a:t>
            </a:r>
            <a:endParaRPr lang="en-US" sz="1300" b="1" dirty="0">
              <a:solidFill>
                <a:schemeClr val="bg1"/>
              </a:solidFill>
              <a:latin typeface="Candara" panose="020E0502030303020204" pitchFamily="34" charset="0"/>
            </a:endParaRPr>
          </a:p>
        </p:txBody>
      </p:sp>
      <p:sp>
        <p:nvSpPr>
          <p:cNvPr id="60" name="TextBox 59">
            <a:extLst>
              <a:ext uri="{FF2B5EF4-FFF2-40B4-BE49-F238E27FC236}">
                <a16:creationId xmlns:a16="http://schemas.microsoft.com/office/drawing/2014/main" id="{B3304E74-6BE5-4826-B898-8257CED4FC28}"/>
              </a:ext>
            </a:extLst>
          </p:cNvPr>
          <p:cNvSpPr txBox="1"/>
          <p:nvPr/>
        </p:nvSpPr>
        <p:spPr>
          <a:xfrm>
            <a:off x="6946830"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2016</a:t>
            </a:r>
            <a:endParaRPr lang="en-US" sz="1300" b="1"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8612AC43-1A8D-4CF4-9B16-437E49726C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895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500"/>
                                        <p:tgtEl>
                                          <p:spTgt spid="33"/>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0-#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0-#ppt_w/2"/>
                                          </p:val>
                                        </p:tav>
                                        <p:tav tm="100000">
                                          <p:val>
                                            <p:strVal val="#ppt_x"/>
                                          </p:val>
                                        </p:tav>
                                      </p:tavLst>
                                    </p:anim>
                                    <p:anim calcmode="lin" valueType="num">
                                      <p:cBhvr additive="base">
                                        <p:cTn id="20" dur="500" fill="hold"/>
                                        <p:tgtEl>
                                          <p:spTgt spid="38"/>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47" presetClass="entr" presetSubtype="0" fill="hold" nodeType="after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1000"/>
                                        <p:tgtEl>
                                          <p:spTgt spid="65"/>
                                        </p:tgtEl>
                                      </p:cBhvr>
                                    </p:animEffect>
                                    <p:anim calcmode="lin" valueType="num">
                                      <p:cBhvr>
                                        <p:cTn id="25" dur="1000" fill="hold"/>
                                        <p:tgtEl>
                                          <p:spTgt spid="65"/>
                                        </p:tgtEl>
                                        <p:attrNameLst>
                                          <p:attrName>ppt_x</p:attrName>
                                        </p:attrNameLst>
                                      </p:cBhvr>
                                      <p:tavLst>
                                        <p:tav tm="0">
                                          <p:val>
                                            <p:strVal val="#ppt_x"/>
                                          </p:val>
                                        </p:tav>
                                        <p:tav tm="100000">
                                          <p:val>
                                            <p:strVal val="#ppt_x"/>
                                          </p:val>
                                        </p:tav>
                                      </p:tavLst>
                                    </p:anim>
                                    <p:anim calcmode="lin" valueType="num">
                                      <p:cBhvr>
                                        <p:cTn id="26" dur="1000" fill="hold"/>
                                        <p:tgtEl>
                                          <p:spTgt spid="65"/>
                                        </p:tgtEl>
                                        <p:attrNameLst>
                                          <p:attrName>ppt_y</p:attrName>
                                        </p:attrNameLst>
                                      </p:cBhvr>
                                      <p:tavLst>
                                        <p:tav tm="0">
                                          <p:val>
                                            <p:strVal val="#ppt_y-.1"/>
                                          </p:val>
                                        </p:tav>
                                        <p:tav tm="100000">
                                          <p:val>
                                            <p:strVal val="#ppt_y"/>
                                          </p:val>
                                        </p:tav>
                                      </p:tavLst>
                                    </p:anim>
                                  </p:childTnLst>
                                </p:cTn>
                              </p:par>
                              <p:par>
                                <p:cTn id="27" presetID="53" presetClass="entr" presetSubtype="16" fill="hold" nodeType="withEffect">
                                  <p:stCondLst>
                                    <p:cond delay="500"/>
                                  </p:stCondLst>
                                  <p:childTnLst>
                                    <p:set>
                                      <p:cBhvr>
                                        <p:cTn id="28" dur="1" fill="hold">
                                          <p:stCondLst>
                                            <p:cond delay="0"/>
                                          </p:stCondLst>
                                        </p:cTn>
                                        <p:tgtEl>
                                          <p:spTgt spid="61"/>
                                        </p:tgtEl>
                                        <p:attrNameLst>
                                          <p:attrName>style.visibility</p:attrName>
                                        </p:attrNameLst>
                                      </p:cBhvr>
                                      <p:to>
                                        <p:strVal val="visible"/>
                                      </p:to>
                                    </p:set>
                                    <p:anim calcmode="lin" valueType="num">
                                      <p:cBhvr>
                                        <p:cTn id="29" dur="1000" fill="hold"/>
                                        <p:tgtEl>
                                          <p:spTgt spid="61"/>
                                        </p:tgtEl>
                                        <p:attrNameLst>
                                          <p:attrName>ppt_w</p:attrName>
                                        </p:attrNameLst>
                                      </p:cBhvr>
                                      <p:tavLst>
                                        <p:tav tm="0">
                                          <p:val>
                                            <p:fltVal val="0"/>
                                          </p:val>
                                        </p:tav>
                                        <p:tav tm="100000">
                                          <p:val>
                                            <p:strVal val="#ppt_w"/>
                                          </p:val>
                                        </p:tav>
                                      </p:tavLst>
                                    </p:anim>
                                    <p:anim calcmode="lin" valueType="num">
                                      <p:cBhvr>
                                        <p:cTn id="30" dur="1000" fill="hold"/>
                                        <p:tgtEl>
                                          <p:spTgt spid="61"/>
                                        </p:tgtEl>
                                        <p:attrNameLst>
                                          <p:attrName>ppt_h</p:attrName>
                                        </p:attrNameLst>
                                      </p:cBhvr>
                                      <p:tavLst>
                                        <p:tav tm="0">
                                          <p:val>
                                            <p:fltVal val="0"/>
                                          </p:val>
                                        </p:tav>
                                        <p:tav tm="100000">
                                          <p:val>
                                            <p:strVal val="#ppt_h"/>
                                          </p:val>
                                        </p:tav>
                                      </p:tavLst>
                                    </p:anim>
                                    <p:animEffect transition="in" filter="fade">
                                      <p:cBhvr>
                                        <p:cTn id="31" dur="1000"/>
                                        <p:tgtEl>
                                          <p:spTgt spid="61"/>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up)">
                                      <p:cBhvr>
                                        <p:cTn id="35" dur="500"/>
                                        <p:tgtEl>
                                          <p:spTgt spid="30"/>
                                        </p:tgtEl>
                                      </p:cBhvr>
                                    </p:animEffect>
                                  </p:childTnLst>
                                </p:cTn>
                              </p:par>
                            </p:childTnLst>
                          </p:cTn>
                        </p:par>
                        <p:par>
                          <p:cTn id="36" fill="hold">
                            <p:stCondLst>
                              <p:cond delay="3500"/>
                            </p:stCondLst>
                            <p:childTnLst>
                              <p:par>
                                <p:cTn id="37" presetID="2" presetClass="entr" presetSubtype="8"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0-#ppt_w/2"/>
                                          </p:val>
                                        </p:tav>
                                        <p:tav tm="100000">
                                          <p:val>
                                            <p:strVal val="#ppt_x"/>
                                          </p:val>
                                        </p:tav>
                                      </p:tavLst>
                                    </p:anim>
                                    <p:anim calcmode="lin" valueType="num">
                                      <p:cBhvr additive="base">
                                        <p:cTn id="40" dur="500" fill="hold"/>
                                        <p:tgtEl>
                                          <p:spTgt spid="3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8"/>
                                        </p:tgtEl>
                                        <p:attrNameLst>
                                          <p:attrName>style.visibility</p:attrName>
                                        </p:attrNameLst>
                                      </p:cBhvr>
                                      <p:to>
                                        <p:strVal val="visible"/>
                                      </p:to>
                                    </p:set>
                                    <p:anim calcmode="lin" valueType="num">
                                      <p:cBhvr additive="base">
                                        <p:cTn id="43" dur="500" fill="hold"/>
                                        <p:tgtEl>
                                          <p:spTgt spid="58"/>
                                        </p:tgtEl>
                                        <p:attrNameLst>
                                          <p:attrName>ppt_x</p:attrName>
                                        </p:attrNameLst>
                                      </p:cBhvr>
                                      <p:tavLst>
                                        <p:tav tm="0">
                                          <p:val>
                                            <p:strVal val="0-#ppt_w/2"/>
                                          </p:val>
                                        </p:tav>
                                        <p:tav tm="100000">
                                          <p:val>
                                            <p:strVal val="#ppt_x"/>
                                          </p:val>
                                        </p:tav>
                                      </p:tavLst>
                                    </p:anim>
                                    <p:anim calcmode="lin" valueType="num">
                                      <p:cBhvr additive="base">
                                        <p:cTn id="44" dur="500" fill="hold"/>
                                        <p:tgtEl>
                                          <p:spTgt spid="58"/>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fade">
                                      <p:cBhvr>
                                        <p:cTn id="48" dur="1000"/>
                                        <p:tgtEl>
                                          <p:spTgt spid="66"/>
                                        </p:tgtEl>
                                      </p:cBhvr>
                                    </p:animEffect>
                                    <p:anim calcmode="lin" valueType="num">
                                      <p:cBhvr>
                                        <p:cTn id="49" dur="1000" fill="hold"/>
                                        <p:tgtEl>
                                          <p:spTgt spid="66"/>
                                        </p:tgtEl>
                                        <p:attrNameLst>
                                          <p:attrName>ppt_x</p:attrName>
                                        </p:attrNameLst>
                                      </p:cBhvr>
                                      <p:tavLst>
                                        <p:tav tm="0">
                                          <p:val>
                                            <p:strVal val="#ppt_x"/>
                                          </p:val>
                                        </p:tav>
                                        <p:tav tm="100000">
                                          <p:val>
                                            <p:strVal val="#ppt_x"/>
                                          </p:val>
                                        </p:tav>
                                      </p:tavLst>
                                    </p:anim>
                                    <p:anim calcmode="lin" valueType="num">
                                      <p:cBhvr>
                                        <p:cTn id="50" dur="1000" fill="hold"/>
                                        <p:tgtEl>
                                          <p:spTgt spid="66"/>
                                        </p:tgtEl>
                                        <p:attrNameLst>
                                          <p:attrName>ppt_y</p:attrName>
                                        </p:attrNameLst>
                                      </p:cBhvr>
                                      <p:tavLst>
                                        <p:tav tm="0">
                                          <p:val>
                                            <p:strVal val="#ppt_y-.1"/>
                                          </p:val>
                                        </p:tav>
                                        <p:tav tm="100000">
                                          <p:val>
                                            <p:strVal val="#ppt_y"/>
                                          </p:val>
                                        </p:tav>
                                      </p:tavLst>
                                    </p:anim>
                                  </p:childTnLst>
                                </p:cTn>
                              </p:par>
                              <p:par>
                                <p:cTn id="51" presetID="53" presetClass="entr" presetSubtype="16" fill="hold" nodeType="withEffect">
                                  <p:stCondLst>
                                    <p:cond delay="500"/>
                                  </p:stCondLst>
                                  <p:childTnLst>
                                    <p:set>
                                      <p:cBhvr>
                                        <p:cTn id="52" dur="1" fill="hold">
                                          <p:stCondLst>
                                            <p:cond delay="0"/>
                                          </p:stCondLst>
                                        </p:cTn>
                                        <p:tgtEl>
                                          <p:spTgt spid="62"/>
                                        </p:tgtEl>
                                        <p:attrNameLst>
                                          <p:attrName>style.visibility</p:attrName>
                                        </p:attrNameLst>
                                      </p:cBhvr>
                                      <p:to>
                                        <p:strVal val="visible"/>
                                      </p:to>
                                    </p:set>
                                    <p:anim calcmode="lin" valueType="num">
                                      <p:cBhvr>
                                        <p:cTn id="53" dur="1000" fill="hold"/>
                                        <p:tgtEl>
                                          <p:spTgt spid="62"/>
                                        </p:tgtEl>
                                        <p:attrNameLst>
                                          <p:attrName>ppt_w</p:attrName>
                                        </p:attrNameLst>
                                      </p:cBhvr>
                                      <p:tavLst>
                                        <p:tav tm="0">
                                          <p:val>
                                            <p:fltVal val="0"/>
                                          </p:val>
                                        </p:tav>
                                        <p:tav tm="100000">
                                          <p:val>
                                            <p:strVal val="#ppt_w"/>
                                          </p:val>
                                        </p:tav>
                                      </p:tavLst>
                                    </p:anim>
                                    <p:anim calcmode="lin" valueType="num">
                                      <p:cBhvr>
                                        <p:cTn id="54" dur="1000" fill="hold"/>
                                        <p:tgtEl>
                                          <p:spTgt spid="62"/>
                                        </p:tgtEl>
                                        <p:attrNameLst>
                                          <p:attrName>ppt_h</p:attrName>
                                        </p:attrNameLst>
                                      </p:cBhvr>
                                      <p:tavLst>
                                        <p:tav tm="0">
                                          <p:val>
                                            <p:fltVal val="0"/>
                                          </p:val>
                                        </p:tav>
                                        <p:tav tm="100000">
                                          <p:val>
                                            <p:strVal val="#ppt_h"/>
                                          </p:val>
                                        </p:tav>
                                      </p:tavLst>
                                    </p:anim>
                                    <p:animEffect transition="in" filter="fade">
                                      <p:cBhvr>
                                        <p:cTn id="55" dur="1000"/>
                                        <p:tgtEl>
                                          <p:spTgt spid="62"/>
                                        </p:tgtEl>
                                      </p:cBhvr>
                                    </p:animEffect>
                                  </p:childTnLst>
                                </p:cTn>
                              </p:par>
                            </p:childTnLst>
                          </p:cTn>
                        </p:par>
                        <p:par>
                          <p:cTn id="56" fill="hold">
                            <p:stCondLst>
                              <p:cond delay="5500"/>
                            </p:stCondLst>
                            <p:childTnLst>
                              <p:par>
                                <p:cTn id="57" presetID="22" presetClass="entr" presetSubtype="1"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up)">
                                      <p:cBhvr>
                                        <p:cTn id="59" dur="500"/>
                                        <p:tgtEl>
                                          <p:spTgt spid="44"/>
                                        </p:tgtEl>
                                      </p:cBhvr>
                                    </p:animEffect>
                                  </p:childTnLst>
                                </p:cTn>
                              </p:par>
                            </p:childTnLst>
                          </p:cTn>
                        </p:par>
                        <p:par>
                          <p:cTn id="60" fill="hold">
                            <p:stCondLst>
                              <p:cond delay="6000"/>
                            </p:stCondLst>
                            <p:childTnLst>
                              <p:par>
                                <p:cTn id="61" presetID="2" presetClass="entr" presetSubtype="8"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500" fill="hold"/>
                                        <p:tgtEl>
                                          <p:spTgt spid="36"/>
                                        </p:tgtEl>
                                        <p:attrNameLst>
                                          <p:attrName>ppt_x</p:attrName>
                                        </p:attrNameLst>
                                      </p:cBhvr>
                                      <p:tavLst>
                                        <p:tav tm="0">
                                          <p:val>
                                            <p:strVal val="0-#ppt_w/2"/>
                                          </p:val>
                                        </p:tav>
                                        <p:tav tm="100000">
                                          <p:val>
                                            <p:strVal val="#ppt_x"/>
                                          </p:val>
                                        </p:tav>
                                      </p:tavLst>
                                    </p:anim>
                                    <p:anim calcmode="lin" valueType="num">
                                      <p:cBhvr additive="base">
                                        <p:cTn id="64" dur="500" fill="hold"/>
                                        <p:tgtEl>
                                          <p:spTgt spid="36"/>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60"/>
                                        </p:tgtEl>
                                        <p:attrNameLst>
                                          <p:attrName>style.visibility</p:attrName>
                                        </p:attrNameLst>
                                      </p:cBhvr>
                                      <p:to>
                                        <p:strVal val="visible"/>
                                      </p:to>
                                    </p:set>
                                    <p:anim calcmode="lin" valueType="num">
                                      <p:cBhvr additive="base">
                                        <p:cTn id="67" dur="500" fill="hold"/>
                                        <p:tgtEl>
                                          <p:spTgt spid="60"/>
                                        </p:tgtEl>
                                        <p:attrNameLst>
                                          <p:attrName>ppt_x</p:attrName>
                                        </p:attrNameLst>
                                      </p:cBhvr>
                                      <p:tavLst>
                                        <p:tav tm="0">
                                          <p:val>
                                            <p:strVal val="0-#ppt_w/2"/>
                                          </p:val>
                                        </p:tav>
                                        <p:tav tm="100000">
                                          <p:val>
                                            <p:strVal val="#ppt_x"/>
                                          </p:val>
                                        </p:tav>
                                      </p:tavLst>
                                    </p:anim>
                                    <p:anim calcmode="lin" valueType="num">
                                      <p:cBhvr additive="base">
                                        <p:cTn id="68" dur="500" fill="hold"/>
                                        <p:tgtEl>
                                          <p:spTgt spid="6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7" presetClass="entr" presetSubtype="0"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53" presetClass="entr" presetSubtype="16" fill="hold" nodeType="withEffect">
                                  <p:stCondLst>
                                    <p:cond delay="500"/>
                                  </p:stCondLst>
                                  <p:childTnLst>
                                    <p:set>
                                      <p:cBhvr>
                                        <p:cTn id="76" dur="1" fill="hold">
                                          <p:stCondLst>
                                            <p:cond delay="0"/>
                                          </p:stCondLst>
                                        </p:cTn>
                                        <p:tgtEl>
                                          <p:spTgt spid="63"/>
                                        </p:tgtEl>
                                        <p:attrNameLst>
                                          <p:attrName>style.visibility</p:attrName>
                                        </p:attrNameLst>
                                      </p:cBhvr>
                                      <p:to>
                                        <p:strVal val="visible"/>
                                      </p:to>
                                    </p:set>
                                    <p:anim calcmode="lin" valueType="num">
                                      <p:cBhvr>
                                        <p:cTn id="77" dur="1000" fill="hold"/>
                                        <p:tgtEl>
                                          <p:spTgt spid="63"/>
                                        </p:tgtEl>
                                        <p:attrNameLst>
                                          <p:attrName>ppt_w</p:attrName>
                                        </p:attrNameLst>
                                      </p:cBhvr>
                                      <p:tavLst>
                                        <p:tav tm="0">
                                          <p:val>
                                            <p:fltVal val="0"/>
                                          </p:val>
                                        </p:tav>
                                        <p:tav tm="100000">
                                          <p:val>
                                            <p:strVal val="#ppt_w"/>
                                          </p:val>
                                        </p:tav>
                                      </p:tavLst>
                                    </p:anim>
                                    <p:anim calcmode="lin" valueType="num">
                                      <p:cBhvr>
                                        <p:cTn id="78" dur="1000" fill="hold"/>
                                        <p:tgtEl>
                                          <p:spTgt spid="63"/>
                                        </p:tgtEl>
                                        <p:attrNameLst>
                                          <p:attrName>ppt_h</p:attrName>
                                        </p:attrNameLst>
                                      </p:cBhvr>
                                      <p:tavLst>
                                        <p:tav tm="0">
                                          <p:val>
                                            <p:fltVal val="0"/>
                                          </p:val>
                                        </p:tav>
                                        <p:tav tm="100000">
                                          <p:val>
                                            <p:strVal val="#ppt_h"/>
                                          </p:val>
                                        </p:tav>
                                      </p:tavLst>
                                    </p:anim>
                                    <p:animEffect transition="in" filter="fade">
                                      <p:cBhvr>
                                        <p:cTn id="79" dur="1000"/>
                                        <p:tgtEl>
                                          <p:spTgt spid="63"/>
                                        </p:tgtEl>
                                      </p:cBhvr>
                                    </p:animEffect>
                                  </p:childTnLst>
                                </p:cTn>
                              </p:par>
                            </p:childTnLst>
                          </p:cTn>
                        </p:par>
                        <p:par>
                          <p:cTn id="80" fill="hold">
                            <p:stCondLst>
                              <p:cond delay="8000"/>
                            </p:stCondLst>
                            <p:childTnLst>
                              <p:par>
                                <p:cTn id="81" presetID="22" presetClass="entr" presetSubtype="1" fill="hold" grpId="0"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up)">
                                      <p:cBhvr>
                                        <p:cTn id="83" dur="500"/>
                                        <p:tgtEl>
                                          <p:spTgt spid="50"/>
                                        </p:tgtEl>
                                      </p:cBhvr>
                                    </p:animEffect>
                                  </p:childTnLst>
                                </p:cTn>
                              </p:par>
                            </p:childTnLst>
                          </p:cTn>
                        </p:par>
                        <p:par>
                          <p:cTn id="84" fill="hold">
                            <p:stCondLst>
                              <p:cond delay="8500"/>
                            </p:stCondLst>
                            <p:childTnLst>
                              <p:par>
                                <p:cTn id="85" presetID="2" presetClass="entr" presetSubtype="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additive="base">
                                        <p:cTn id="87" dur="500" fill="hold"/>
                                        <p:tgtEl>
                                          <p:spTgt spid="37"/>
                                        </p:tgtEl>
                                        <p:attrNameLst>
                                          <p:attrName>ppt_x</p:attrName>
                                        </p:attrNameLst>
                                      </p:cBhvr>
                                      <p:tavLst>
                                        <p:tav tm="0">
                                          <p:val>
                                            <p:strVal val="0-#ppt_w/2"/>
                                          </p:val>
                                        </p:tav>
                                        <p:tav tm="100000">
                                          <p:val>
                                            <p:strVal val="#ppt_x"/>
                                          </p:val>
                                        </p:tav>
                                      </p:tavLst>
                                    </p:anim>
                                    <p:anim calcmode="lin" valueType="num">
                                      <p:cBhvr additive="base">
                                        <p:cTn id="88" dur="500" fill="hold"/>
                                        <p:tgtEl>
                                          <p:spTgt spid="37"/>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500" fill="hold"/>
                                        <p:tgtEl>
                                          <p:spTgt spid="59"/>
                                        </p:tgtEl>
                                        <p:attrNameLst>
                                          <p:attrName>ppt_x</p:attrName>
                                        </p:attrNameLst>
                                      </p:cBhvr>
                                      <p:tavLst>
                                        <p:tav tm="0">
                                          <p:val>
                                            <p:strVal val="0-#ppt_w/2"/>
                                          </p:val>
                                        </p:tav>
                                        <p:tav tm="100000">
                                          <p:val>
                                            <p:strVal val="#ppt_x"/>
                                          </p:val>
                                        </p:tav>
                                      </p:tavLst>
                                    </p:anim>
                                    <p:anim calcmode="lin" valueType="num">
                                      <p:cBhvr additive="base">
                                        <p:cTn id="92" dur="500" fill="hold"/>
                                        <p:tgtEl>
                                          <p:spTgt spid="59"/>
                                        </p:tgtEl>
                                        <p:attrNameLst>
                                          <p:attrName>ppt_y</p:attrName>
                                        </p:attrNameLst>
                                      </p:cBhvr>
                                      <p:tavLst>
                                        <p:tav tm="0">
                                          <p:val>
                                            <p:strVal val="#ppt_y"/>
                                          </p:val>
                                        </p:tav>
                                        <p:tav tm="100000">
                                          <p:val>
                                            <p:strVal val="#ppt_y"/>
                                          </p:val>
                                        </p:tav>
                                      </p:tavLst>
                                    </p:anim>
                                  </p:childTnLst>
                                </p:cTn>
                              </p:par>
                            </p:childTnLst>
                          </p:cTn>
                        </p:par>
                        <p:par>
                          <p:cTn id="93" fill="hold">
                            <p:stCondLst>
                              <p:cond delay="9000"/>
                            </p:stCondLst>
                            <p:childTnLst>
                              <p:par>
                                <p:cTn id="94" presetID="47" presetClass="entr" presetSubtype="0" fill="hold" nodeType="afterEffect">
                                  <p:stCondLst>
                                    <p:cond delay="0"/>
                                  </p:stCondLst>
                                  <p:childTnLst>
                                    <p:set>
                                      <p:cBhvr>
                                        <p:cTn id="95" dur="1" fill="hold">
                                          <p:stCondLst>
                                            <p:cond delay="0"/>
                                          </p:stCondLst>
                                        </p:cTn>
                                        <p:tgtEl>
                                          <p:spTgt spid="68"/>
                                        </p:tgtEl>
                                        <p:attrNameLst>
                                          <p:attrName>style.visibility</p:attrName>
                                        </p:attrNameLst>
                                      </p:cBhvr>
                                      <p:to>
                                        <p:strVal val="visible"/>
                                      </p:to>
                                    </p:set>
                                    <p:animEffect transition="in" filter="fade">
                                      <p:cBhvr>
                                        <p:cTn id="96" dur="1000"/>
                                        <p:tgtEl>
                                          <p:spTgt spid="68"/>
                                        </p:tgtEl>
                                      </p:cBhvr>
                                    </p:animEffect>
                                    <p:anim calcmode="lin" valueType="num">
                                      <p:cBhvr>
                                        <p:cTn id="97" dur="1000" fill="hold"/>
                                        <p:tgtEl>
                                          <p:spTgt spid="68"/>
                                        </p:tgtEl>
                                        <p:attrNameLst>
                                          <p:attrName>ppt_x</p:attrName>
                                        </p:attrNameLst>
                                      </p:cBhvr>
                                      <p:tavLst>
                                        <p:tav tm="0">
                                          <p:val>
                                            <p:strVal val="#ppt_x"/>
                                          </p:val>
                                        </p:tav>
                                        <p:tav tm="100000">
                                          <p:val>
                                            <p:strVal val="#ppt_x"/>
                                          </p:val>
                                        </p:tav>
                                      </p:tavLst>
                                    </p:anim>
                                    <p:anim calcmode="lin" valueType="num">
                                      <p:cBhvr>
                                        <p:cTn id="98" dur="1000" fill="hold"/>
                                        <p:tgtEl>
                                          <p:spTgt spid="68"/>
                                        </p:tgtEl>
                                        <p:attrNameLst>
                                          <p:attrName>ppt_y</p:attrName>
                                        </p:attrNameLst>
                                      </p:cBhvr>
                                      <p:tavLst>
                                        <p:tav tm="0">
                                          <p:val>
                                            <p:strVal val="#ppt_y-.1"/>
                                          </p:val>
                                        </p:tav>
                                        <p:tav tm="100000">
                                          <p:val>
                                            <p:strVal val="#ppt_y"/>
                                          </p:val>
                                        </p:tav>
                                      </p:tavLst>
                                    </p:anim>
                                  </p:childTnLst>
                                </p:cTn>
                              </p:par>
                              <p:par>
                                <p:cTn id="99" presetID="53" presetClass="entr" presetSubtype="16" fill="hold" nodeType="withEffect">
                                  <p:stCondLst>
                                    <p:cond delay="500"/>
                                  </p:stCondLst>
                                  <p:childTnLst>
                                    <p:set>
                                      <p:cBhvr>
                                        <p:cTn id="100" dur="1" fill="hold">
                                          <p:stCondLst>
                                            <p:cond delay="0"/>
                                          </p:stCondLst>
                                        </p:cTn>
                                        <p:tgtEl>
                                          <p:spTgt spid="64"/>
                                        </p:tgtEl>
                                        <p:attrNameLst>
                                          <p:attrName>style.visibility</p:attrName>
                                        </p:attrNameLst>
                                      </p:cBhvr>
                                      <p:to>
                                        <p:strVal val="visible"/>
                                      </p:to>
                                    </p:set>
                                    <p:anim calcmode="lin" valueType="num">
                                      <p:cBhvr>
                                        <p:cTn id="101" dur="1000" fill="hold"/>
                                        <p:tgtEl>
                                          <p:spTgt spid="64"/>
                                        </p:tgtEl>
                                        <p:attrNameLst>
                                          <p:attrName>ppt_w</p:attrName>
                                        </p:attrNameLst>
                                      </p:cBhvr>
                                      <p:tavLst>
                                        <p:tav tm="0">
                                          <p:val>
                                            <p:fltVal val="0"/>
                                          </p:val>
                                        </p:tav>
                                        <p:tav tm="100000">
                                          <p:val>
                                            <p:strVal val="#ppt_w"/>
                                          </p:val>
                                        </p:tav>
                                      </p:tavLst>
                                    </p:anim>
                                    <p:anim calcmode="lin" valueType="num">
                                      <p:cBhvr>
                                        <p:cTn id="102" dur="1000" fill="hold"/>
                                        <p:tgtEl>
                                          <p:spTgt spid="64"/>
                                        </p:tgtEl>
                                        <p:attrNameLst>
                                          <p:attrName>ppt_h</p:attrName>
                                        </p:attrNameLst>
                                      </p:cBhvr>
                                      <p:tavLst>
                                        <p:tav tm="0">
                                          <p:val>
                                            <p:fltVal val="0"/>
                                          </p:val>
                                        </p:tav>
                                        <p:tav tm="100000">
                                          <p:val>
                                            <p:strVal val="#ppt_h"/>
                                          </p:val>
                                        </p:tav>
                                      </p:tavLst>
                                    </p:anim>
                                    <p:animEffect transition="in" filter="fade">
                                      <p:cBhvr>
                                        <p:cTn id="103" dur="1000"/>
                                        <p:tgtEl>
                                          <p:spTgt spid="64"/>
                                        </p:tgtEl>
                                      </p:cBhvr>
                                    </p:animEffect>
                                  </p:childTnLst>
                                </p:cTn>
                              </p:par>
                            </p:childTnLst>
                          </p:cTn>
                        </p:par>
                        <p:par>
                          <p:cTn id="104" fill="hold">
                            <p:stCondLst>
                              <p:cond delay="10500"/>
                            </p:stCondLst>
                            <p:childTnLst>
                              <p:par>
                                <p:cTn id="105" presetID="22" presetClass="entr" presetSubtype="1" fill="hold" grpId="0" nodeType="after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wipe(up)">
                                      <p:cBhvr>
                                        <p:cTn id="10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0" grpId="0"/>
      <p:bldP spid="34" grpId="0" animBg="1"/>
      <p:bldP spid="35" grpId="0" animBg="1"/>
      <p:bldP spid="36" grpId="0" animBg="1"/>
      <p:bldP spid="37" grpId="0" animBg="1"/>
      <p:bldP spid="38" grpId="0"/>
      <p:bldP spid="44" grpId="0"/>
      <p:bldP spid="50" grpId="0"/>
      <p:bldP spid="56"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1764</TotalTime>
  <Words>1356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443</cp:revision>
  <dcterms:created xsi:type="dcterms:W3CDTF">2016-09-28T22:08:47Z</dcterms:created>
  <dcterms:modified xsi:type="dcterms:W3CDTF">2019-06-23T19:55:20Z</dcterms:modified>
</cp:coreProperties>
</file>