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780749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7248141" y="2100995"/>
            <a:ext cx="2426727" cy="2426723"/>
            <a:chOff x="953424" y="1486519"/>
            <a:chExt cx="2228412" cy="2228408"/>
          </a:xfrm>
        </p:grpSpPr>
        <p:sp>
          <p:nvSpPr>
            <p:cNvPr id="6" name="Freeform 5"/>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44D7FB"/>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7" name="Oval 6"/>
            <p:cNvSpPr/>
            <p:nvPr/>
          </p:nvSpPr>
          <p:spPr>
            <a:xfrm>
              <a:off x="1376346" y="1909439"/>
              <a:ext cx="1382568" cy="1382568"/>
            </a:xfrm>
            <a:prstGeom prst="ellipse">
              <a:avLst/>
            </a:prstGeom>
            <a:solidFill>
              <a:srgbClr val="44D7FB"/>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grpSp>
      <p:grpSp>
        <p:nvGrpSpPr>
          <p:cNvPr id="8" name="Group 7"/>
          <p:cNvGrpSpPr/>
          <p:nvPr/>
        </p:nvGrpSpPr>
        <p:grpSpPr>
          <a:xfrm>
            <a:off x="9244320" y="3356910"/>
            <a:ext cx="2061905" cy="2061901"/>
            <a:chOff x="953424" y="1486519"/>
            <a:chExt cx="2228412" cy="2228408"/>
          </a:xfrm>
        </p:grpSpPr>
        <p:sp>
          <p:nvSpPr>
            <p:cNvPr id="9" name="Freeform 8"/>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239BD3"/>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10" name="Oval 9"/>
            <p:cNvSpPr/>
            <p:nvPr/>
          </p:nvSpPr>
          <p:spPr>
            <a:xfrm>
              <a:off x="1335155" y="1868251"/>
              <a:ext cx="1464952" cy="1464946"/>
            </a:xfrm>
            <a:prstGeom prst="ellipse">
              <a:avLst/>
            </a:prstGeom>
            <a:solidFill>
              <a:srgbClr val="239BD3"/>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67" dirty="0"/>
            </a:p>
          </p:txBody>
        </p:sp>
      </p:grpSp>
      <p:grpSp>
        <p:nvGrpSpPr>
          <p:cNvPr id="11" name="Group 10"/>
          <p:cNvGrpSpPr/>
          <p:nvPr/>
        </p:nvGrpSpPr>
        <p:grpSpPr>
          <a:xfrm>
            <a:off x="7689088" y="4356649"/>
            <a:ext cx="1573901" cy="1573899"/>
            <a:chOff x="953424" y="1486519"/>
            <a:chExt cx="2228412" cy="2228408"/>
          </a:xfrm>
          <a:solidFill>
            <a:srgbClr val="FF3F3F"/>
          </a:solidFill>
        </p:grpSpPr>
        <p:sp>
          <p:nvSpPr>
            <p:cNvPr id="12" name="Freeform 11"/>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36B8E3"/>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13" name="Oval 12"/>
            <p:cNvSpPr/>
            <p:nvPr/>
          </p:nvSpPr>
          <p:spPr>
            <a:xfrm>
              <a:off x="1376346" y="1909439"/>
              <a:ext cx="1382568" cy="1382568"/>
            </a:xfrm>
            <a:prstGeom prst="ellipse">
              <a:avLst/>
            </a:prstGeom>
            <a:solidFill>
              <a:srgbClr val="36B8E3"/>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solidFill>
                  <a:schemeClr val="bg1"/>
                </a:solidFill>
              </a:endParaRPr>
            </a:p>
          </p:txBody>
        </p:sp>
      </p:grpSp>
      <p:grpSp>
        <p:nvGrpSpPr>
          <p:cNvPr id="14" name="Group 13"/>
          <p:cNvGrpSpPr/>
          <p:nvPr/>
        </p:nvGrpSpPr>
        <p:grpSpPr>
          <a:xfrm>
            <a:off x="9271412" y="1642285"/>
            <a:ext cx="1539253" cy="1539251"/>
            <a:chOff x="953424" y="1486519"/>
            <a:chExt cx="2228412" cy="2228408"/>
          </a:xfrm>
          <a:solidFill>
            <a:srgbClr val="FFC000"/>
          </a:solidFill>
        </p:grpSpPr>
        <p:sp>
          <p:nvSpPr>
            <p:cNvPr id="15" name="Freeform 14"/>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157EBF"/>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16" name="Oval 15"/>
            <p:cNvSpPr/>
            <p:nvPr/>
          </p:nvSpPr>
          <p:spPr>
            <a:xfrm>
              <a:off x="1376346" y="1909439"/>
              <a:ext cx="1382568" cy="1382568"/>
            </a:xfrm>
            <a:prstGeom prst="ellipse">
              <a:avLst/>
            </a:prstGeom>
            <a:solidFill>
              <a:srgbClr val="157EB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67" dirty="0"/>
            </a:p>
          </p:txBody>
        </p:sp>
      </p:grpSp>
      <p:sp>
        <p:nvSpPr>
          <p:cNvPr id="21" name="Text Placeholder 3"/>
          <p:cNvSpPr txBox="1">
            <a:spLocks/>
          </p:cNvSpPr>
          <p:nvPr/>
        </p:nvSpPr>
        <p:spPr>
          <a:xfrm>
            <a:off x="900917" y="1811510"/>
            <a:ext cx="686085" cy="738664"/>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800" dirty="0">
                <a:solidFill>
                  <a:srgbClr val="44D7FB"/>
                </a:solidFill>
                <a:latin typeface="Lato"/>
              </a:rPr>
              <a:t>01</a:t>
            </a:r>
          </a:p>
        </p:txBody>
      </p:sp>
      <p:sp>
        <p:nvSpPr>
          <p:cNvPr id="24" name="Text Placeholder 3"/>
          <p:cNvSpPr txBox="1">
            <a:spLocks/>
          </p:cNvSpPr>
          <p:nvPr/>
        </p:nvSpPr>
        <p:spPr>
          <a:xfrm>
            <a:off x="913245" y="2898149"/>
            <a:ext cx="686085" cy="738664"/>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800" dirty="0">
                <a:solidFill>
                  <a:srgbClr val="36B8E3"/>
                </a:solidFill>
                <a:latin typeface="Lato"/>
              </a:rPr>
              <a:t>02</a:t>
            </a:r>
          </a:p>
        </p:txBody>
      </p:sp>
      <p:sp>
        <p:nvSpPr>
          <p:cNvPr id="27" name="Text Placeholder 3"/>
          <p:cNvSpPr txBox="1">
            <a:spLocks/>
          </p:cNvSpPr>
          <p:nvPr/>
        </p:nvSpPr>
        <p:spPr>
          <a:xfrm>
            <a:off x="898692" y="3984787"/>
            <a:ext cx="686085" cy="738664"/>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800" dirty="0">
                <a:solidFill>
                  <a:srgbClr val="239BD3"/>
                </a:solidFill>
                <a:latin typeface="Lato"/>
              </a:rPr>
              <a:t>03</a:t>
            </a:r>
          </a:p>
        </p:txBody>
      </p:sp>
      <p:sp>
        <p:nvSpPr>
          <p:cNvPr id="30" name="Text Placeholder 3"/>
          <p:cNvSpPr txBox="1">
            <a:spLocks/>
          </p:cNvSpPr>
          <p:nvPr/>
        </p:nvSpPr>
        <p:spPr>
          <a:xfrm>
            <a:off x="900917" y="5071426"/>
            <a:ext cx="686085" cy="738664"/>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800" dirty="0">
                <a:solidFill>
                  <a:srgbClr val="157EBF"/>
                </a:solidFill>
                <a:latin typeface="Lato"/>
              </a:rPr>
              <a:t>04</a:t>
            </a:r>
          </a:p>
        </p:txBody>
      </p:sp>
      <p:sp>
        <p:nvSpPr>
          <p:cNvPr id="42" name="TextBox 41"/>
          <p:cNvSpPr txBox="1"/>
          <p:nvPr/>
        </p:nvSpPr>
        <p:spPr>
          <a:xfrm>
            <a:off x="1702738" y="1628400"/>
            <a:ext cx="5315124" cy="929485"/>
          </a:xfrm>
          <a:prstGeom prst="rect">
            <a:avLst/>
          </a:prstGeom>
          <a:noFill/>
        </p:spPr>
        <p:txBody>
          <a:bodyPr wrap="square" rtlCol="0">
            <a:spAutoFit/>
          </a:bodyPr>
          <a:lstStyle/>
          <a:p>
            <a:pPr defTabSz="1219170">
              <a:spcBef>
                <a:spcPct val="20000"/>
              </a:spcBef>
              <a:defRPr/>
            </a:pPr>
            <a:r>
              <a:rPr lang="en-US" sz="1600" b="1" dirty="0">
                <a:solidFill>
                  <a:srgbClr val="44D7FB"/>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43" name="TextBox 42"/>
          <p:cNvSpPr txBox="1"/>
          <p:nvPr/>
        </p:nvSpPr>
        <p:spPr>
          <a:xfrm>
            <a:off x="1701444" y="2807949"/>
            <a:ext cx="5315124" cy="929485"/>
          </a:xfrm>
          <a:prstGeom prst="rect">
            <a:avLst/>
          </a:prstGeom>
          <a:noFill/>
        </p:spPr>
        <p:txBody>
          <a:bodyPr wrap="square" rtlCol="0">
            <a:spAutoFit/>
          </a:bodyPr>
          <a:lstStyle/>
          <a:p>
            <a:pPr defTabSz="1219170">
              <a:spcBef>
                <a:spcPct val="20000"/>
              </a:spcBef>
              <a:defRPr/>
            </a:pPr>
            <a:r>
              <a:rPr lang="en-US" sz="1600" b="1" dirty="0">
                <a:solidFill>
                  <a:srgbClr val="36B8E3"/>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44" name="TextBox 43"/>
          <p:cNvSpPr txBox="1"/>
          <p:nvPr/>
        </p:nvSpPr>
        <p:spPr>
          <a:xfrm>
            <a:off x="1685898" y="3922327"/>
            <a:ext cx="5315124" cy="929485"/>
          </a:xfrm>
          <a:prstGeom prst="rect">
            <a:avLst/>
          </a:prstGeom>
          <a:noFill/>
        </p:spPr>
        <p:txBody>
          <a:bodyPr wrap="square" rtlCol="0">
            <a:spAutoFit/>
          </a:bodyPr>
          <a:lstStyle/>
          <a:p>
            <a:pPr defTabSz="1219170">
              <a:spcBef>
                <a:spcPct val="20000"/>
              </a:spcBef>
              <a:defRPr/>
            </a:pPr>
            <a:r>
              <a:rPr lang="en-US" sz="1600" b="1" dirty="0">
                <a:solidFill>
                  <a:srgbClr val="239BD3"/>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45" name="TextBox 44"/>
          <p:cNvSpPr txBox="1"/>
          <p:nvPr/>
        </p:nvSpPr>
        <p:spPr>
          <a:xfrm>
            <a:off x="1685898" y="4954068"/>
            <a:ext cx="5315124" cy="929485"/>
          </a:xfrm>
          <a:prstGeom prst="rect">
            <a:avLst/>
          </a:prstGeom>
          <a:noFill/>
        </p:spPr>
        <p:txBody>
          <a:bodyPr wrap="square" rtlCol="0">
            <a:spAutoFit/>
          </a:bodyPr>
          <a:lstStyle/>
          <a:p>
            <a:pPr defTabSz="1219170">
              <a:spcBef>
                <a:spcPct val="20000"/>
              </a:spcBef>
              <a:defRPr/>
            </a:pPr>
            <a:r>
              <a:rPr lang="en-US" sz="1600" b="1" dirty="0">
                <a:solidFill>
                  <a:srgbClr val="157EBF"/>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46" name="Freeform 202"/>
          <p:cNvSpPr>
            <a:spLocks noEditPoints="1"/>
          </p:cNvSpPr>
          <p:nvPr/>
        </p:nvSpPr>
        <p:spPr bwMode="auto">
          <a:xfrm>
            <a:off x="8262745" y="4908642"/>
            <a:ext cx="397518" cy="46638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47" name="Freeform 37"/>
          <p:cNvSpPr>
            <a:spLocks noEditPoints="1"/>
          </p:cNvSpPr>
          <p:nvPr/>
        </p:nvSpPr>
        <p:spPr bwMode="auto">
          <a:xfrm>
            <a:off x="8228856" y="3046336"/>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48" name="Group 47"/>
          <p:cNvGrpSpPr/>
          <p:nvPr/>
        </p:nvGrpSpPr>
        <p:grpSpPr>
          <a:xfrm>
            <a:off x="9788147" y="2148122"/>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49"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7" name="Group 56"/>
          <p:cNvGrpSpPr/>
          <p:nvPr/>
        </p:nvGrpSpPr>
        <p:grpSpPr>
          <a:xfrm>
            <a:off x="10011331" y="4190832"/>
            <a:ext cx="510963" cy="389083"/>
            <a:chOff x="3694113" y="3481388"/>
            <a:chExt cx="173038" cy="131763"/>
          </a:xfrm>
          <a:solidFill>
            <a:schemeClr val="bg1"/>
          </a:solidFill>
          <a:effectLst>
            <a:outerShdw blurRad="50800" dist="38100" dir="2700000" algn="tl" rotWithShape="0">
              <a:prstClr val="black">
                <a:alpha val="40000"/>
              </a:prstClr>
            </a:outerShdw>
          </a:effectLst>
        </p:grpSpPr>
        <p:sp>
          <p:nvSpPr>
            <p:cNvPr id="58" name="Freeform 38"/>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9" name="Freeform 39"/>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40"/>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41"/>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2" name="Group 61"/>
          <p:cNvGrpSpPr/>
          <p:nvPr/>
        </p:nvGrpSpPr>
        <p:grpSpPr>
          <a:xfrm>
            <a:off x="3341511" y="258228"/>
            <a:ext cx="5508978" cy="954108"/>
            <a:chOff x="3341511" y="258228"/>
            <a:chExt cx="5508978" cy="954108"/>
          </a:xfrm>
        </p:grpSpPr>
        <p:sp>
          <p:nvSpPr>
            <p:cNvPr id="63" name="TextBox 62"/>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64" name="TextBox 63"/>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pic>
        <p:nvPicPr>
          <p:cNvPr id="41" name="Picture 4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98295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wipe(left)">
                                      <p:cBhvr>
                                        <p:cTn id="7" dur="500"/>
                                        <p:tgtEl>
                                          <p:spTgt spid="62"/>
                                        </p:tgtEl>
                                      </p:cBhvr>
                                    </p:animEffect>
                                  </p:childTnLst>
                                </p:cTn>
                              </p:par>
                            </p:childTnLst>
                          </p:cTn>
                        </p:par>
                        <p:par>
                          <p:cTn id="8" fill="hold">
                            <p:stCondLst>
                              <p:cond delay="500"/>
                            </p:stCondLst>
                            <p:childTnLst>
                              <p:par>
                                <p:cTn id="9" presetID="35" presetClass="entr" presetSubtype="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2000"/>
                                        <p:tgtEl>
                                          <p:spTgt spid="5"/>
                                        </p:tgtEl>
                                      </p:cBhvr>
                                    </p:animEffect>
                                    <p:anim calcmode="lin" valueType="num">
                                      <p:cBhvr>
                                        <p:cTn id="12" dur="2000" fill="hold"/>
                                        <p:tgtEl>
                                          <p:spTgt spid="5"/>
                                        </p:tgtEl>
                                        <p:attrNameLst>
                                          <p:attrName>style.rotation</p:attrName>
                                        </p:attrNameLst>
                                      </p:cBhvr>
                                      <p:tavLst>
                                        <p:tav tm="0">
                                          <p:val>
                                            <p:fltVal val="720"/>
                                          </p:val>
                                        </p:tav>
                                        <p:tav tm="100000">
                                          <p:val>
                                            <p:fltVal val="0"/>
                                          </p:val>
                                        </p:tav>
                                      </p:tavLst>
                                    </p:anim>
                                    <p:anim calcmode="lin" valueType="num">
                                      <p:cBhvr>
                                        <p:cTn id="13" dur="2000" fill="hold"/>
                                        <p:tgtEl>
                                          <p:spTgt spid="5"/>
                                        </p:tgtEl>
                                        <p:attrNameLst>
                                          <p:attrName>ppt_h</p:attrName>
                                        </p:attrNameLst>
                                      </p:cBhvr>
                                      <p:tavLst>
                                        <p:tav tm="0">
                                          <p:val>
                                            <p:fltVal val="0"/>
                                          </p:val>
                                        </p:tav>
                                        <p:tav tm="100000">
                                          <p:val>
                                            <p:strVal val="#ppt_h"/>
                                          </p:val>
                                        </p:tav>
                                      </p:tavLst>
                                    </p:anim>
                                    <p:anim calcmode="lin" valueType="num">
                                      <p:cBhvr>
                                        <p:cTn id="14" dur="2000" fill="hold"/>
                                        <p:tgtEl>
                                          <p:spTgt spid="5"/>
                                        </p:tgtEl>
                                        <p:attrNameLst>
                                          <p:attrName>ppt_w</p:attrName>
                                        </p:attrNameLst>
                                      </p:cBhvr>
                                      <p:tavLst>
                                        <p:tav tm="0">
                                          <p:val>
                                            <p:fltVal val="0"/>
                                          </p:val>
                                        </p:tav>
                                        <p:tav tm="100000">
                                          <p:val>
                                            <p:strVal val="#ppt_w"/>
                                          </p:val>
                                        </p:tav>
                                      </p:tavLst>
                                    </p:anim>
                                  </p:childTnLst>
                                </p:cTn>
                              </p:par>
                              <p:par>
                                <p:cTn id="15" presetID="53" presetClass="entr" presetSubtype="16" fill="hold" grpId="0" nodeType="withEffect">
                                  <p:stCondLst>
                                    <p:cond delay="0"/>
                                  </p:stCondLst>
                                  <p:childTnLst>
                                    <p:set>
                                      <p:cBhvr>
                                        <p:cTn id="16" dur="1" fill="hold">
                                          <p:stCondLst>
                                            <p:cond delay="0"/>
                                          </p:stCondLst>
                                        </p:cTn>
                                        <p:tgtEl>
                                          <p:spTgt spid="47"/>
                                        </p:tgtEl>
                                        <p:attrNameLst>
                                          <p:attrName>style.visibility</p:attrName>
                                        </p:attrNameLst>
                                      </p:cBhvr>
                                      <p:to>
                                        <p:strVal val="visible"/>
                                      </p:to>
                                    </p:set>
                                    <p:anim calcmode="lin" valueType="num">
                                      <p:cBhvr>
                                        <p:cTn id="17" dur="2000" fill="hold"/>
                                        <p:tgtEl>
                                          <p:spTgt spid="47"/>
                                        </p:tgtEl>
                                        <p:attrNameLst>
                                          <p:attrName>ppt_w</p:attrName>
                                        </p:attrNameLst>
                                      </p:cBhvr>
                                      <p:tavLst>
                                        <p:tav tm="0">
                                          <p:val>
                                            <p:fltVal val="0"/>
                                          </p:val>
                                        </p:tav>
                                        <p:tav tm="100000">
                                          <p:val>
                                            <p:strVal val="#ppt_w"/>
                                          </p:val>
                                        </p:tav>
                                      </p:tavLst>
                                    </p:anim>
                                    <p:anim calcmode="lin" valueType="num">
                                      <p:cBhvr>
                                        <p:cTn id="18" dur="2000" fill="hold"/>
                                        <p:tgtEl>
                                          <p:spTgt spid="47"/>
                                        </p:tgtEl>
                                        <p:attrNameLst>
                                          <p:attrName>ppt_h</p:attrName>
                                        </p:attrNameLst>
                                      </p:cBhvr>
                                      <p:tavLst>
                                        <p:tav tm="0">
                                          <p:val>
                                            <p:fltVal val="0"/>
                                          </p:val>
                                        </p:tav>
                                        <p:tav tm="100000">
                                          <p:val>
                                            <p:strVal val="#ppt_h"/>
                                          </p:val>
                                        </p:tav>
                                      </p:tavLst>
                                    </p:anim>
                                    <p:animEffect transition="in" filter="fade">
                                      <p:cBhvr>
                                        <p:cTn id="19" dur="2000"/>
                                        <p:tgtEl>
                                          <p:spTgt spid="47"/>
                                        </p:tgtEl>
                                      </p:cBhvr>
                                    </p:animEffect>
                                  </p:childTnLst>
                                </p:cTn>
                              </p:par>
                            </p:childTnLst>
                          </p:cTn>
                        </p:par>
                        <p:par>
                          <p:cTn id="20" fill="hold">
                            <p:stCondLst>
                              <p:cond delay="2500"/>
                            </p:stCondLst>
                            <p:childTnLst>
                              <p:par>
                                <p:cTn id="21" presetID="37" presetClass="entr" presetSubtype="0" fill="hold" grpId="0" nodeType="afterEffect">
                                  <p:stCondLst>
                                    <p:cond delay="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1000"/>
                                        <p:tgtEl>
                                          <p:spTgt spid="21"/>
                                        </p:tgtEl>
                                      </p:cBhvr>
                                    </p:animEffect>
                                    <p:anim calcmode="lin" valueType="num">
                                      <p:cBhvr>
                                        <p:cTn id="24" dur="1000" fill="hold"/>
                                        <p:tgtEl>
                                          <p:spTgt spid="21"/>
                                        </p:tgtEl>
                                        <p:attrNameLst>
                                          <p:attrName>ppt_x</p:attrName>
                                        </p:attrNameLst>
                                      </p:cBhvr>
                                      <p:tavLst>
                                        <p:tav tm="0">
                                          <p:val>
                                            <p:strVal val="#ppt_x"/>
                                          </p:val>
                                        </p:tav>
                                        <p:tav tm="100000">
                                          <p:val>
                                            <p:strVal val="#ppt_x"/>
                                          </p:val>
                                        </p:tav>
                                      </p:tavLst>
                                    </p:anim>
                                    <p:anim calcmode="lin" valueType="num">
                                      <p:cBhvr>
                                        <p:cTn id="25" dur="900" decel="100000" fill="hold"/>
                                        <p:tgtEl>
                                          <p:spTgt spid="21"/>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childTnLst>
                          </p:cTn>
                        </p:par>
                        <p:par>
                          <p:cTn id="27" fill="hold">
                            <p:stCondLst>
                              <p:cond delay="3500"/>
                            </p:stCondLst>
                            <p:childTnLst>
                              <p:par>
                                <p:cTn id="28" presetID="22" presetClass="entr" presetSubtype="8" fill="hold" grpId="0" nodeType="afterEffect">
                                  <p:stCondLst>
                                    <p:cond delay="0"/>
                                  </p:stCondLst>
                                  <p:childTnLst>
                                    <p:set>
                                      <p:cBhvr>
                                        <p:cTn id="29" dur="1" fill="hold">
                                          <p:stCondLst>
                                            <p:cond delay="0"/>
                                          </p:stCondLst>
                                        </p:cTn>
                                        <p:tgtEl>
                                          <p:spTgt spid="42"/>
                                        </p:tgtEl>
                                        <p:attrNameLst>
                                          <p:attrName>style.visibility</p:attrName>
                                        </p:attrNameLst>
                                      </p:cBhvr>
                                      <p:to>
                                        <p:strVal val="visible"/>
                                      </p:to>
                                    </p:set>
                                    <p:animEffect transition="in" filter="wipe(left)">
                                      <p:cBhvr>
                                        <p:cTn id="30" dur="500"/>
                                        <p:tgtEl>
                                          <p:spTgt spid="42"/>
                                        </p:tgtEl>
                                      </p:cBhvr>
                                    </p:animEffect>
                                  </p:childTnLst>
                                </p:cTn>
                              </p:par>
                            </p:childTnLst>
                          </p:cTn>
                        </p:par>
                        <p:par>
                          <p:cTn id="31" fill="hold">
                            <p:stCondLst>
                              <p:cond delay="4000"/>
                            </p:stCondLst>
                            <p:childTnLst>
                              <p:par>
                                <p:cTn id="32" presetID="35" presetClass="entr" presetSubtype="0" fill="hold" nodeType="after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fade">
                                      <p:cBhvr>
                                        <p:cTn id="34" dur="2000"/>
                                        <p:tgtEl>
                                          <p:spTgt spid="14"/>
                                        </p:tgtEl>
                                      </p:cBhvr>
                                    </p:animEffect>
                                    <p:anim calcmode="lin" valueType="num">
                                      <p:cBhvr>
                                        <p:cTn id="35" dur="2000" fill="hold"/>
                                        <p:tgtEl>
                                          <p:spTgt spid="14"/>
                                        </p:tgtEl>
                                        <p:attrNameLst>
                                          <p:attrName>style.rotation</p:attrName>
                                        </p:attrNameLst>
                                      </p:cBhvr>
                                      <p:tavLst>
                                        <p:tav tm="0">
                                          <p:val>
                                            <p:fltVal val="720"/>
                                          </p:val>
                                        </p:tav>
                                        <p:tav tm="100000">
                                          <p:val>
                                            <p:fltVal val="0"/>
                                          </p:val>
                                        </p:tav>
                                      </p:tavLst>
                                    </p:anim>
                                    <p:anim calcmode="lin" valueType="num">
                                      <p:cBhvr>
                                        <p:cTn id="36" dur="2000" fill="hold"/>
                                        <p:tgtEl>
                                          <p:spTgt spid="14"/>
                                        </p:tgtEl>
                                        <p:attrNameLst>
                                          <p:attrName>ppt_h</p:attrName>
                                        </p:attrNameLst>
                                      </p:cBhvr>
                                      <p:tavLst>
                                        <p:tav tm="0">
                                          <p:val>
                                            <p:fltVal val="0"/>
                                          </p:val>
                                        </p:tav>
                                        <p:tav tm="100000">
                                          <p:val>
                                            <p:strVal val="#ppt_h"/>
                                          </p:val>
                                        </p:tav>
                                      </p:tavLst>
                                    </p:anim>
                                    <p:anim calcmode="lin" valueType="num">
                                      <p:cBhvr>
                                        <p:cTn id="37" dur="2000" fill="hold"/>
                                        <p:tgtEl>
                                          <p:spTgt spid="14"/>
                                        </p:tgtEl>
                                        <p:attrNameLst>
                                          <p:attrName>ppt_w</p:attrName>
                                        </p:attrNameLst>
                                      </p:cBhvr>
                                      <p:tavLst>
                                        <p:tav tm="0">
                                          <p:val>
                                            <p:fltVal val="0"/>
                                          </p:val>
                                        </p:tav>
                                        <p:tav tm="100000">
                                          <p:val>
                                            <p:strVal val="#ppt_w"/>
                                          </p:val>
                                        </p:tav>
                                      </p:tavLst>
                                    </p:anim>
                                  </p:childTnLst>
                                </p:cTn>
                              </p:par>
                              <p:par>
                                <p:cTn id="38" presetID="53" presetClass="entr" presetSubtype="16" fill="hold" nodeType="withEffect">
                                  <p:stCondLst>
                                    <p:cond delay="0"/>
                                  </p:stCondLst>
                                  <p:childTnLst>
                                    <p:set>
                                      <p:cBhvr>
                                        <p:cTn id="39" dur="1" fill="hold">
                                          <p:stCondLst>
                                            <p:cond delay="0"/>
                                          </p:stCondLst>
                                        </p:cTn>
                                        <p:tgtEl>
                                          <p:spTgt spid="48"/>
                                        </p:tgtEl>
                                        <p:attrNameLst>
                                          <p:attrName>style.visibility</p:attrName>
                                        </p:attrNameLst>
                                      </p:cBhvr>
                                      <p:to>
                                        <p:strVal val="visible"/>
                                      </p:to>
                                    </p:set>
                                    <p:anim calcmode="lin" valueType="num">
                                      <p:cBhvr>
                                        <p:cTn id="40" dur="2000" fill="hold"/>
                                        <p:tgtEl>
                                          <p:spTgt spid="48"/>
                                        </p:tgtEl>
                                        <p:attrNameLst>
                                          <p:attrName>ppt_w</p:attrName>
                                        </p:attrNameLst>
                                      </p:cBhvr>
                                      <p:tavLst>
                                        <p:tav tm="0">
                                          <p:val>
                                            <p:fltVal val="0"/>
                                          </p:val>
                                        </p:tav>
                                        <p:tav tm="100000">
                                          <p:val>
                                            <p:strVal val="#ppt_w"/>
                                          </p:val>
                                        </p:tav>
                                      </p:tavLst>
                                    </p:anim>
                                    <p:anim calcmode="lin" valueType="num">
                                      <p:cBhvr>
                                        <p:cTn id="41" dur="2000" fill="hold"/>
                                        <p:tgtEl>
                                          <p:spTgt spid="48"/>
                                        </p:tgtEl>
                                        <p:attrNameLst>
                                          <p:attrName>ppt_h</p:attrName>
                                        </p:attrNameLst>
                                      </p:cBhvr>
                                      <p:tavLst>
                                        <p:tav tm="0">
                                          <p:val>
                                            <p:fltVal val="0"/>
                                          </p:val>
                                        </p:tav>
                                        <p:tav tm="100000">
                                          <p:val>
                                            <p:strVal val="#ppt_h"/>
                                          </p:val>
                                        </p:tav>
                                      </p:tavLst>
                                    </p:anim>
                                    <p:animEffect transition="in" filter="fade">
                                      <p:cBhvr>
                                        <p:cTn id="42" dur="2000"/>
                                        <p:tgtEl>
                                          <p:spTgt spid="48"/>
                                        </p:tgtEl>
                                      </p:cBhvr>
                                    </p:animEffect>
                                  </p:childTnLst>
                                </p:cTn>
                              </p:par>
                            </p:childTnLst>
                          </p:cTn>
                        </p:par>
                        <p:par>
                          <p:cTn id="43" fill="hold">
                            <p:stCondLst>
                              <p:cond delay="6000"/>
                            </p:stCondLst>
                            <p:childTnLst>
                              <p:par>
                                <p:cTn id="44" presetID="37" presetClass="entr" presetSubtype="0" fill="hold" grpId="0" nodeType="afterEffect">
                                  <p:stCondLst>
                                    <p:cond delay="0"/>
                                  </p:stCondLst>
                                  <p:childTnLst>
                                    <p:set>
                                      <p:cBhvr>
                                        <p:cTn id="45" dur="1" fill="hold">
                                          <p:stCondLst>
                                            <p:cond delay="0"/>
                                          </p:stCondLst>
                                        </p:cTn>
                                        <p:tgtEl>
                                          <p:spTgt spid="24"/>
                                        </p:tgtEl>
                                        <p:attrNameLst>
                                          <p:attrName>style.visibility</p:attrName>
                                        </p:attrNameLst>
                                      </p:cBhvr>
                                      <p:to>
                                        <p:strVal val="visible"/>
                                      </p:to>
                                    </p:set>
                                    <p:animEffect transition="in" filter="fade">
                                      <p:cBhvr>
                                        <p:cTn id="46" dur="1000"/>
                                        <p:tgtEl>
                                          <p:spTgt spid="24"/>
                                        </p:tgtEl>
                                      </p:cBhvr>
                                    </p:animEffect>
                                    <p:anim calcmode="lin" valueType="num">
                                      <p:cBhvr>
                                        <p:cTn id="47" dur="1000" fill="hold"/>
                                        <p:tgtEl>
                                          <p:spTgt spid="24"/>
                                        </p:tgtEl>
                                        <p:attrNameLst>
                                          <p:attrName>ppt_x</p:attrName>
                                        </p:attrNameLst>
                                      </p:cBhvr>
                                      <p:tavLst>
                                        <p:tav tm="0">
                                          <p:val>
                                            <p:strVal val="#ppt_x"/>
                                          </p:val>
                                        </p:tav>
                                        <p:tav tm="100000">
                                          <p:val>
                                            <p:strVal val="#ppt_x"/>
                                          </p:val>
                                        </p:tav>
                                      </p:tavLst>
                                    </p:anim>
                                    <p:anim calcmode="lin" valueType="num">
                                      <p:cBhvr>
                                        <p:cTn id="48" dur="900" decel="100000" fill="hold"/>
                                        <p:tgtEl>
                                          <p:spTgt spid="24"/>
                                        </p:tgtEl>
                                        <p:attrNameLst>
                                          <p:attrName>ppt_y</p:attrName>
                                        </p:attrNameLst>
                                      </p:cBhvr>
                                      <p:tavLst>
                                        <p:tav tm="0">
                                          <p:val>
                                            <p:strVal val="#ppt_y+1"/>
                                          </p:val>
                                        </p:tav>
                                        <p:tav tm="100000">
                                          <p:val>
                                            <p:strVal val="#ppt_y-.03"/>
                                          </p:val>
                                        </p:tav>
                                      </p:tavLst>
                                    </p:anim>
                                    <p:anim calcmode="lin" valueType="num">
                                      <p:cBhvr>
                                        <p:cTn id="49"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childTnLst>
                          </p:cTn>
                        </p:par>
                        <p:par>
                          <p:cTn id="50" fill="hold">
                            <p:stCondLst>
                              <p:cond delay="7000"/>
                            </p:stCondLst>
                            <p:childTnLst>
                              <p:par>
                                <p:cTn id="51" presetID="22" presetClass="entr" presetSubtype="8" fill="hold" grpId="0" nodeType="afterEffect">
                                  <p:stCondLst>
                                    <p:cond delay="0"/>
                                  </p:stCondLst>
                                  <p:childTnLst>
                                    <p:set>
                                      <p:cBhvr>
                                        <p:cTn id="52" dur="1" fill="hold">
                                          <p:stCondLst>
                                            <p:cond delay="0"/>
                                          </p:stCondLst>
                                        </p:cTn>
                                        <p:tgtEl>
                                          <p:spTgt spid="43"/>
                                        </p:tgtEl>
                                        <p:attrNameLst>
                                          <p:attrName>style.visibility</p:attrName>
                                        </p:attrNameLst>
                                      </p:cBhvr>
                                      <p:to>
                                        <p:strVal val="visible"/>
                                      </p:to>
                                    </p:set>
                                    <p:animEffect transition="in" filter="wipe(left)">
                                      <p:cBhvr>
                                        <p:cTn id="53" dur="500"/>
                                        <p:tgtEl>
                                          <p:spTgt spid="43"/>
                                        </p:tgtEl>
                                      </p:cBhvr>
                                    </p:animEffect>
                                  </p:childTnLst>
                                </p:cTn>
                              </p:par>
                            </p:childTnLst>
                          </p:cTn>
                        </p:par>
                        <p:par>
                          <p:cTn id="54" fill="hold">
                            <p:stCondLst>
                              <p:cond delay="7500"/>
                            </p:stCondLst>
                            <p:childTnLst>
                              <p:par>
                                <p:cTn id="55" presetID="35" presetClass="entr" presetSubtype="0" fill="hold" nodeType="afterEffect">
                                  <p:stCondLst>
                                    <p:cond delay="0"/>
                                  </p:stCondLst>
                                  <p:childTnLst>
                                    <p:set>
                                      <p:cBhvr>
                                        <p:cTn id="56" dur="1" fill="hold">
                                          <p:stCondLst>
                                            <p:cond delay="0"/>
                                          </p:stCondLst>
                                        </p:cTn>
                                        <p:tgtEl>
                                          <p:spTgt spid="8"/>
                                        </p:tgtEl>
                                        <p:attrNameLst>
                                          <p:attrName>style.visibility</p:attrName>
                                        </p:attrNameLst>
                                      </p:cBhvr>
                                      <p:to>
                                        <p:strVal val="visible"/>
                                      </p:to>
                                    </p:set>
                                    <p:animEffect transition="in" filter="fade">
                                      <p:cBhvr>
                                        <p:cTn id="57" dur="2000"/>
                                        <p:tgtEl>
                                          <p:spTgt spid="8"/>
                                        </p:tgtEl>
                                      </p:cBhvr>
                                    </p:animEffect>
                                    <p:anim calcmode="lin" valueType="num">
                                      <p:cBhvr>
                                        <p:cTn id="58" dur="2000" fill="hold"/>
                                        <p:tgtEl>
                                          <p:spTgt spid="8"/>
                                        </p:tgtEl>
                                        <p:attrNameLst>
                                          <p:attrName>style.rotation</p:attrName>
                                        </p:attrNameLst>
                                      </p:cBhvr>
                                      <p:tavLst>
                                        <p:tav tm="0">
                                          <p:val>
                                            <p:fltVal val="720"/>
                                          </p:val>
                                        </p:tav>
                                        <p:tav tm="100000">
                                          <p:val>
                                            <p:fltVal val="0"/>
                                          </p:val>
                                        </p:tav>
                                      </p:tavLst>
                                    </p:anim>
                                    <p:anim calcmode="lin" valueType="num">
                                      <p:cBhvr>
                                        <p:cTn id="59" dur="2000" fill="hold"/>
                                        <p:tgtEl>
                                          <p:spTgt spid="8"/>
                                        </p:tgtEl>
                                        <p:attrNameLst>
                                          <p:attrName>ppt_h</p:attrName>
                                        </p:attrNameLst>
                                      </p:cBhvr>
                                      <p:tavLst>
                                        <p:tav tm="0">
                                          <p:val>
                                            <p:fltVal val="0"/>
                                          </p:val>
                                        </p:tav>
                                        <p:tav tm="100000">
                                          <p:val>
                                            <p:strVal val="#ppt_h"/>
                                          </p:val>
                                        </p:tav>
                                      </p:tavLst>
                                    </p:anim>
                                    <p:anim calcmode="lin" valueType="num">
                                      <p:cBhvr>
                                        <p:cTn id="60" dur="2000" fill="hold"/>
                                        <p:tgtEl>
                                          <p:spTgt spid="8"/>
                                        </p:tgtEl>
                                        <p:attrNameLst>
                                          <p:attrName>ppt_w</p:attrName>
                                        </p:attrNameLst>
                                      </p:cBhvr>
                                      <p:tavLst>
                                        <p:tav tm="0">
                                          <p:val>
                                            <p:fltVal val="0"/>
                                          </p:val>
                                        </p:tav>
                                        <p:tav tm="100000">
                                          <p:val>
                                            <p:strVal val="#ppt_w"/>
                                          </p:val>
                                        </p:tav>
                                      </p:tavLst>
                                    </p:anim>
                                  </p:childTnLst>
                                </p:cTn>
                              </p:par>
                              <p:par>
                                <p:cTn id="61" presetID="53" presetClass="entr" presetSubtype="16" fill="hold" nodeType="withEffect">
                                  <p:stCondLst>
                                    <p:cond delay="0"/>
                                  </p:stCondLst>
                                  <p:childTnLst>
                                    <p:set>
                                      <p:cBhvr>
                                        <p:cTn id="62" dur="1" fill="hold">
                                          <p:stCondLst>
                                            <p:cond delay="0"/>
                                          </p:stCondLst>
                                        </p:cTn>
                                        <p:tgtEl>
                                          <p:spTgt spid="57"/>
                                        </p:tgtEl>
                                        <p:attrNameLst>
                                          <p:attrName>style.visibility</p:attrName>
                                        </p:attrNameLst>
                                      </p:cBhvr>
                                      <p:to>
                                        <p:strVal val="visible"/>
                                      </p:to>
                                    </p:set>
                                    <p:anim calcmode="lin" valueType="num">
                                      <p:cBhvr>
                                        <p:cTn id="63" dur="2000" fill="hold"/>
                                        <p:tgtEl>
                                          <p:spTgt spid="57"/>
                                        </p:tgtEl>
                                        <p:attrNameLst>
                                          <p:attrName>ppt_w</p:attrName>
                                        </p:attrNameLst>
                                      </p:cBhvr>
                                      <p:tavLst>
                                        <p:tav tm="0">
                                          <p:val>
                                            <p:fltVal val="0"/>
                                          </p:val>
                                        </p:tav>
                                        <p:tav tm="100000">
                                          <p:val>
                                            <p:strVal val="#ppt_w"/>
                                          </p:val>
                                        </p:tav>
                                      </p:tavLst>
                                    </p:anim>
                                    <p:anim calcmode="lin" valueType="num">
                                      <p:cBhvr>
                                        <p:cTn id="64" dur="2000" fill="hold"/>
                                        <p:tgtEl>
                                          <p:spTgt spid="57"/>
                                        </p:tgtEl>
                                        <p:attrNameLst>
                                          <p:attrName>ppt_h</p:attrName>
                                        </p:attrNameLst>
                                      </p:cBhvr>
                                      <p:tavLst>
                                        <p:tav tm="0">
                                          <p:val>
                                            <p:fltVal val="0"/>
                                          </p:val>
                                        </p:tav>
                                        <p:tav tm="100000">
                                          <p:val>
                                            <p:strVal val="#ppt_h"/>
                                          </p:val>
                                        </p:tav>
                                      </p:tavLst>
                                    </p:anim>
                                    <p:animEffect transition="in" filter="fade">
                                      <p:cBhvr>
                                        <p:cTn id="65" dur="2000"/>
                                        <p:tgtEl>
                                          <p:spTgt spid="57"/>
                                        </p:tgtEl>
                                      </p:cBhvr>
                                    </p:animEffect>
                                  </p:childTnLst>
                                </p:cTn>
                              </p:par>
                            </p:childTnLst>
                          </p:cTn>
                        </p:par>
                        <p:par>
                          <p:cTn id="66" fill="hold">
                            <p:stCondLst>
                              <p:cond delay="9500"/>
                            </p:stCondLst>
                            <p:childTnLst>
                              <p:par>
                                <p:cTn id="67" presetID="37" presetClass="entr" presetSubtype="0" fill="hold" grpId="0" nodeType="afterEffect">
                                  <p:stCondLst>
                                    <p:cond delay="0"/>
                                  </p:stCondLst>
                                  <p:childTnLst>
                                    <p:set>
                                      <p:cBhvr>
                                        <p:cTn id="68" dur="1" fill="hold">
                                          <p:stCondLst>
                                            <p:cond delay="0"/>
                                          </p:stCondLst>
                                        </p:cTn>
                                        <p:tgtEl>
                                          <p:spTgt spid="27"/>
                                        </p:tgtEl>
                                        <p:attrNameLst>
                                          <p:attrName>style.visibility</p:attrName>
                                        </p:attrNameLst>
                                      </p:cBhvr>
                                      <p:to>
                                        <p:strVal val="visible"/>
                                      </p:to>
                                    </p:set>
                                    <p:animEffect transition="in" filter="fade">
                                      <p:cBhvr>
                                        <p:cTn id="69" dur="1000"/>
                                        <p:tgtEl>
                                          <p:spTgt spid="27"/>
                                        </p:tgtEl>
                                      </p:cBhvr>
                                    </p:animEffect>
                                    <p:anim calcmode="lin" valueType="num">
                                      <p:cBhvr>
                                        <p:cTn id="70" dur="1000" fill="hold"/>
                                        <p:tgtEl>
                                          <p:spTgt spid="27"/>
                                        </p:tgtEl>
                                        <p:attrNameLst>
                                          <p:attrName>ppt_x</p:attrName>
                                        </p:attrNameLst>
                                      </p:cBhvr>
                                      <p:tavLst>
                                        <p:tav tm="0">
                                          <p:val>
                                            <p:strVal val="#ppt_x"/>
                                          </p:val>
                                        </p:tav>
                                        <p:tav tm="100000">
                                          <p:val>
                                            <p:strVal val="#ppt_x"/>
                                          </p:val>
                                        </p:tav>
                                      </p:tavLst>
                                    </p:anim>
                                    <p:anim calcmode="lin" valueType="num">
                                      <p:cBhvr>
                                        <p:cTn id="71" dur="900" decel="100000" fill="hold"/>
                                        <p:tgtEl>
                                          <p:spTgt spid="27"/>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par>
                          <p:cTn id="73" fill="hold">
                            <p:stCondLst>
                              <p:cond delay="10500"/>
                            </p:stCondLst>
                            <p:childTnLst>
                              <p:par>
                                <p:cTn id="74" presetID="22" presetClass="entr" presetSubtype="8" fill="hold" grpId="0" nodeType="afterEffect">
                                  <p:stCondLst>
                                    <p:cond delay="0"/>
                                  </p:stCondLst>
                                  <p:childTnLst>
                                    <p:set>
                                      <p:cBhvr>
                                        <p:cTn id="75" dur="1" fill="hold">
                                          <p:stCondLst>
                                            <p:cond delay="0"/>
                                          </p:stCondLst>
                                        </p:cTn>
                                        <p:tgtEl>
                                          <p:spTgt spid="44"/>
                                        </p:tgtEl>
                                        <p:attrNameLst>
                                          <p:attrName>style.visibility</p:attrName>
                                        </p:attrNameLst>
                                      </p:cBhvr>
                                      <p:to>
                                        <p:strVal val="visible"/>
                                      </p:to>
                                    </p:set>
                                    <p:animEffect transition="in" filter="wipe(left)">
                                      <p:cBhvr>
                                        <p:cTn id="76" dur="500"/>
                                        <p:tgtEl>
                                          <p:spTgt spid="44"/>
                                        </p:tgtEl>
                                      </p:cBhvr>
                                    </p:animEffect>
                                  </p:childTnLst>
                                </p:cTn>
                              </p:par>
                            </p:childTnLst>
                          </p:cTn>
                        </p:par>
                        <p:par>
                          <p:cTn id="77" fill="hold">
                            <p:stCondLst>
                              <p:cond delay="11000"/>
                            </p:stCondLst>
                            <p:childTnLst>
                              <p:par>
                                <p:cTn id="78" presetID="35" presetClass="entr" presetSubtype="0" fill="hold" nodeType="afterEffect">
                                  <p:stCondLst>
                                    <p:cond delay="0"/>
                                  </p:stCondLst>
                                  <p:childTnLst>
                                    <p:set>
                                      <p:cBhvr>
                                        <p:cTn id="79" dur="1" fill="hold">
                                          <p:stCondLst>
                                            <p:cond delay="0"/>
                                          </p:stCondLst>
                                        </p:cTn>
                                        <p:tgtEl>
                                          <p:spTgt spid="11"/>
                                        </p:tgtEl>
                                        <p:attrNameLst>
                                          <p:attrName>style.visibility</p:attrName>
                                        </p:attrNameLst>
                                      </p:cBhvr>
                                      <p:to>
                                        <p:strVal val="visible"/>
                                      </p:to>
                                    </p:set>
                                    <p:animEffect transition="in" filter="fade">
                                      <p:cBhvr>
                                        <p:cTn id="80" dur="2000"/>
                                        <p:tgtEl>
                                          <p:spTgt spid="11"/>
                                        </p:tgtEl>
                                      </p:cBhvr>
                                    </p:animEffect>
                                    <p:anim calcmode="lin" valueType="num">
                                      <p:cBhvr>
                                        <p:cTn id="81" dur="2000" fill="hold"/>
                                        <p:tgtEl>
                                          <p:spTgt spid="11"/>
                                        </p:tgtEl>
                                        <p:attrNameLst>
                                          <p:attrName>style.rotation</p:attrName>
                                        </p:attrNameLst>
                                      </p:cBhvr>
                                      <p:tavLst>
                                        <p:tav tm="0">
                                          <p:val>
                                            <p:fltVal val="720"/>
                                          </p:val>
                                        </p:tav>
                                        <p:tav tm="100000">
                                          <p:val>
                                            <p:fltVal val="0"/>
                                          </p:val>
                                        </p:tav>
                                      </p:tavLst>
                                    </p:anim>
                                    <p:anim calcmode="lin" valueType="num">
                                      <p:cBhvr>
                                        <p:cTn id="82" dur="2000" fill="hold"/>
                                        <p:tgtEl>
                                          <p:spTgt spid="11"/>
                                        </p:tgtEl>
                                        <p:attrNameLst>
                                          <p:attrName>ppt_h</p:attrName>
                                        </p:attrNameLst>
                                      </p:cBhvr>
                                      <p:tavLst>
                                        <p:tav tm="0">
                                          <p:val>
                                            <p:fltVal val="0"/>
                                          </p:val>
                                        </p:tav>
                                        <p:tav tm="100000">
                                          <p:val>
                                            <p:strVal val="#ppt_h"/>
                                          </p:val>
                                        </p:tav>
                                      </p:tavLst>
                                    </p:anim>
                                    <p:anim calcmode="lin" valueType="num">
                                      <p:cBhvr>
                                        <p:cTn id="83" dur="2000" fill="hold"/>
                                        <p:tgtEl>
                                          <p:spTgt spid="11"/>
                                        </p:tgtEl>
                                        <p:attrNameLst>
                                          <p:attrName>ppt_w</p:attrName>
                                        </p:attrNameLst>
                                      </p:cBhvr>
                                      <p:tavLst>
                                        <p:tav tm="0">
                                          <p:val>
                                            <p:fltVal val="0"/>
                                          </p:val>
                                        </p:tav>
                                        <p:tav tm="100000">
                                          <p:val>
                                            <p:strVal val="#ppt_w"/>
                                          </p:val>
                                        </p:tav>
                                      </p:tavLst>
                                    </p:anim>
                                  </p:childTnLst>
                                </p:cTn>
                              </p:par>
                              <p:par>
                                <p:cTn id="84" presetID="53" presetClass="entr" presetSubtype="16" fill="hold" grpId="0" nodeType="withEffect">
                                  <p:stCondLst>
                                    <p:cond delay="0"/>
                                  </p:stCondLst>
                                  <p:childTnLst>
                                    <p:set>
                                      <p:cBhvr>
                                        <p:cTn id="85" dur="1" fill="hold">
                                          <p:stCondLst>
                                            <p:cond delay="0"/>
                                          </p:stCondLst>
                                        </p:cTn>
                                        <p:tgtEl>
                                          <p:spTgt spid="46"/>
                                        </p:tgtEl>
                                        <p:attrNameLst>
                                          <p:attrName>style.visibility</p:attrName>
                                        </p:attrNameLst>
                                      </p:cBhvr>
                                      <p:to>
                                        <p:strVal val="visible"/>
                                      </p:to>
                                    </p:set>
                                    <p:anim calcmode="lin" valueType="num">
                                      <p:cBhvr>
                                        <p:cTn id="86" dur="2000" fill="hold"/>
                                        <p:tgtEl>
                                          <p:spTgt spid="46"/>
                                        </p:tgtEl>
                                        <p:attrNameLst>
                                          <p:attrName>ppt_w</p:attrName>
                                        </p:attrNameLst>
                                      </p:cBhvr>
                                      <p:tavLst>
                                        <p:tav tm="0">
                                          <p:val>
                                            <p:fltVal val="0"/>
                                          </p:val>
                                        </p:tav>
                                        <p:tav tm="100000">
                                          <p:val>
                                            <p:strVal val="#ppt_w"/>
                                          </p:val>
                                        </p:tav>
                                      </p:tavLst>
                                    </p:anim>
                                    <p:anim calcmode="lin" valueType="num">
                                      <p:cBhvr>
                                        <p:cTn id="87" dur="2000" fill="hold"/>
                                        <p:tgtEl>
                                          <p:spTgt spid="46"/>
                                        </p:tgtEl>
                                        <p:attrNameLst>
                                          <p:attrName>ppt_h</p:attrName>
                                        </p:attrNameLst>
                                      </p:cBhvr>
                                      <p:tavLst>
                                        <p:tav tm="0">
                                          <p:val>
                                            <p:fltVal val="0"/>
                                          </p:val>
                                        </p:tav>
                                        <p:tav tm="100000">
                                          <p:val>
                                            <p:strVal val="#ppt_h"/>
                                          </p:val>
                                        </p:tav>
                                      </p:tavLst>
                                    </p:anim>
                                    <p:animEffect transition="in" filter="fade">
                                      <p:cBhvr>
                                        <p:cTn id="88" dur="2000"/>
                                        <p:tgtEl>
                                          <p:spTgt spid="46"/>
                                        </p:tgtEl>
                                      </p:cBhvr>
                                    </p:animEffect>
                                  </p:childTnLst>
                                </p:cTn>
                              </p:par>
                            </p:childTnLst>
                          </p:cTn>
                        </p:par>
                        <p:par>
                          <p:cTn id="89" fill="hold">
                            <p:stCondLst>
                              <p:cond delay="13000"/>
                            </p:stCondLst>
                            <p:childTnLst>
                              <p:par>
                                <p:cTn id="90" presetID="37" presetClass="entr" presetSubtype="0" fill="hold" grpId="0" nodeType="afterEffect">
                                  <p:stCondLst>
                                    <p:cond delay="0"/>
                                  </p:stCondLst>
                                  <p:childTnLst>
                                    <p:set>
                                      <p:cBhvr>
                                        <p:cTn id="91" dur="1" fill="hold">
                                          <p:stCondLst>
                                            <p:cond delay="0"/>
                                          </p:stCondLst>
                                        </p:cTn>
                                        <p:tgtEl>
                                          <p:spTgt spid="30"/>
                                        </p:tgtEl>
                                        <p:attrNameLst>
                                          <p:attrName>style.visibility</p:attrName>
                                        </p:attrNameLst>
                                      </p:cBhvr>
                                      <p:to>
                                        <p:strVal val="visible"/>
                                      </p:to>
                                    </p:set>
                                    <p:animEffect transition="in" filter="fade">
                                      <p:cBhvr>
                                        <p:cTn id="92" dur="1000"/>
                                        <p:tgtEl>
                                          <p:spTgt spid="30"/>
                                        </p:tgtEl>
                                      </p:cBhvr>
                                    </p:animEffect>
                                    <p:anim calcmode="lin" valueType="num">
                                      <p:cBhvr>
                                        <p:cTn id="93" dur="1000" fill="hold"/>
                                        <p:tgtEl>
                                          <p:spTgt spid="30"/>
                                        </p:tgtEl>
                                        <p:attrNameLst>
                                          <p:attrName>ppt_x</p:attrName>
                                        </p:attrNameLst>
                                      </p:cBhvr>
                                      <p:tavLst>
                                        <p:tav tm="0">
                                          <p:val>
                                            <p:strVal val="#ppt_x"/>
                                          </p:val>
                                        </p:tav>
                                        <p:tav tm="100000">
                                          <p:val>
                                            <p:strVal val="#ppt_x"/>
                                          </p:val>
                                        </p:tav>
                                      </p:tavLst>
                                    </p:anim>
                                    <p:anim calcmode="lin" valueType="num">
                                      <p:cBhvr>
                                        <p:cTn id="94" dur="900" decel="100000" fill="hold"/>
                                        <p:tgtEl>
                                          <p:spTgt spid="30"/>
                                        </p:tgtEl>
                                        <p:attrNameLst>
                                          <p:attrName>ppt_y</p:attrName>
                                        </p:attrNameLst>
                                      </p:cBhvr>
                                      <p:tavLst>
                                        <p:tav tm="0">
                                          <p:val>
                                            <p:strVal val="#ppt_y+1"/>
                                          </p:val>
                                        </p:tav>
                                        <p:tav tm="100000">
                                          <p:val>
                                            <p:strVal val="#ppt_y-.03"/>
                                          </p:val>
                                        </p:tav>
                                      </p:tavLst>
                                    </p:anim>
                                    <p:anim calcmode="lin" valueType="num">
                                      <p:cBhvr>
                                        <p:cTn id="95"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childTnLst>
                          </p:cTn>
                        </p:par>
                        <p:par>
                          <p:cTn id="96" fill="hold">
                            <p:stCondLst>
                              <p:cond delay="14000"/>
                            </p:stCondLst>
                            <p:childTnLst>
                              <p:par>
                                <p:cTn id="97" presetID="22" presetClass="entr" presetSubtype="8" fill="hold" grpId="0" nodeType="afterEffect">
                                  <p:stCondLst>
                                    <p:cond delay="0"/>
                                  </p:stCondLst>
                                  <p:childTnLst>
                                    <p:set>
                                      <p:cBhvr>
                                        <p:cTn id="98" dur="1" fill="hold">
                                          <p:stCondLst>
                                            <p:cond delay="0"/>
                                          </p:stCondLst>
                                        </p:cTn>
                                        <p:tgtEl>
                                          <p:spTgt spid="45"/>
                                        </p:tgtEl>
                                        <p:attrNameLst>
                                          <p:attrName>style.visibility</p:attrName>
                                        </p:attrNameLst>
                                      </p:cBhvr>
                                      <p:to>
                                        <p:strVal val="visible"/>
                                      </p:to>
                                    </p:set>
                                    <p:animEffect transition="in" filter="wipe(left)">
                                      <p:cBhvr>
                                        <p:cTn id="99"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4" grpId="0"/>
      <p:bldP spid="27" grpId="0"/>
      <p:bldP spid="30" grpId="0"/>
      <p:bldP spid="42" grpId="0"/>
      <p:bldP spid="43" grpId="0"/>
      <p:bldP spid="44" grpId="0"/>
      <p:bldP spid="45" grpId="0"/>
      <p:bldP spid="46" grpId="0" animBg="1"/>
      <p:bldP spid="4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1591</TotalTime>
  <Words>1318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325</cp:revision>
  <dcterms:created xsi:type="dcterms:W3CDTF">2016-09-28T22:08:47Z</dcterms:created>
  <dcterms:modified xsi:type="dcterms:W3CDTF">2016-11-12T00:53:03Z</dcterms:modified>
</cp:coreProperties>
</file>