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0749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19"/>
          <p:cNvSpPr>
            <a:spLocks/>
          </p:cNvSpPr>
          <p:nvPr/>
        </p:nvSpPr>
        <p:spPr bwMode="auto">
          <a:xfrm>
            <a:off x="3815010" y="1487433"/>
            <a:ext cx="2825003" cy="2317706"/>
          </a:xfrm>
          <a:custGeom>
            <a:avLst/>
            <a:gdLst/>
            <a:ahLst/>
            <a:cxnLst>
              <a:cxn ang="0">
                <a:pos x="313" y="0"/>
              </a:cxn>
              <a:cxn ang="0">
                <a:pos x="313" y="73"/>
              </a:cxn>
              <a:cxn ang="0">
                <a:pos x="316" y="69"/>
              </a:cxn>
              <a:cxn ang="0">
                <a:pos x="346" y="57"/>
              </a:cxn>
              <a:cxn ang="0">
                <a:pos x="376" y="69"/>
              </a:cxn>
              <a:cxn ang="0">
                <a:pos x="389" y="99"/>
              </a:cxn>
              <a:cxn ang="0">
                <a:pos x="376" y="129"/>
              </a:cxn>
              <a:cxn ang="0">
                <a:pos x="346" y="142"/>
              </a:cxn>
              <a:cxn ang="0">
                <a:pos x="316" y="129"/>
              </a:cxn>
              <a:cxn ang="0">
                <a:pos x="313" y="126"/>
              </a:cxn>
              <a:cxn ang="0">
                <a:pos x="313" y="175"/>
              </a:cxn>
              <a:cxn ang="0">
                <a:pos x="216" y="216"/>
              </a:cxn>
              <a:cxn ang="0">
                <a:pos x="176" y="315"/>
              </a:cxn>
              <a:cxn ang="0">
                <a:pos x="176" y="319"/>
              </a:cxn>
              <a:cxn ang="0">
                <a:pos x="123" y="319"/>
              </a:cxn>
              <a:cxn ang="0">
                <a:pos x="128" y="315"/>
              </a:cxn>
              <a:cxn ang="0">
                <a:pos x="140" y="285"/>
              </a:cxn>
              <a:cxn ang="0">
                <a:pos x="128" y="254"/>
              </a:cxn>
              <a:cxn ang="0">
                <a:pos x="98" y="242"/>
              </a:cxn>
              <a:cxn ang="0">
                <a:pos x="68" y="254"/>
              </a:cxn>
              <a:cxn ang="0">
                <a:pos x="55" y="285"/>
              </a:cxn>
              <a:cxn ang="0">
                <a:pos x="68" y="315"/>
              </a:cxn>
              <a:cxn ang="0">
                <a:pos x="72" y="319"/>
              </a:cxn>
              <a:cxn ang="0">
                <a:pos x="0" y="319"/>
              </a:cxn>
              <a:cxn ang="0">
                <a:pos x="0" y="315"/>
              </a:cxn>
              <a:cxn ang="0">
                <a:pos x="92" y="92"/>
              </a:cxn>
              <a:cxn ang="0">
                <a:pos x="279" y="2"/>
              </a:cxn>
              <a:cxn ang="0">
                <a:pos x="313" y="0"/>
              </a:cxn>
            </a:cxnLst>
            <a:rect l="0" t="0" r="r" b="b"/>
            <a:pathLst>
              <a:path w="389" h="319">
                <a:moveTo>
                  <a:pt x="313" y="0"/>
                </a:moveTo>
                <a:cubicBezTo>
                  <a:pt x="313" y="73"/>
                  <a:pt x="313" y="73"/>
                  <a:pt x="313" y="73"/>
                </a:cubicBezTo>
                <a:cubicBezTo>
                  <a:pt x="314" y="71"/>
                  <a:pt x="315" y="70"/>
                  <a:pt x="316" y="69"/>
                </a:cubicBezTo>
                <a:cubicBezTo>
                  <a:pt x="324" y="61"/>
                  <a:pt x="334" y="57"/>
                  <a:pt x="346" y="57"/>
                </a:cubicBezTo>
                <a:cubicBezTo>
                  <a:pt x="358" y="57"/>
                  <a:pt x="368" y="61"/>
                  <a:pt x="376" y="69"/>
                </a:cubicBezTo>
                <a:cubicBezTo>
                  <a:pt x="384" y="78"/>
                  <a:pt x="389" y="88"/>
                  <a:pt x="389" y="99"/>
                </a:cubicBezTo>
                <a:cubicBezTo>
                  <a:pt x="389" y="111"/>
                  <a:pt x="384" y="121"/>
                  <a:pt x="376" y="129"/>
                </a:cubicBezTo>
                <a:cubicBezTo>
                  <a:pt x="368" y="138"/>
                  <a:pt x="358" y="142"/>
                  <a:pt x="346" y="142"/>
                </a:cubicBezTo>
                <a:cubicBezTo>
                  <a:pt x="334" y="142"/>
                  <a:pt x="324" y="138"/>
                  <a:pt x="316" y="129"/>
                </a:cubicBezTo>
                <a:cubicBezTo>
                  <a:pt x="315" y="128"/>
                  <a:pt x="314" y="127"/>
                  <a:pt x="313" y="126"/>
                </a:cubicBezTo>
                <a:cubicBezTo>
                  <a:pt x="313" y="175"/>
                  <a:pt x="313" y="175"/>
                  <a:pt x="313" y="175"/>
                </a:cubicBezTo>
                <a:cubicBezTo>
                  <a:pt x="275" y="176"/>
                  <a:pt x="243" y="189"/>
                  <a:pt x="216" y="216"/>
                </a:cubicBezTo>
                <a:cubicBezTo>
                  <a:pt x="189" y="243"/>
                  <a:pt x="176" y="276"/>
                  <a:pt x="176" y="315"/>
                </a:cubicBezTo>
                <a:cubicBezTo>
                  <a:pt x="176" y="316"/>
                  <a:pt x="176" y="317"/>
                  <a:pt x="176" y="319"/>
                </a:cubicBezTo>
                <a:cubicBezTo>
                  <a:pt x="123" y="319"/>
                  <a:pt x="123" y="319"/>
                  <a:pt x="123" y="319"/>
                </a:cubicBezTo>
                <a:cubicBezTo>
                  <a:pt x="125" y="317"/>
                  <a:pt x="126" y="316"/>
                  <a:pt x="128" y="315"/>
                </a:cubicBezTo>
                <a:cubicBezTo>
                  <a:pt x="136" y="306"/>
                  <a:pt x="140" y="296"/>
                  <a:pt x="140" y="285"/>
                </a:cubicBezTo>
                <a:cubicBezTo>
                  <a:pt x="140" y="273"/>
                  <a:pt x="136" y="263"/>
                  <a:pt x="128" y="254"/>
                </a:cubicBezTo>
                <a:cubicBezTo>
                  <a:pt x="119" y="246"/>
                  <a:pt x="109" y="242"/>
                  <a:pt x="98" y="242"/>
                </a:cubicBezTo>
                <a:cubicBezTo>
                  <a:pt x="86" y="242"/>
                  <a:pt x="76" y="246"/>
                  <a:pt x="68" y="254"/>
                </a:cubicBezTo>
                <a:cubicBezTo>
                  <a:pt x="59" y="263"/>
                  <a:pt x="55" y="273"/>
                  <a:pt x="55" y="285"/>
                </a:cubicBezTo>
                <a:cubicBezTo>
                  <a:pt x="55" y="296"/>
                  <a:pt x="59" y="306"/>
                  <a:pt x="68" y="315"/>
                </a:cubicBezTo>
                <a:cubicBezTo>
                  <a:pt x="69" y="316"/>
                  <a:pt x="71" y="317"/>
                  <a:pt x="72" y="319"/>
                </a:cubicBezTo>
                <a:cubicBezTo>
                  <a:pt x="0" y="319"/>
                  <a:pt x="0" y="319"/>
                  <a:pt x="0" y="319"/>
                </a:cubicBezTo>
                <a:cubicBezTo>
                  <a:pt x="0" y="317"/>
                  <a:pt x="0" y="316"/>
                  <a:pt x="0" y="315"/>
                </a:cubicBezTo>
                <a:cubicBezTo>
                  <a:pt x="0" y="228"/>
                  <a:pt x="31" y="154"/>
                  <a:pt x="92" y="92"/>
                </a:cubicBezTo>
                <a:cubicBezTo>
                  <a:pt x="145" y="40"/>
                  <a:pt x="207" y="10"/>
                  <a:pt x="279" y="2"/>
                </a:cubicBezTo>
                <a:cubicBezTo>
                  <a:pt x="290" y="1"/>
                  <a:pt x="301" y="0"/>
                  <a:pt x="313" y="0"/>
                </a:cubicBezTo>
                <a:close/>
              </a:path>
            </a:pathLst>
          </a:custGeom>
          <a:solidFill>
            <a:srgbClr val="36B8E3"/>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0"/>
          <p:cNvSpPr>
            <a:spLocks/>
          </p:cNvSpPr>
          <p:nvPr/>
        </p:nvSpPr>
        <p:spPr bwMode="auto">
          <a:xfrm>
            <a:off x="6088327" y="1487433"/>
            <a:ext cx="2295513" cy="2863048"/>
          </a:xfrm>
          <a:custGeom>
            <a:avLst/>
            <a:gdLst/>
            <a:ahLst/>
            <a:cxnLst>
              <a:cxn ang="0">
                <a:pos x="316" y="319"/>
              </a:cxn>
              <a:cxn ang="0">
                <a:pos x="246" y="319"/>
              </a:cxn>
              <a:cxn ang="0">
                <a:pos x="249" y="322"/>
              </a:cxn>
              <a:cxn ang="0">
                <a:pos x="262" y="352"/>
              </a:cxn>
              <a:cxn ang="0">
                <a:pos x="249" y="382"/>
              </a:cxn>
              <a:cxn ang="0">
                <a:pos x="219" y="394"/>
              </a:cxn>
              <a:cxn ang="0">
                <a:pos x="189" y="382"/>
              </a:cxn>
              <a:cxn ang="0">
                <a:pos x="177" y="352"/>
              </a:cxn>
              <a:cxn ang="0">
                <a:pos x="189" y="322"/>
              </a:cxn>
              <a:cxn ang="0">
                <a:pos x="193" y="319"/>
              </a:cxn>
              <a:cxn ang="0">
                <a:pos x="141" y="319"/>
              </a:cxn>
              <a:cxn ang="0">
                <a:pos x="141" y="315"/>
              </a:cxn>
              <a:cxn ang="0">
                <a:pos x="100" y="216"/>
              </a:cxn>
              <a:cxn ang="0">
                <a:pos x="2" y="175"/>
              </a:cxn>
              <a:cxn ang="0">
                <a:pos x="0" y="175"/>
              </a:cxn>
              <a:cxn ang="0">
                <a:pos x="0" y="126"/>
              </a:cxn>
              <a:cxn ang="0">
                <a:pos x="3" y="129"/>
              </a:cxn>
              <a:cxn ang="0">
                <a:pos x="33" y="142"/>
              </a:cxn>
              <a:cxn ang="0">
                <a:pos x="63" y="129"/>
              </a:cxn>
              <a:cxn ang="0">
                <a:pos x="76" y="99"/>
              </a:cxn>
              <a:cxn ang="0">
                <a:pos x="63" y="69"/>
              </a:cxn>
              <a:cxn ang="0">
                <a:pos x="33" y="57"/>
              </a:cxn>
              <a:cxn ang="0">
                <a:pos x="3" y="69"/>
              </a:cxn>
              <a:cxn ang="0">
                <a:pos x="0" y="73"/>
              </a:cxn>
              <a:cxn ang="0">
                <a:pos x="0" y="0"/>
              </a:cxn>
              <a:cxn ang="0">
                <a:pos x="2" y="0"/>
              </a:cxn>
              <a:cxn ang="0">
                <a:pos x="38" y="2"/>
              </a:cxn>
              <a:cxn ang="0">
                <a:pos x="224" y="92"/>
              </a:cxn>
              <a:cxn ang="0">
                <a:pos x="316" y="315"/>
              </a:cxn>
              <a:cxn ang="0">
                <a:pos x="316" y="319"/>
              </a:cxn>
            </a:cxnLst>
            <a:rect l="0" t="0" r="r" b="b"/>
            <a:pathLst>
              <a:path w="316" h="394">
                <a:moveTo>
                  <a:pt x="316" y="319"/>
                </a:moveTo>
                <a:cubicBezTo>
                  <a:pt x="246" y="319"/>
                  <a:pt x="246" y="319"/>
                  <a:pt x="246" y="319"/>
                </a:cubicBezTo>
                <a:cubicBezTo>
                  <a:pt x="247" y="320"/>
                  <a:pt x="248" y="321"/>
                  <a:pt x="249" y="322"/>
                </a:cubicBezTo>
                <a:cubicBezTo>
                  <a:pt x="258" y="330"/>
                  <a:pt x="262" y="340"/>
                  <a:pt x="262" y="352"/>
                </a:cubicBezTo>
                <a:cubicBezTo>
                  <a:pt x="262" y="364"/>
                  <a:pt x="258" y="374"/>
                  <a:pt x="249" y="382"/>
                </a:cubicBezTo>
                <a:cubicBezTo>
                  <a:pt x="241" y="390"/>
                  <a:pt x="231" y="394"/>
                  <a:pt x="219" y="394"/>
                </a:cubicBezTo>
                <a:cubicBezTo>
                  <a:pt x="208" y="394"/>
                  <a:pt x="198" y="390"/>
                  <a:pt x="189" y="382"/>
                </a:cubicBezTo>
                <a:cubicBezTo>
                  <a:pt x="181" y="374"/>
                  <a:pt x="177" y="364"/>
                  <a:pt x="177" y="352"/>
                </a:cubicBezTo>
                <a:cubicBezTo>
                  <a:pt x="177" y="340"/>
                  <a:pt x="181" y="330"/>
                  <a:pt x="189" y="322"/>
                </a:cubicBezTo>
                <a:cubicBezTo>
                  <a:pt x="190" y="321"/>
                  <a:pt x="191" y="320"/>
                  <a:pt x="193" y="319"/>
                </a:cubicBezTo>
                <a:cubicBezTo>
                  <a:pt x="141" y="319"/>
                  <a:pt x="141" y="319"/>
                  <a:pt x="141" y="319"/>
                </a:cubicBezTo>
                <a:cubicBezTo>
                  <a:pt x="141" y="317"/>
                  <a:pt x="141" y="316"/>
                  <a:pt x="141" y="315"/>
                </a:cubicBezTo>
                <a:cubicBezTo>
                  <a:pt x="141" y="276"/>
                  <a:pt x="127" y="243"/>
                  <a:pt x="100" y="216"/>
                </a:cubicBezTo>
                <a:cubicBezTo>
                  <a:pt x="73" y="189"/>
                  <a:pt x="40" y="175"/>
                  <a:pt x="2" y="175"/>
                </a:cubicBezTo>
                <a:cubicBezTo>
                  <a:pt x="1" y="175"/>
                  <a:pt x="1" y="175"/>
                  <a:pt x="0" y="175"/>
                </a:cubicBezTo>
                <a:cubicBezTo>
                  <a:pt x="0" y="126"/>
                  <a:pt x="0" y="126"/>
                  <a:pt x="0" y="126"/>
                </a:cubicBezTo>
                <a:cubicBezTo>
                  <a:pt x="1" y="127"/>
                  <a:pt x="2" y="128"/>
                  <a:pt x="3" y="129"/>
                </a:cubicBezTo>
                <a:cubicBezTo>
                  <a:pt x="11" y="138"/>
                  <a:pt x="21" y="142"/>
                  <a:pt x="33" y="142"/>
                </a:cubicBezTo>
                <a:cubicBezTo>
                  <a:pt x="45" y="142"/>
                  <a:pt x="55" y="138"/>
                  <a:pt x="63" y="129"/>
                </a:cubicBezTo>
                <a:cubicBezTo>
                  <a:pt x="71" y="121"/>
                  <a:pt x="76" y="111"/>
                  <a:pt x="76" y="99"/>
                </a:cubicBezTo>
                <a:cubicBezTo>
                  <a:pt x="76" y="88"/>
                  <a:pt x="71" y="78"/>
                  <a:pt x="63" y="69"/>
                </a:cubicBezTo>
                <a:cubicBezTo>
                  <a:pt x="55" y="61"/>
                  <a:pt x="45" y="57"/>
                  <a:pt x="33" y="57"/>
                </a:cubicBezTo>
                <a:cubicBezTo>
                  <a:pt x="21" y="57"/>
                  <a:pt x="11" y="61"/>
                  <a:pt x="3" y="69"/>
                </a:cubicBezTo>
                <a:cubicBezTo>
                  <a:pt x="2" y="70"/>
                  <a:pt x="1" y="71"/>
                  <a:pt x="0" y="73"/>
                </a:cubicBezTo>
                <a:cubicBezTo>
                  <a:pt x="0" y="0"/>
                  <a:pt x="0" y="0"/>
                  <a:pt x="0" y="0"/>
                </a:cubicBezTo>
                <a:cubicBezTo>
                  <a:pt x="1" y="0"/>
                  <a:pt x="1" y="0"/>
                  <a:pt x="2" y="0"/>
                </a:cubicBezTo>
                <a:cubicBezTo>
                  <a:pt x="14" y="0"/>
                  <a:pt x="26" y="1"/>
                  <a:pt x="38" y="2"/>
                </a:cubicBezTo>
                <a:cubicBezTo>
                  <a:pt x="109" y="10"/>
                  <a:pt x="171" y="40"/>
                  <a:pt x="224" y="92"/>
                </a:cubicBezTo>
                <a:cubicBezTo>
                  <a:pt x="285" y="154"/>
                  <a:pt x="316" y="228"/>
                  <a:pt x="316" y="315"/>
                </a:cubicBezTo>
                <a:cubicBezTo>
                  <a:pt x="316" y="316"/>
                  <a:pt x="316" y="317"/>
                  <a:pt x="316" y="319"/>
                </a:cubicBezTo>
                <a:close/>
              </a:path>
            </a:pathLst>
          </a:custGeom>
          <a:solidFill>
            <a:srgbClr val="239BD3"/>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1"/>
          <p:cNvSpPr>
            <a:spLocks/>
          </p:cNvSpPr>
          <p:nvPr/>
        </p:nvSpPr>
        <p:spPr bwMode="auto">
          <a:xfrm>
            <a:off x="5565180" y="3805138"/>
            <a:ext cx="2818663" cy="2254295"/>
          </a:xfrm>
          <a:custGeom>
            <a:avLst/>
            <a:gdLst/>
            <a:ahLst/>
            <a:cxnLst>
              <a:cxn ang="0">
                <a:pos x="72" y="135"/>
              </a:cxn>
              <a:cxn ang="0">
                <a:pos x="74" y="135"/>
              </a:cxn>
              <a:cxn ang="0">
                <a:pos x="172" y="94"/>
              </a:cxn>
              <a:cxn ang="0">
                <a:pos x="213" y="0"/>
              </a:cxn>
              <a:cxn ang="0">
                <a:pos x="265" y="0"/>
              </a:cxn>
              <a:cxn ang="0">
                <a:pos x="261" y="3"/>
              </a:cxn>
              <a:cxn ang="0">
                <a:pos x="249" y="33"/>
              </a:cxn>
              <a:cxn ang="0">
                <a:pos x="261" y="63"/>
              </a:cxn>
              <a:cxn ang="0">
                <a:pos x="291" y="75"/>
              </a:cxn>
              <a:cxn ang="0">
                <a:pos x="321" y="63"/>
              </a:cxn>
              <a:cxn ang="0">
                <a:pos x="334" y="33"/>
              </a:cxn>
              <a:cxn ang="0">
                <a:pos x="321" y="3"/>
              </a:cxn>
              <a:cxn ang="0">
                <a:pos x="318" y="0"/>
              </a:cxn>
              <a:cxn ang="0">
                <a:pos x="388" y="0"/>
              </a:cxn>
              <a:cxn ang="0">
                <a:pos x="296" y="218"/>
              </a:cxn>
              <a:cxn ang="0">
                <a:pos x="74" y="310"/>
              </a:cxn>
              <a:cxn ang="0">
                <a:pos x="72" y="310"/>
              </a:cxn>
              <a:cxn ang="0">
                <a:pos x="72" y="246"/>
              </a:cxn>
              <a:cxn ang="0">
                <a:pos x="43" y="258"/>
              </a:cxn>
              <a:cxn ang="0">
                <a:pos x="13" y="245"/>
              </a:cxn>
              <a:cxn ang="0">
                <a:pos x="0" y="215"/>
              </a:cxn>
              <a:cxn ang="0">
                <a:pos x="13" y="185"/>
              </a:cxn>
              <a:cxn ang="0">
                <a:pos x="43" y="172"/>
              </a:cxn>
              <a:cxn ang="0">
                <a:pos x="72" y="184"/>
              </a:cxn>
              <a:cxn ang="0">
                <a:pos x="72" y="135"/>
              </a:cxn>
            </a:cxnLst>
            <a:rect l="0" t="0" r="r" b="b"/>
            <a:pathLst>
              <a:path w="388" h="310">
                <a:moveTo>
                  <a:pt x="72" y="135"/>
                </a:moveTo>
                <a:cubicBezTo>
                  <a:pt x="73" y="135"/>
                  <a:pt x="73" y="135"/>
                  <a:pt x="74" y="135"/>
                </a:cubicBezTo>
                <a:cubicBezTo>
                  <a:pt x="112" y="135"/>
                  <a:pt x="145" y="121"/>
                  <a:pt x="172" y="94"/>
                </a:cubicBezTo>
                <a:cubicBezTo>
                  <a:pt x="198" y="68"/>
                  <a:pt x="212" y="36"/>
                  <a:pt x="213" y="0"/>
                </a:cubicBezTo>
                <a:cubicBezTo>
                  <a:pt x="265" y="0"/>
                  <a:pt x="265" y="0"/>
                  <a:pt x="265" y="0"/>
                </a:cubicBezTo>
                <a:cubicBezTo>
                  <a:pt x="263" y="1"/>
                  <a:pt x="262" y="2"/>
                  <a:pt x="261" y="3"/>
                </a:cubicBezTo>
                <a:cubicBezTo>
                  <a:pt x="253" y="11"/>
                  <a:pt x="249" y="21"/>
                  <a:pt x="249" y="33"/>
                </a:cubicBezTo>
                <a:cubicBezTo>
                  <a:pt x="249" y="45"/>
                  <a:pt x="253" y="55"/>
                  <a:pt x="261" y="63"/>
                </a:cubicBezTo>
                <a:cubicBezTo>
                  <a:pt x="270" y="71"/>
                  <a:pt x="280" y="75"/>
                  <a:pt x="291" y="75"/>
                </a:cubicBezTo>
                <a:cubicBezTo>
                  <a:pt x="303" y="75"/>
                  <a:pt x="313" y="71"/>
                  <a:pt x="321" y="63"/>
                </a:cubicBezTo>
                <a:cubicBezTo>
                  <a:pt x="330" y="55"/>
                  <a:pt x="334" y="45"/>
                  <a:pt x="334" y="33"/>
                </a:cubicBezTo>
                <a:cubicBezTo>
                  <a:pt x="334" y="21"/>
                  <a:pt x="330" y="11"/>
                  <a:pt x="321" y="3"/>
                </a:cubicBezTo>
                <a:cubicBezTo>
                  <a:pt x="320" y="2"/>
                  <a:pt x="319" y="1"/>
                  <a:pt x="318" y="0"/>
                </a:cubicBezTo>
                <a:cubicBezTo>
                  <a:pt x="388" y="0"/>
                  <a:pt x="388" y="0"/>
                  <a:pt x="388" y="0"/>
                </a:cubicBezTo>
                <a:cubicBezTo>
                  <a:pt x="387" y="85"/>
                  <a:pt x="357" y="158"/>
                  <a:pt x="296" y="218"/>
                </a:cubicBezTo>
                <a:cubicBezTo>
                  <a:pt x="235" y="279"/>
                  <a:pt x="161" y="310"/>
                  <a:pt x="74" y="310"/>
                </a:cubicBezTo>
                <a:cubicBezTo>
                  <a:pt x="73" y="310"/>
                  <a:pt x="73" y="310"/>
                  <a:pt x="72" y="310"/>
                </a:cubicBezTo>
                <a:cubicBezTo>
                  <a:pt x="72" y="246"/>
                  <a:pt x="72" y="246"/>
                  <a:pt x="72" y="246"/>
                </a:cubicBezTo>
                <a:cubicBezTo>
                  <a:pt x="64" y="254"/>
                  <a:pt x="54" y="258"/>
                  <a:pt x="43" y="258"/>
                </a:cubicBezTo>
                <a:cubicBezTo>
                  <a:pt x="31" y="258"/>
                  <a:pt x="21" y="253"/>
                  <a:pt x="13" y="245"/>
                </a:cubicBezTo>
                <a:cubicBezTo>
                  <a:pt x="5" y="237"/>
                  <a:pt x="0" y="227"/>
                  <a:pt x="0" y="215"/>
                </a:cubicBezTo>
                <a:cubicBezTo>
                  <a:pt x="0" y="203"/>
                  <a:pt x="5" y="193"/>
                  <a:pt x="13" y="185"/>
                </a:cubicBezTo>
                <a:cubicBezTo>
                  <a:pt x="21" y="177"/>
                  <a:pt x="31" y="172"/>
                  <a:pt x="43" y="172"/>
                </a:cubicBezTo>
                <a:cubicBezTo>
                  <a:pt x="54" y="172"/>
                  <a:pt x="64" y="176"/>
                  <a:pt x="72" y="184"/>
                </a:cubicBezTo>
                <a:lnTo>
                  <a:pt x="72" y="135"/>
                </a:lnTo>
                <a:close/>
              </a:path>
            </a:pathLst>
          </a:custGeom>
          <a:solidFill>
            <a:srgbClr val="157EBF"/>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3"/>
          <p:cNvSpPr>
            <a:spLocks/>
          </p:cNvSpPr>
          <p:nvPr/>
        </p:nvSpPr>
        <p:spPr bwMode="auto">
          <a:xfrm>
            <a:off x="3815010" y="3247114"/>
            <a:ext cx="2273318" cy="2812319"/>
          </a:xfrm>
          <a:custGeom>
            <a:avLst/>
            <a:gdLst/>
            <a:ahLst/>
            <a:cxnLst>
              <a:cxn ang="0">
                <a:pos x="176" y="77"/>
              </a:cxn>
              <a:cxn ang="0">
                <a:pos x="216" y="171"/>
              </a:cxn>
              <a:cxn ang="0">
                <a:pos x="313" y="212"/>
              </a:cxn>
              <a:cxn ang="0">
                <a:pos x="313" y="261"/>
              </a:cxn>
              <a:cxn ang="0">
                <a:pos x="284" y="249"/>
              </a:cxn>
              <a:cxn ang="0">
                <a:pos x="254" y="262"/>
              </a:cxn>
              <a:cxn ang="0">
                <a:pos x="241" y="292"/>
              </a:cxn>
              <a:cxn ang="0">
                <a:pos x="254" y="322"/>
              </a:cxn>
              <a:cxn ang="0">
                <a:pos x="284" y="335"/>
              </a:cxn>
              <a:cxn ang="0">
                <a:pos x="313" y="323"/>
              </a:cxn>
              <a:cxn ang="0">
                <a:pos x="313" y="387"/>
              </a:cxn>
              <a:cxn ang="0">
                <a:pos x="92" y="295"/>
              </a:cxn>
              <a:cxn ang="0">
                <a:pos x="0" y="77"/>
              </a:cxn>
              <a:cxn ang="0">
                <a:pos x="72" y="77"/>
              </a:cxn>
              <a:cxn ang="0">
                <a:pos x="68" y="73"/>
              </a:cxn>
              <a:cxn ang="0">
                <a:pos x="55" y="43"/>
              </a:cxn>
              <a:cxn ang="0">
                <a:pos x="68" y="12"/>
              </a:cxn>
              <a:cxn ang="0">
                <a:pos x="98" y="0"/>
              </a:cxn>
              <a:cxn ang="0">
                <a:pos x="128" y="12"/>
              </a:cxn>
              <a:cxn ang="0">
                <a:pos x="140" y="43"/>
              </a:cxn>
              <a:cxn ang="0">
                <a:pos x="128" y="73"/>
              </a:cxn>
              <a:cxn ang="0">
                <a:pos x="123" y="77"/>
              </a:cxn>
              <a:cxn ang="0">
                <a:pos x="176" y="77"/>
              </a:cxn>
            </a:cxnLst>
            <a:rect l="0" t="0" r="r" b="b"/>
            <a:pathLst>
              <a:path w="313" h="387">
                <a:moveTo>
                  <a:pt x="176" y="77"/>
                </a:moveTo>
                <a:cubicBezTo>
                  <a:pt x="177" y="113"/>
                  <a:pt x="190" y="145"/>
                  <a:pt x="216" y="171"/>
                </a:cubicBezTo>
                <a:cubicBezTo>
                  <a:pt x="243" y="198"/>
                  <a:pt x="275" y="212"/>
                  <a:pt x="313" y="212"/>
                </a:cubicBezTo>
                <a:cubicBezTo>
                  <a:pt x="313" y="261"/>
                  <a:pt x="313" y="261"/>
                  <a:pt x="313" y="261"/>
                </a:cubicBezTo>
                <a:cubicBezTo>
                  <a:pt x="305" y="253"/>
                  <a:pt x="295" y="249"/>
                  <a:pt x="284" y="249"/>
                </a:cubicBezTo>
                <a:cubicBezTo>
                  <a:pt x="272" y="249"/>
                  <a:pt x="262" y="254"/>
                  <a:pt x="254" y="262"/>
                </a:cubicBezTo>
                <a:cubicBezTo>
                  <a:pt x="246" y="270"/>
                  <a:pt x="241" y="280"/>
                  <a:pt x="241" y="292"/>
                </a:cubicBezTo>
                <a:cubicBezTo>
                  <a:pt x="241" y="304"/>
                  <a:pt x="246" y="314"/>
                  <a:pt x="254" y="322"/>
                </a:cubicBezTo>
                <a:cubicBezTo>
                  <a:pt x="262" y="330"/>
                  <a:pt x="272" y="335"/>
                  <a:pt x="284" y="335"/>
                </a:cubicBezTo>
                <a:cubicBezTo>
                  <a:pt x="295" y="335"/>
                  <a:pt x="305" y="331"/>
                  <a:pt x="313" y="323"/>
                </a:cubicBezTo>
                <a:cubicBezTo>
                  <a:pt x="313" y="387"/>
                  <a:pt x="313" y="387"/>
                  <a:pt x="313" y="387"/>
                </a:cubicBezTo>
                <a:cubicBezTo>
                  <a:pt x="227" y="387"/>
                  <a:pt x="153" y="356"/>
                  <a:pt x="92" y="295"/>
                </a:cubicBezTo>
                <a:cubicBezTo>
                  <a:pt x="32" y="235"/>
                  <a:pt x="1" y="162"/>
                  <a:pt x="0" y="77"/>
                </a:cubicBezTo>
                <a:cubicBezTo>
                  <a:pt x="72" y="77"/>
                  <a:pt x="72" y="77"/>
                  <a:pt x="72" y="77"/>
                </a:cubicBezTo>
                <a:cubicBezTo>
                  <a:pt x="71" y="75"/>
                  <a:pt x="69" y="74"/>
                  <a:pt x="68" y="73"/>
                </a:cubicBezTo>
                <a:cubicBezTo>
                  <a:pt x="59" y="64"/>
                  <a:pt x="55" y="54"/>
                  <a:pt x="55" y="43"/>
                </a:cubicBezTo>
                <a:cubicBezTo>
                  <a:pt x="55" y="31"/>
                  <a:pt x="59" y="21"/>
                  <a:pt x="68" y="12"/>
                </a:cubicBezTo>
                <a:cubicBezTo>
                  <a:pt x="76" y="4"/>
                  <a:pt x="86" y="0"/>
                  <a:pt x="98" y="0"/>
                </a:cubicBezTo>
                <a:cubicBezTo>
                  <a:pt x="109" y="0"/>
                  <a:pt x="119" y="4"/>
                  <a:pt x="128" y="12"/>
                </a:cubicBezTo>
                <a:cubicBezTo>
                  <a:pt x="136" y="21"/>
                  <a:pt x="140" y="31"/>
                  <a:pt x="140" y="43"/>
                </a:cubicBezTo>
                <a:cubicBezTo>
                  <a:pt x="140" y="54"/>
                  <a:pt x="136" y="64"/>
                  <a:pt x="128" y="73"/>
                </a:cubicBezTo>
                <a:cubicBezTo>
                  <a:pt x="126" y="74"/>
                  <a:pt x="125" y="75"/>
                  <a:pt x="123" y="77"/>
                </a:cubicBezTo>
                <a:lnTo>
                  <a:pt x="176" y="77"/>
                </a:lnTo>
                <a:close/>
              </a:path>
            </a:pathLst>
          </a:custGeom>
          <a:solidFill>
            <a:srgbClr val="0967B9"/>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TextBox 27"/>
          <p:cNvSpPr txBox="1"/>
          <p:nvPr/>
        </p:nvSpPr>
        <p:spPr>
          <a:xfrm>
            <a:off x="481841" y="1597556"/>
            <a:ext cx="3672357" cy="1483483"/>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29" name="Group 28"/>
          <p:cNvGrpSpPr/>
          <p:nvPr/>
        </p:nvGrpSpPr>
        <p:grpSpPr>
          <a:xfrm>
            <a:off x="3341511" y="258228"/>
            <a:ext cx="5508978" cy="954108"/>
            <a:chOff x="3341511" y="258228"/>
            <a:chExt cx="5508978" cy="954108"/>
          </a:xfrm>
        </p:grpSpPr>
        <p:sp>
          <p:nvSpPr>
            <p:cNvPr id="35" name="TextBox 3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6" name="TextBox 35"/>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37" name="TextBox 36"/>
          <p:cNvSpPr txBox="1"/>
          <p:nvPr/>
        </p:nvSpPr>
        <p:spPr>
          <a:xfrm>
            <a:off x="445074" y="4246722"/>
            <a:ext cx="3672357" cy="1483483"/>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8" name="TextBox 37"/>
          <p:cNvSpPr txBox="1"/>
          <p:nvPr/>
        </p:nvSpPr>
        <p:spPr>
          <a:xfrm>
            <a:off x="8347076" y="1597555"/>
            <a:ext cx="3672357" cy="1483483"/>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9" name="TextBox 38"/>
          <p:cNvSpPr txBox="1"/>
          <p:nvPr/>
        </p:nvSpPr>
        <p:spPr>
          <a:xfrm>
            <a:off x="8347076" y="4246721"/>
            <a:ext cx="3672357" cy="1483483"/>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40" name="Freeform 202"/>
          <p:cNvSpPr>
            <a:spLocks noEditPoints="1"/>
          </p:cNvSpPr>
          <p:nvPr/>
        </p:nvSpPr>
        <p:spPr bwMode="auto">
          <a:xfrm>
            <a:off x="7037324" y="4567770"/>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1" name="Freeform 37"/>
          <p:cNvSpPr>
            <a:spLocks noEditPoints="1"/>
          </p:cNvSpPr>
          <p:nvPr/>
        </p:nvSpPr>
        <p:spPr bwMode="auto">
          <a:xfrm>
            <a:off x="4732563" y="2351370"/>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2" name="Group 41"/>
          <p:cNvGrpSpPr/>
          <p:nvPr/>
        </p:nvGrpSpPr>
        <p:grpSpPr>
          <a:xfrm>
            <a:off x="6984930" y="2451572"/>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1" name="Group 50"/>
          <p:cNvGrpSpPr/>
          <p:nvPr/>
        </p:nvGrpSpPr>
        <p:grpSpPr>
          <a:xfrm>
            <a:off x="4696187" y="4562212"/>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54"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4" name="Picture 3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51548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750"/>
                                        <p:tgtEl>
                                          <p:spTgt spid="29"/>
                                        </p:tgtEl>
                                      </p:cBhvr>
                                    </p:animEffect>
                                  </p:childTnLst>
                                </p:cTn>
                              </p:par>
                            </p:childTnLst>
                          </p:cTn>
                        </p:par>
                        <p:par>
                          <p:cTn id="8" fill="hold">
                            <p:stCondLst>
                              <p:cond delay="750"/>
                            </p:stCondLst>
                            <p:childTnLst>
                              <p:par>
                                <p:cTn id="9" presetID="2" presetClass="entr" presetSubtype="9"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additive="base">
                                        <p:cTn id="11" dur="500" fill="hold"/>
                                        <p:tgtEl>
                                          <p:spTgt spid="30"/>
                                        </p:tgtEl>
                                        <p:attrNameLst>
                                          <p:attrName>ppt_x</p:attrName>
                                        </p:attrNameLst>
                                      </p:cBhvr>
                                      <p:tavLst>
                                        <p:tav tm="0">
                                          <p:val>
                                            <p:strVal val="0-#ppt_w/2"/>
                                          </p:val>
                                        </p:tav>
                                        <p:tav tm="100000">
                                          <p:val>
                                            <p:strVal val="#ppt_x"/>
                                          </p:val>
                                        </p:tav>
                                      </p:tavLst>
                                    </p:anim>
                                    <p:anim calcmode="lin" valueType="num">
                                      <p:cBhvr additive="base">
                                        <p:cTn id="12" dur="500" fill="hold"/>
                                        <p:tgtEl>
                                          <p:spTgt spid="30"/>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 presetClass="entr" presetSubtype="3" fill="hold" grpId="0" nodeType="after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additive="base">
                                        <p:cTn id="16" dur="500" fill="hold"/>
                                        <p:tgtEl>
                                          <p:spTgt spid="31"/>
                                        </p:tgtEl>
                                        <p:attrNameLst>
                                          <p:attrName>ppt_x</p:attrName>
                                        </p:attrNameLst>
                                      </p:cBhvr>
                                      <p:tavLst>
                                        <p:tav tm="0">
                                          <p:val>
                                            <p:strVal val="1+#ppt_w/2"/>
                                          </p:val>
                                        </p:tav>
                                        <p:tav tm="100000">
                                          <p:val>
                                            <p:strVal val="#ppt_x"/>
                                          </p:val>
                                        </p:tav>
                                      </p:tavLst>
                                    </p:anim>
                                    <p:anim calcmode="lin" valueType="num">
                                      <p:cBhvr additive="base">
                                        <p:cTn id="17" dur="500" fill="hold"/>
                                        <p:tgtEl>
                                          <p:spTgt spid="31"/>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6" fill="hold" grpId="0" nodeType="after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additive="base">
                                        <p:cTn id="21" dur="500" fill="hold"/>
                                        <p:tgtEl>
                                          <p:spTgt spid="32"/>
                                        </p:tgtEl>
                                        <p:attrNameLst>
                                          <p:attrName>ppt_x</p:attrName>
                                        </p:attrNameLst>
                                      </p:cBhvr>
                                      <p:tavLst>
                                        <p:tav tm="0">
                                          <p:val>
                                            <p:strVal val="1+#ppt_w/2"/>
                                          </p:val>
                                        </p:tav>
                                        <p:tav tm="100000">
                                          <p:val>
                                            <p:strVal val="#ppt_x"/>
                                          </p:val>
                                        </p:tav>
                                      </p:tavLst>
                                    </p:anim>
                                    <p:anim calcmode="lin" valueType="num">
                                      <p:cBhvr additive="base">
                                        <p:cTn id="22" dur="500" fill="hold"/>
                                        <p:tgtEl>
                                          <p:spTgt spid="32"/>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12" fill="hold" grpId="0" nodeType="afterEffect">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cBhvr additive="base">
                                        <p:cTn id="26" dur="500" fill="hold"/>
                                        <p:tgtEl>
                                          <p:spTgt spid="33"/>
                                        </p:tgtEl>
                                        <p:attrNameLst>
                                          <p:attrName>ppt_x</p:attrName>
                                        </p:attrNameLst>
                                      </p:cBhvr>
                                      <p:tavLst>
                                        <p:tav tm="0">
                                          <p:val>
                                            <p:strVal val="0-#ppt_w/2"/>
                                          </p:val>
                                        </p:tav>
                                        <p:tav tm="100000">
                                          <p:val>
                                            <p:strVal val="#ppt_x"/>
                                          </p:val>
                                        </p:tav>
                                      </p:tavLst>
                                    </p:anim>
                                    <p:anim calcmode="lin" valueType="num">
                                      <p:cBhvr additive="base">
                                        <p:cTn id="27" dur="500" fill="hold"/>
                                        <p:tgtEl>
                                          <p:spTgt spid="33"/>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53" presetClass="entr" presetSubtype="528"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 calcmode="lin" valueType="num">
                                      <p:cBhvr>
                                        <p:cTn id="31" dur="500" fill="hold"/>
                                        <p:tgtEl>
                                          <p:spTgt spid="41"/>
                                        </p:tgtEl>
                                        <p:attrNameLst>
                                          <p:attrName>ppt_w</p:attrName>
                                        </p:attrNameLst>
                                      </p:cBhvr>
                                      <p:tavLst>
                                        <p:tav tm="0">
                                          <p:val>
                                            <p:fltVal val="0"/>
                                          </p:val>
                                        </p:tav>
                                        <p:tav tm="100000">
                                          <p:val>
                                            <p:strVal val="#ppt_w"/>
                                          </p:val>
                                        </p:tav>
                                      </p:tavLst>
                                    </p:anim>
                                    <p:anim calcmode="lin" valueType="num">
                                      <p:cBhvr>
                                        <p:cTn id="32" dur="500" fill="hold"/>
                                        <p:tgtEl>
                                          <p:spTgt spid="41"/>
                                        </p:tgtEl>
                                        <p:attrNameLst>
                                          <p:attrName>ppt_h</p:attrName>
                                        </p:attrNameLst>
                                      </p:cBhvr>
                                      <p:tavLst>
                                        <p:tav tm="0">
                                          <p:val>
                                            <p:fltVal val="0"/>
                                          </p:val>
                                        </p:tav>
                                        <p:tav tm="100000">
                                          <p:val>
                                            <p:strVal val="#ppt_h"/>
                                          </p:val>
                                        </p:tav>
                                      </p:tavLst>
                                    </p:anim>
                                    <p:animEffect transition="in" filter="fade">
                                      <p:cBhvr>
                                        <p:cTn id="33" dur="500"/>
                                        <p:tgtEl>
                                          <p:spTgt spid="41"/>
                                        </p:tgtEl>
                                      </p:cBhvr>
                                    </p:animEffect>
                                    <p:anim calcmode="lin" valueType="num">
                                      <p:cBhvr>
                                        <p:cTn id="34" dur="500" fill="hold"/>
                                        <p:tgtEl>
                                          <p:spTgt spid="41"/>
                                        </p:tgtEl>
                                        <p:attrNameLst>
                                          <p:attrName>ppt_x</p:attrName>
                                        </p:attrNameLst>
                                      </p:cBhvr>
                                      <p:tavLst>
                                        <p:tav tm="0">
                                          <p:val>
                                            <p:fltVal val="0.5"/>
                                          </p:val>
                                        </p:tav>
                                        <p:tav tm="100000">
                                          <p:val>
                                            <p:strVal val="#ppt_x"/>
                                          </p:val>
                                        </p:tav>
                                      </p:tavLst>
                                    </p:anim>
                                    <p:anim calcmode="lin" valueType="num">
                                      <p:cBhvr>
                                        <p:cTn id="35" dur="500" fill="hold"/>
                                        <p:tgtEl>
                                          <p:spTgt spid="41"/>
                                        </p:tgtEl>
                                        <p:attrNameLst>
                                          <p:attrName>ppt_y</p:attrName>
                                        </p:attrNameLst>
                                      </p:cBhvr>
                                      <p:tavLst>
                                        <p:tav tm="0">
                                          <p:val>
                                            <p:fltVal val="0.5"/>
                                          </p:val>
                                        </p:tav>
                                        <p:tav tm="100000">
                                          <p:val>
                                            <p:strVal val="#ppt_y"/>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p:cTn id="39" dur="500" fill="hold"/>
                                        <p:tgtEl>
                                          <p:spTgt spid="28"/>
                                        </p:tgtEl>
                                        <p:attrNameLst>
                                          <p:attrName>ppt_w</p:attrName>
                                        </p:attrNameLst>
                                      </p:cBhvr>
                                      <p:tavLst>
                                        <p:tav tm="0">
                                          <p:val>
                                            <p:fltVal val="0"/>
                                          </p:val>
                                        </p:tav>
                                        <p:tav tm="100000">
                                          <p:val>
                                            <p:strVal val="#ppt_w"/>
                                          </p:val>
                                        </p:tav>
                                      </p:tavLst>
                                    </p:anim>
                                    <p:anim calcmode="lin" valueType="num">
                                      <p:cBhvr>
                                        <p:cTn id="40" dur="500" fill="hold"/>
                                        <p:tgtEl>
                                          <p:spTgt spid="28"/>
                                        </p:tgtEl>
                                        <p:attrNameLst>
                                          <p:attrName>ppt_h</p:attrName>
                                        </p:attrNameLst>
                                      </p:cBhvr>
                                      <p:tavLst>
                                        <p:tav tm="0">
                                          <p:val>
                                            <p:fltVal val="0"/>
                                          </p:val>
                                        </p:tav>
                                        <p:tav tm="100000">
                                          <p:val>
                                            <p:strVal val="#ppt_h"/>
                                          </p:val>
                                        </p:tav>
                                      </p:tavLst>
                                    </p:anim>
                                    <p:animEffect transition="in" filter="fade">
                                      <p:cBhvr>
                                        <p:cTn id="41" dur="500"/>
                                        <p:tgtEl>
                                          <p:spTgt spid="28"/>
                                        </p:tgtEl>
                                      </p:cBhvr>
                                    </p:animEffect>
                                    <p:anim calcmode="lin" valueType="num">
                                      <p:cBhvr>
                                        <p:cTn id="42" dur="500" fill="hold"/>
                                        <p:tgtEl>
                                          <p:spTgt spid="28"/>
                                        </p:tgtEl>
                                        <p:attrNameLst>
                                          <p:attrName>ppt_x</p:attrName>
                                        </p:attrNameLst>
                                      </p:cBhvr>
                                      <p:tavLst>
                                        <p:tav tm="0">
                                          <p:val>
                                            <p:fltVal val="0.5"/>
                                          </p:val>
                                        </p:tav>
                                        <p:tav tm="100000">
                                          <p:val>
                                            <p:strVal val="#ppt_x"/>
                                          </p:val>
                                        </p:tav>
                                      </p:tavLst>
                                    </p:anim>
                                    <p:anim calcmode="lin" valueType="num">
                                      <p:cBhvr>
                                        <p:cTn id="43" dur="500" fill="hold"/>
                                        <p:tgtEl>
                                          <p:spTgt spid="28"/>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nodeType="after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53" presetClass="entr" presetSubtype="528"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500" fill="hold"/>
                                        <p:tgtEl>
                                          <p:spTgt spid="38"/>
                                        </p:tgtEl>
                                        <p:attrNameLst>
                                          <p:attrName>ppt_w</p:attrName>
                                        </p:attrNameLst>
                                      </p:cBhvr>
                                      <p:tavLst>
                                        <p:tav tm="0">
                                          <p:val>
                                            <p:fltVal val="0"/>
                                          </p:val>
                                        </p:tav>
                                        <p:tav tm="100000">
                                          <p:val>
                                            <p:strVal val="#ppt_w"/>
                                          </p:val>
                                        </p:tav>
                                      </p:tavLst>
                                    </p:anim>
                                    <p:anim calcmode="lin" valueType="num">
                                      <p:cBhvr>
                                        <p:cTn id="56" dur="500" fill="hold"/>
                                        <p:tgtEl>
                                          <p:spTgt spid="38"/>
                                        </p:tgtEl>
                                        <p:attrNameLst>
                                          <p:attrName>ppt_h</p:attrName>
                                        </p:attrNameLst>
                                      </p:cBhvr>
                                      <p:tavLst>
                                        <p:tav tm="0">
                                          <p:val>
                                            <p:fltVal val="0"/>
                                          </p:val>
                                        </p:tav>
                                        <p:tav tm="100000">
                                          <p:val>
                                            <p:strVal val="#ppt_h"/>
                                          </p:val>
                                        </p:tav>
                                      </p:tavLst>
                                    </p:anim>
                                    <p:animEffect transition="in" filter="fade">
                                      <p:cBhvr>
                                        <p:cTn id="57" dur="500"/>
                                        <p:tgtEl>
                                          <p:spTgt spid="38"/>
                                        </p:tgtEl>
                                      </p:cBhvr>
                                    </p:animEffect>
                                    <p:anim calcmode="lin" valueType="num">
                                      <p:cBhvr>
                                        <p:cTn id="58" dur="500" fill="hold"/>
                                        <p:tgtEl>
                                          <p:spTgt spid="38"/>
                                        </p:tgtEl>
                                        <p:attrNameLst>
                                          <p:attrName>ppt_x</p:attrName>
                                        </p:attrNameLst>
                                      </p:cBhvr>
                                      <p:tavLst>
                                        <p:tav tm="0">
                                          <p:val>
                                            <p:fltVal val="0.5"/>
                                          </p:val>
                                        </p:tav>
                                        <p:tav tm="100000">
                                          <p:val>
                                            <p:strVal val="#ppt_x"/>
                                          </p:val>
                                        </p:tav>
                                      </p:tavLst>
                                    </p:anim>
                                    <p:anim calcmode="lin" valueType="num">
                                      <p:cBhvr>
                                        <p:cTn id="59" dur="500" fill="hold"/>
                                        <p:tgtEl>
                                          <p:spTgt spid="38"/>
                                        </p:tgtEl>
                                        <p:attrNameLst>
                                          <p:attrName>ppt_y</p:attrName>
                                        </p:attrNameLst>
                                      </p:cBhvr>
                                      <p:tavLst>
                                        <p:tav tm="0">
                                          <p:val>
                                            <p:fltVal val="0.5"/>
                                          </p:val>
                                        </p:tav>
                                        <p:tav tm="100000">
                                          <p:val>
                                            <p:strVal val="#ppt_y"/>
                                          </p:val>
                                        </p:tav>
                                      </p:tavLst>
                                    </p:anim>
                                  </p:childTnLst>
                                </p:cTn>
                              </p:par>
                            </p:childTnLst>
                          </p:cTn>
                        </p:par>
                        <p:par>
                          <p:cTn id="60" fill="hold">
                            <p:stCondLst>
                              <p:cond delay="4750"/>
                            </p:stCondLst>
                            <p:childTnLst>
                              <p:par>
                                <p:cTn id="61" presetID="53" presetClass="entr" presetSubtype="528"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p:cTn id="63" dur="500" fill="hold"/>
                                        <p:tgtEl>
                                          <p:spTgt spid="40"/>
                                        </p:tgtEl>
                                        <p:attrNameLst>
                                          <p:attrName>ppt_w</p:attrName>
                                        </p:attrNameLst>
                                      </p:cBhvr>
                                      <p:tavLst>
                                        <p:tav tm="0">
                                          <p:val>
                                            <p:fltVal val="0"/>
                                          </p:val>
                                        </p:tav>
                                        <p:tav tm="100000">
                                          <p:val>
                                            <p:strVal val="#ppt_w"/>
                                          </p:val>
                                        </p:tav>
                                      </p:tavLst>
                                    </p:anim>
                                    <p:anim calcmode="lin" valueType="num">
                                      <p:cBhvr>
                                        <p:cTn id="64" dur="500" fill="hold"/>
                                        <p:tgtEl>
                                          <p:spTgt spid="40"/>
                                        </p:tgtEl>
                                        <p:attrNameLst>
                                          <p:attrName>ppt_h</p:attrName>
                                        </p:attrNameLst>
                                      </p:cBhvr>
                                      <p:tavLst>
                                        <p:tav tm="0">
                                          <p:val>
                                            <p:fltVal val="0"/>
                                          </p:val>
                                        </p:tav>
                                        <p:tav tm="100000">
                                          <p:val>
                                            <p:strVal val="#ppt_h"/>
                                          </p:val>
                                        </p:tav>
                                      </p:tavLst>
                                    </p:anim>
                                    <p:animEffect transition="in" filter="fade">
                                      <p:cBhvr>
                                        <p:cTn id="65" dur="500"/>
                                        <p:tgtEl>
                                          <p:spTgt spid="40"/>
                                        </p:tgtEl>
                                      </p:cBhvr>
                                    </p:animEffect>
                                    <p:anim calcmode="lin" valueType="num">
                                      <p:cBhvr>
                                        <p:cTn id="66" dur="500" fill="hold"/>
                                        <p:tgtEl>
                                          <p:spTgt spid="40"/>
                                        </p:tgtEl>
                                        <p:attrNameLst>
                                          <p:attrName>ppt_x</p:attrName>
                                        </p:attrNameLst>
                                      </p:cBhvr>
                                      <p:tavLst>
                                        <p:tav tm="0">
                                          <p:val>
                                            <p:fltVal val="0.5"/>
                                          </p:val>
                                        </p:tav>
                                        <p:tav tm="100000">
                                          <p:val>
                                            <p:strVal val="#ppt_x"/>
                                          </p:val>
                                        </p:tav>
                                      </p:tavLst>
                                    </p:anim>
                                    <p:anim calcmode="lin" valueType="num">
                                      <p:cBhvr>
                                        <p:cTn id="67" dur="500" fill="hold"/>
                                        <p:tgtEl>
                                          <p:spTgt spid="40"/>
                                        </p:tgtEl>
                                        <p:attrNameLst>
                                          <p:attrName>ppt_y</p:attrName>
                                        </p:attrNameLst>
                                      </p:cBhvr>
                                      <p:tavLst>
                                        <p:tav tm="0">
                                          <p:val>
                                            <p:fltVal val="0.5"/>
                                          </p:val>
                                        </p:tav>
                                        <p:tav tm="100000">
                                          <p:val>
                                            <p:strVal val="#ppt_y"/>
                                          </p:val>
                                        </p:tav>
                                      </p:tavLst>
                                    </p:anim>
                                  </p:childTnLst>
                                </p:cTn>
                              </p:par>
                            </p:childTnLst>
                          </p:cTn>
                        </p:par>
                        <p:par>
                          <p:cTn id="68" fill="hold">
                            <p:stCondLst>
                              <p:cond delay="5250"/>
                            </p:stCondLst>
                            <p:childTnLst>
                              <p:par>
                                <p:cTn id="69" presetID="53" presetClass="entr" presetSubtype="528" fill="hold" grpId="0" nodeType="afterEffect">
                                  <p:stCondLst>
                                    <p:cond delay="0"/>
                                  </p:stCondLst>
                                  <p:childTnLst>
                                    <p:set>
                                      <p:cBhvr>
                                        <p:cTn id="70" dur="1" fill="hold">
                                          <p:stCondLst>
                                            <p:cond delay="0"/>
                                          </p:stCondLst>
                                        </p:cTn>
                                        <p:tgtEl>
                                          <p:spTgt spid="39"/>
                                        </p:tgtEl>
                                        <p:attrNameLst>
                                          <p:attrName>style.visibility</p:attrName>
                                        </p:attrNameLst>
                                      </p:cBhvr>
                                      <p:to>
                                        <p:strVal val="visible"/>
                                      </p:to>
                                    </p:set>
                                    <p:anim calcmode="lin" valueType="num">
                                      <p:cBhvr>
                                        <p:cTn id="71" dur="500" fill="hold"/>
                                        <p:tgtEl>
                                          <p:spTgt spid="39"/>
                                        </p:tgtEl>
                                        <p:attrNameLst>
                                          <p:attrName>ppt_w</p:attrName>
                                        </p:attrNameLst>
                                      </p:cBhvr>
                                      <p:tavLst>
                                        <p:tav tm="0">
                                          <p:val>
                                            <p:fltVal val="0"/>
                                          </p:val>
                                        </p:tav>
                                        <p:tav tm="100000">
                                          <p:val>
                                            <p:strVal val="#ppt_w"/>
                                          </p:val>
                                        </p:tav>
                                      </p:tavLst>
                                    </p:anim>
                                    <p:anim calcmode="lin" valueType="num">
                                      <p:cBhvr>
                                        <p:cTn id="72" dur="500" fill="hold"/>
                                        <p:tgtEl>
                                          <p:spTgt spid="39"/>
                                        </p:tgtEl>
                                        <p:attrNameLst>
                                          <p:attrName>ppt_h</p:attrName>
                                        </p:attrNameLst>
                                      </p:cBhvr>
                                      <p:tavLst>
                                        <p:tav tm="0">
                                          <p:val>
                                            <p:fltVal val="0"/>
                                          </p:val>
                                        </p:tav>
                                        <p:tav tm="100000">
                                          <p:val>
                                            <p:strVal val="#ppt_h"/>
                                          </p:val>
                                        </p:tav>
                                      </p:tavLst>
                                    </p:anim>
                                    <p:animEffect transition="in" filter="fade">
                                      <p:cBhvr>
                                        <p:cTn id="73" dur="500"/>
                                        <p:tgtEl>
                                          <p:spTgt spid="39"/>
                                        </p:tgtEl>
                                      </p:cBhvr>
                                    </p:animEffect>
                                    <p:anim calcmode="lin" valueType="num">
                                      <p:cBhvr>
                                        <p:cTn id="74" dur="500" fill="hold"/>
                                        <p:tgtEl>
                                          <p:spTgt spid="39"/>
                                        </p:tgtEl>
                                        <p:attrNameLst>
                                          <p:attrName>ppt_x</p:attrName>
                                        </p:attrNameLst>
                                      </p:cBhvr>
                                      <p:tavLst>
                                        <p:tav tm="0">
                                          <p:val>
                                            <p:fltVal val="0.5"/>
                                          </p:val>
                                        </p:tav>
                                        <p:tav tm="100000">
                                          <p:val>
                                            <p:strVal val="#ppt_x"/>
                                          </p:val>
                                        </p:tav>
                                      </p:tavLst>
                                    </p:anim>
                                    <p:anim calcmode="lin" valueType="num">
                                      <p:cBhvr>
                                        <p:cTn id="75" dur="500" fill="hold"/>
                                        <p:tgtEl>
                                          <p:spTgt spid="39"/>
                                        </p:tgtEl>
                                        <p:attrNameLst>
                                          <p:attrName>ppt_y</p:attrName>
                                        </p:attrNameLst>
                                      </p:cBhvr>
                                      <p:tavLst>
                                        <p:tav tm="0">
                                          <p:val>
                                            <p:fltVal val="0.5"/>
                                          </p:val>
                                        </p:tav>
                                        <p:tav tm="100000">
                                          <p:val>
                                            <p:strVal val="#ppt_y"/>
                                          </p:val>
                                        </p:tav>
                                      </p:tavLst>
                                    </p:anim>
                                  </p:childTnLst>
                                </p:cTn>
                              </p:par>
                            </p:childTnLst>
                          </p:cTn>
                        </p:par>
                        <p:par>
                          <p:cTn id="76" fill="hold">
                            <p:stCondLst>
                              <p:cond delay="5750"/>
                            </p:stCondLst>
                            <p:childTnLst>
                              <p:par>
                                <p:cTn id="77" presetID="53" presetClass="entr" presetSubtype="528" fill="hold" nodeType="afterEffect">
                                  <p:stCondLst>
                                    <p:cond delay="0"/>
                                  </p:stCondLst>
                                  <p:childTnLst>
                                    <p:set>
                                      <p:cBhvr>
                                        <p:cTn id="78" dur="1" fill="hold">
                                          <p:stCondLst>
                                            <p:cond delay="0"/>
                                          </p:stCondLst>
                                        </p:cTn>
                                        <p:tgtEl>
                                          <p:spTgt spid="51"/>
                                        </p:tgtEl>
                                        <p:attrNameLst>
                                          <p:attrName>style.visibility</p:attrName>
                                        </p:attrNameLst>
                                      </p:cBhvr>
                                      <p:to>
                                        <p:strVal val="visible"/>
                                      </p:to>
                                    </p:set>
                                    <p:anim calcmode="lin" valueType="num">
                                      <p:cBhvr>
                                        <p:cTn id="79" dur="500" fill="hold"/>
                                        <p:tgtEl>
                                          <p:spTgt spid="51"/>
                                        </p:tgtEl>
                                        <p:attrNameLst>
                                          <p:attrName>ppt_w</p:attrName>
                                        </p:attrNameLst>
                                      </p:cBhvr>
                                      <p:tavLst>
                                        <p:tav tm="0">
                                          <p:val>
                                            <p:fltVal val="0"/>
                                          </p:val>
                                        </p:tav>
                                        <p:tav tm="100000">
                                          <p:val>
                                            <p:strVal val="#ppt_w"/>
                                          </p:val>
                                        </p:tav>
                                      </p:tavLst>
                                    </p:anim>
                                    <p:anim calcmode="lin" valueType="num">
                                      <p:cBhvr>
                                        <p:cTn id="80" dur="500" fill="hold"/>
                                        <p:tgtEl>
                                          <p:spTgt spid="51"/>
                                        </p:tgtEl>
                                        <p:attrNameLst>
                                          <p:attrName>ppt_h</p:attrName>
                                        </p:attrNameLst>
                                      </p:cBhvr>
                                      <p:tavLst>
                                        <p:tav tm="0">
                                          <p:val>
                                            <p:fltVal val="0"/>
                                          </p:val>
                                        </p:tav>
                                        <p:tav tm="100000">
                                          <p:val>
                                            <p:strVal val="#ppt_h"/>
                                          </p:val>
                                        </p:tav>
                                      </p:tavLst>
                                    </p:anim>
                                    <p:animEffect transition="in" filter="fade">
                                      <p:cBhvr>
                                        <p:cTn id="81" dur="500"/>
                                        <p:tgtEl>
                                          <p:spTgt spid="51"/>
                                        </p:tgtEl>
                                      </p:cBhvr>
                                    </p:animEffect>
                                    <p:anim calcmode="lin" valueType="num">
                                      <p:cBhvr>
                                        <p:cTn id="82" dur="500" fill="hold"/>
                                        <p:tgtEl>
                                          <p:spTgt spid="51"/>
                                        </p:tgtEl>
                                        <p:attrNameLst>
                                          <p:attrName>ppt_x</p:attrName>
                                        </p:attrNameLst>
                                      </p:cBhvr>
                                      <p:tavLst>
                                        <p:tav tm="0">
                                          <p:val>
                                            <p:fltVal val="0.5"/>
                                          </p:val>
                                        </p:tav>
                                        <p:tav tm="100000">
                                          <p:val>
                                            <p:strVal val="#ppt_x"/>
                                          </p:val>
                                        </p:tav>
                                      </p:tavLst>
                                    </p:anim>
                                    <p:anim calcmode="lin" valueType="num">
                                      <p:cBhvr>
                                        <p:cTn id="83" dur="500" fill="hold"/>
                                        <p:tgtEl>
                                          <p:spTgt spid="51"/>
                                        </p:tgtEl>
                                        <p:attrNameLst>
                                          <p:attrName>ppt_y</p:attrName>
                                        </p:attrNameLst>
                                      </p:cBhvr>
                                      <p:tavLst>
                                        <p:tav tm="0">
                                          <p:val>
                                            <p:fltVal val="0.5"/>
                                          </p:val>
                                        </p:tav>
                                        <p:tav tm="100000">
                                          <p:val>
                                            <p:strVal val="#ppt_y"/>
                                          </p:val>
                                        </p:tav>
                                      </p:tavLst>
                                    </p:anim>
                                  </p:childTnLst>
                                </p:cTn>
                              </p:par>
                            </p:childTnLst>
                          </p:cTn>
                        </p:par>
                        <p:par>
                          <p:cTn id="84" fill="hold">
                            <p:stCondLst>
                              <p:cond delay="6250"/>
                            </p:stCondLst>
                            <p:childTnLst>
                              <p:par>
                                <p:cTn id="85" presetID="53" presetClass="entr" presetSubtype="528"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 calcmode="lin" valueType="num">
                                      <p:cBhvr>
                                        <p:cTn id="87" dur="500" fill="hold"/>
                                        <p:tgtEl>
                                          <p:spTgt spid="37"/>
                                        </p:tgtEl>
                                        <p:attrNameLst>
                                          <p:attrName>ppt_w</p:attrName>
                                        </p:attrNameLst>
                                      </p:cBhvr>
                                      <p:tavLst>
                                        <p:tav tm="0">
                                          <p:val>
                                            <p:fltVal val="0"/>
                                          </p:val>
                                        </p:tav>
                                        <p:tav tm="100000">
                                          <p:val>
                                            <p:strVal val="#ppt_w"/>
                                          </p:val>
                                        </p:tav>
                                      </p:tavLst>
                                    </p:anim>
                                    <p:anim calcmode="lin" valueType="num">
                                      <p:cBhvr>
                                        <p:cTn id="88" dur="500" fill="hold"/>
                                        <p:tgtEl>
                                          <p:spTgt spid="37"/>
                                        </p:tgtEl>
                                        <p:attrNameLst>
                                          <p:attrName>ppt_h</p:attrName>
                                        </p:attrNameLst>
                                      </p:cBhvr>
                                      <p:tavLst>
                                        <p:tav tm="0">
                                          <p:val>
                                            <p:fltVal val="0"/>
                                          </p:val>
                                        </p:tav>
                                        <p:tav tm="100000">
                                          <p:val>
                                            <p:strVal val="#ppt_h"/>
                                          </p:val>
                                        </p:tav>
                                      </p:tavLst>
                                    </p:anim>
                                    <p:animEffect transition="in" filter="fade">
                                      <p:cBhvr>
                                        <p:cTn id="89" dur="500"/>
                                        <p:tgtEl>
                                          <p:spTgt spid="37"/>
                                        </p:tgtEl>
                                      </p:cBhvr>
                                    </p:animEffect>
                                    <p:anim calcmode="lin" valueType="num">
                                      <p:cBhvr>
                                        <p:cTn id="90" dur="500" fill="hold"/>
                                        <p:tgtEl>
                                          <p:spTgt spid="37"/>
                                        </p:tgtEl>
                                        <p:attrNameLst>
                                          <p:attrName>ppt_x</p:attrName>
                                        </p:attrNameLst>
                                      </p:cBhvr>
                                      <p:tavLst>
                                        <p:tav tm="0">
                                          <p:val>
                                            <p:fltVal val="0.5"/>
                                          </p:val>
                                        </p:tav>
                                        <p:tav tm="100000">
                                          <p:val>
                                            <p:strVal val="#ppt_x"/>
                                          </p:val>
                                        </p:tav>
                                      </p:tavLst>
                                    </p:anim>
                                    <p:anim calcmode="lin" valueType="num">
                                      <p:cBhvr>
                                        <p:cTn id="91" dur="500" fill="hold"/>
                                        <p:tgtEl>
                                          <p:spTgt spid="3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28" grpId="0"/>
      <p:bldP spid="37" grpId="0"/>
      <p:bldP spid="38" grpId="0"/>
      <p:bldP spid="39" grpId="0"/>
      <p:bldP spid="40" grpId="0" animBg="1"/>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1390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2016-11-12T00:52:04Z</dcterms:modified>
</cp:coreProperties>
</file>