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074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36B8E3"/>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239BD3"/>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157EB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0967B9"/>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154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2016-11-12T00:52:04Z</dcterms:modified>
</cp:coreProperties>
</file>