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36B8E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239BD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0967B9">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157EBF">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3" name="Picture 2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50894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2016-11-12T00:33:08Z</dcterms:modified>
</cp:coreProperties>
</file>