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370046" y="304456"/>
            <a:ext cx="5845156" cy="1077095"/>
            <a:chOff x="587022" y="976809"/>
            <a:chExt cx="5845156" cy="1077095"/>
          </a:xfrm>
        </p:grpSpPr>
        <p:sp>
          <p:nvSpPr>
            <p:cNvPr id="28" name="TextBox 27"/>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29" name="TextBox 28"/>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sp>
        <p:nvSpPr>
          <p:cNvPr id="30" name="Rectangle 29"/>
          <p:cNvSpPr/>
          <p:nvPr/>
        </p:nvSpPr>
        <p:spPr>
          <a:xfrm>
            <a:off x="4721773" y="1671141"/>
            <a:ext cx="7470227" cy="2286000"/>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5478496" y="2054448"/>
            <a:ext cx="5272247" cy="1600438"/>
          </a:xfrm>
          <a:prstGeom prst="rect">
            <a:avLst/>
          </a:prstGeom>
          <a:noFill/>
        </p:spPr>
        <p:txBody>
          <a:bodyPr wrap="square" rtlCol="0">
            <a:spAutoFit/>
          </a:bodyPr>
          <a:lstStyle/>
          <a:p>
            <a:r>
              <a:rPr lang="en-US" sz="2000" dirty="0">
                <a:solidFill>
                  <a:schemeClr val="bg1"/>
                </a:solidFill>
                <a:latin typeface="Candara" panose="020E0502030303020204" pitchFamily="34" charset="0"/>
              </a:rPr>
              <a:t>LOREM IPSUM</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6" name="Rectangle 35"/>
          <p:cNvSpPr/>
          <p:nvPr/>
        </p:nvSpPr>
        <p:spPr>
          <a:xfrm>
            <a:off x="0" y="4177855"/>
            <a:ext cx="7470227" cy="2286000"/>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756723" y="4561162"/>
            <a:ext cx="5272247" cy="1600438"/>
          </a:xfrm>
          <a:prstGeom prst="rect">
            <a:avLst/>
          </a:prstGeom>
          <a:noFill/>
        </p:spPr>
        <p:txBody>
          <a:bodyPr wrap="square" rtlCol="0">
            <a:spAutoFit/>
          </a:bodyPr>
          <a:lstStyle/>
          <a:p>
            <a:r>
              <a:rPr lang="en-US" sz="2000" dirty="0">
                <a:solidFill>
                  <a:schemeClr val="bg1"/>
                </a:solidFill>
                <a:latin typeface="Candara" panose="020E0502030303020204" pitchFamily="34" charset="0"/>
              </a:rPr>
              <a:t>LOREM IPSUM</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8" name="Rectangle 37"/>
          <p:cNvSpPr/>
          <p:nvPr/>
        </p:nvSpPr>
        <p:spPr>
          <a:xfrm>
            <a:off x="7470227" y="4177855"/>
            <a:ext cx="3429000" cy="2286000"/>
          </a:xfrm>
          <a:prstGeom prst="rect">
            <a:avLst/>
          </a:prstGeom>
          <a:blipFill>
            <a:blip r:embed="rId2"/>
            <a:stretch>
              <a:fillRect/>
            </a:stretch>
          </a:blip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292773" y="1671141"/>
            <a:ext cx="3429000" cy="2286000"/>
          </a:xfrm>
          <a:prstGeom prst="rect">
            <a:avLst/>
          </a:prstGeom>
          <a:blipFill>
            <a:blip r:embed="rId3"/>
            <a:stretch>
              <a:fillRect/>
            </a:stretch>
          </a:blip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168877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750"/>
                                        <p:tgtEl>
                                          <p:spTgt spid="27"/>
                                        </p:tgtEl>
                                      </p:cBhvr>
                                    </p:animEffect>
                                  </p:childTnLst>
                                </p:cTn>
                              </p:par>
                            </p:childTnLst>
                          </p:cTn>
                        </p:par>
                        <p:par>
                          <p:cTn id="8" fill="hold">
                            <p:stCondLst>
                              <p:cond delay="750"/>
                            </p:stCondLst>
                            <p:childTnLst>
                              <p:par>
                                <p:cTn id="9" presetID="22" presetClass="entr" presetSubtype="2"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wipe(right)">
                                      <p:cBhvr>
                                        <p:cTn id="11" dur="500"/>
                                        <p:tgtEl>
                                          <p:spTgt spid="30"/>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ppt_w</p:attrName>
                                        </p:attrNameLst>
                                      </p:cBhvr>
                                      <p:tavLst>
                                        <p:tav tm="0">
                                          <p:val>
                                            <p:fltVal val="0"/>
                                          </p:val>
                                        </p:tav>
                                        <p:tav tm="100000">
                                          <p:val>
                                            <p:strVal val="#ppt_w"/>
                                          </p:val>
                                        </p:tav>
                                      </p:tavLst>
                                    </p:anim>
                                    <p:anim calcmode="lin" valueType="num">
                                      <p:cBhvr>
                                        <p:cTn id="16" dur="500" fill="hold"/>
                                        <p:tgtEl>
                                          <p:spTgt spid="2"/>
                                        </p:tgtEl>
                                        <p:attrNameLst>
                                          <p:attrName>ppt_h</p:attrName>
                                        </p:attrNameLst>
                                      </p:cBhvr>
                                      <p:tavLst>
                                        <p:tav tm="0">
                                          <p:val>
                                            <p:fltVal val="0"/>
                                          </p:val>
                                        </p:tav>
                                        <p:tav tm="100000">
                                          <p:val>
                                            <p:strVal val="#ppt_h"/>
                                          </p:val>
                                        </p:tav>
                                      </p:tavLst>
                                    </p:anim>
                                    <p:animEffect transition="in" filter="fade">
                                      <p:cBhvr>
                                        <p:cTn id="17" dur="500"/>
                                        <p:tgtEl>
                                          <p:spTgt spid="2"/>
                                        </p:tgtEl>
                                      </p:cBhvr>
                                    </p:animEffect>
                                    <p:anim calcmode="lin" valueType="num">
                                      <p:cBhvr>
                                        <p:cTn id="18" dur="500" fill="hold"/>
                                        <p:tgtEl>
                                          <p:spTgt spid="2"/>
                                        </p:tgtEl>
                                        <p:attrNameLst>
                                          <p:attrName>ppt_x</p:attrName>
                                        </p:attrNameLst>
                                      </p:cBhvr>
                                      <p:tavLst>
                                        <p:tav tm="0">
                                          <p:val>
                                            <p:fltVal val="0.5"/>
                                          </p:val>
                                        </p:tav>
                                        <p:tav tm="100000">
                                          <p:val>
                                            <p:strVal val="#ppt_x"/>
                                          </p:val>
                                        </p:tav>
                                      </p:tavLst>
                                    </p:anim>
                                    <p:anim calcmode="lin" valueType="num">
                                      <p:cBhvr>
                                        <p:cTn id="19" dur="500" fill="hold"/>
                                        <p:tgtEl>
                                          <p:spTgt spid="2"/>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42" presetClass="entr" presetSubtype="0" fill="hold" grpId="0" nodeType="after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fade">
                                      <p:cBhvr>
                                        <p:cTn id="23" dur="1000"/>
                                        <p:tgtEl>
                                          <p:spTgt spid="32"/>
                                        </p:tgtEl>
                                      </p:cBhvr>
                                    </p:animEffect>
                                    <p:anim calcmode="lin" valueType="num">
                                      <p:cBhvr>
                                        <p:cTn id="24" dur="1000" fill="hold"/>
                                        <p:tgtEl>
                                          <p:spTgt spid="32"/>
                                        </p:tgtEl>
                                        <p:attrNameLst>
                                          <p:attrName>ppt_x</p:attrName>
                                        </p:attrNameLst>
                                      </p:cBhvr>
                                      <p:tavLst>
                                        <p:tav tm="0">
                                          <p:val>
                                            <p:strVal val="#ppt_x"/>
                                          </p:val>
                                        </p:tav>
                                        <p:tav tm="100000">
                                          <p:val>
                                            <p:strVal val="#ppt_x"/>
                                          </p:val>
                                        </p:tav>
                                      </p:tavLst>
                                    </p:anim>
                                    <p:anim calcmode="lin" valueType="num">
                                      <p:cBhvr>
                                        <p:cTn id="25" dur="1000" fill="hold"/>
                                        <p:tgtEl>
                                          <p:spTgt spid="32"/>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22" presetClass="entr" presetSubtype="8" fill="hold" grpId="0" nodeType="after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wipe(left)">
                                      <p:cBhvr>
                                        <p:cTn id="29" dur="500"/>
                                        <p:tgtEl>
                                          <p:spTgt spid="36"/>
                                        </p:tgtEl>
                                      </p:cBhvr>
                                    </p:animEffect>
                                  </p:childTnLst>
                                </p:cTn>
                              </p:par>
                            </p:childTnLst>
                          </p:cTn>
                        </p:par>
                        <p:par>
                          <p:cTn id="30" fill="hold">
                            <p:stCondLst>
                              <p:cond delay="3250"/>
                            </p:stCondLst>
                            <p:childTnLst>
                              <p:par>
                                <p:cTn id="31" presetID="53" presetClass="entr" presetSubtype="528" fill="hold" grpId="0" nodeType="afterEffect">
                                  <p:stCondLst>
                                    <p:cond delay="0"/>
                                  </p:stCondLst>
                                  <p:childTnLst>
                                    <p:set>
                                      <p:cBhvr>
                                        <p:cTn id="32" dur="1" fill="hold">
                                          <p:stCondLst>
                                            <p:cond delay="0"/>
                                          </p:stCondLst>
                                        </p:cTn>
                                        <p:tgtEl>
                                          <p:spTgt spid="38"/>
                                        </p:tgtEl>
                                        <p:attrNameLst>
                                          <p:attrName>style.visibility</p:attrName>
                                        </p:attrNameLst>
                                      </p:cBhvr>
                                      <p:to>
                                        <p:strVal val="visible"/>
                                      </p:to>
                                    </p:set>
                                    <p:anim calcmode="lin" valueType="num">
                                      <p:cBhvr>
                                        <p:cTn id="33" dur="500" fill="hold"/>
                                        <p:tgtEl>
                                          <p:spTgt spid="38"/>
                                        </p:tgtEl>
                                        <p:attrNameLst>
                                          <p:attrName>ppt_w</p:attrName>
                                        </p:attrNameLst>
                                      </p:cBhvr>
                                      <p:tavLst>
                                        <p:tav tm="0">
                                          <p:val>
                                            <p:fltVal val="0"/>
                                          </p:val>
                                        </p:tav>
                                        <p:tav tm="100000">
                                          <p:val>
                                            <p:strVal val="#ppt_w"/>
                                          </p:val>
                                        </p:tav>
                                      </p:tavLst>
                                    </p:anim>
                                    <p:anim calcmode="lin" valueType="num">
                                      <p:cBhvr>
                                        <p:cTn id="34" dur="500" fill="hold"/>
                                        <p:tgtEl>
                                          <p:spTgt spid="38"/>
                                        </p:tgtEl>
                                        <p:attrNameLst>
                                          <p:attrName>ppt_h</p:attrName>
                                        </p:attrNameLst>
                                      </p:cBhvr>
                                      <p:tavLst>
                                        <p:tav tm="0">
                                          <p:val>
                                            <p:fltVal val="0"/>
                                          </p:val>
                                        </p:tav>
                                        <p:tav tm="100000">
                                          <p:val>
                                            <p:strVal val="#ppt_h"/>
                                          </p:val>
                                        </p:tav>
                                      </p:tavLst>
                                    </p:anim>
                                    <p:animEffect transition="in" filter="fade">
                                      <p:cBhvr>
                                        <p:cTn id="35" dur="500"/>
                                        <p:tgtEl>
                                          <p:spTgt spid="38"/>
                                        </p:tgtEl>
                                      </p:cBhvr>
                                    </p:animEffect>
                                    <p:anim calcmode="lin" valueType="num">
                                      <p:cBhvr>
                                        <p:cTn id="36" dur="500" fill="hold"/>
                                        <p:tgtEl>
                                          <p:spTgt spid="38"/>
                                        </p:tgtEl>
                                        <p:attrNameLst>
                                          <p:attrName>ppt_x</p:attrName>
                                        </p:attrNameLst>
                                      </p:cBhvr>
                                      <p:tavLst>
                                        <p:tav tm="0">
                                          <p:val>
                                            <p:fltVal val="0.5"/>
                                          </p:val>
                                        </p:tav>
                                        <p:tav tm="100000">
                                          <p:val>
                                            <p:strVal val="#ppt_x"/>
                                          </p:val>
                                        </p:tav>
                                      </p:tavLst>
                                    </p:anim>
                                    <p:anim calcmode="lin" valueType="num">
                                      <p:cBhvr>
                                        <p:cTn id="37" dur="500" fill="hold"/>
                                        <p:tgtEl>
                                          <p:spTgt spid="38"/>
                                        </p:tgtEl>
                                        <p:attrNameLst>
                                          <p:attrName>ppt_y</p:attrName>
                                        </p:attrNameLst>
                                      </p:cBhvr>
                                      <p:tavLst>
                                        <p:tav tm="0">
                                          <p:val>
                                            <p:fltVal val="0.5"/>
                                          </p:val>
                                        </p:tav>
                                        <p:tav tm="100000">
                                          <p:val>
                                            <p:strVal val="#ppt_y"/>
                                          </p:val>
                                        </p:tav>
                                      </p:tavLst>
                                    </p:anim>
                                  </p:childTnLst>
                                </p:cTn>
                              </p:par>
                            </p:childTnLst>
                          </p:cTn>
                        </p:par>
                        <p:par>
                          <p:cTn id="38" fill="hold">
                            <p:stCondLst>
                              <p:cond delay="3750"/>
                            </p:stCondLst>
                            <p:childTnLst>
                              <p:par>
                                <p:cTn id="39" presetID="42" presetClass="entr" presetSubtype="0" fill="hold" grpId="0" nodeType="afterEffect">
                                  <p:stCondLst>
                                    <p:cond delay="0"/>
                                  </p:stCondLst>
                                  <p:childTnLst>
                                    <p:set>
                                      <p:cBhvr>
                                        <p:cTn id="40" dur="1" fill="hold">
                                          <p:stCondLst>
                                            <p:cond delay="0"/>
                                          </p:stCondLst>
                                        </p:cTn>
                                        <p:tgtEl>
                                          <p:spTgt spid="37"/>
                                        </p:tgtEl>
                                        <p:attrNameLst>
                                          <p:attrName>style.visibility</p:attrName>
                                        </p:attrNameLst>
                                      </p:cBhvr>
                                      <p:to>
                                        <p:strVal val="visible"/>
                                      </p:to>
                                    </p:set>
                                    <p:animEffect transition="in" filter="fade">
                                      <p:cBhvr>
                                        <p:cTn id="41" dur="1000"/>
                                        <p:tgtEl>
                                          <p:spTgt spid="37"/>
                                        </p:tgtEl>
                                      </p:cBhvr>
                                    </p:animEffect>
                                    <p:anim calcmode="lin" valueType="num">
                                      <p:cBhvr>
                                        <p:cTn id="42" dur="1000" fill="hold"/>
                                        <p:tgtEl>
                                          <p:spTgt spid="37"/>
                                        </p:tgtEl>
                                        <p:attrNameLst>
                                          <p:attrName>ppt_x</p:attrName>
                                        </p:attrNameLst>
                                      </p:cBhvr>
                                      <p:tavLst>
                                        <p:tav tm="0">
                                          <p:val>
                                            <p:strVal val="#ppt_x"/>
                                          </p:val>
                                        </p:tav>
                                        <p:tav tm="100000">
                                          <p:val>
                                            <p:strVal val="#ppt_x"/>
                                          </p:val>
                                        </p:tav>
                                      </p:tavLst>
                                    </p:anim>
                                    <p:anim calcmode="lin" valueType="num">
                                      <p:cBhvr>
                                        <p:cTn id="43"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2" grpId="0"/>
      <p:bldP spid="36" grpId="0" animBg="1"/>
      <p:bldP spid="37" grpId="0"/>
      <p:bldP spid="38" grpId="0" animBg="1"/>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1286</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2016-11-12T00:31:24Z</dcterms:modified>
</cp:coreProperties>
</file>