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478496" y="2054448"/>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756723" y="4561162"/>
            <a:ext cx="5272247" cy="1600438"/>
          </a:xfrm>
          <a:prstGeom prst="rect">
            <a:avLst/>
          </a:prstGeom>
          <a:noFill/>
        </p:spPr>
        <p:txBody>
          <a:bodyPr wrap="square" rtlCol="0">
            <a:spAutoFit/>
          </a:bodyPr>
          <a:lstStyle/>
          <a:p>
            <a:r>
              <a:rPr lang="en-US" sz="2000"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292773" y="1671141"/>
            <a:ext cx="3429000" cy="2286000"/>
          </a:xfrm>
          <a:prstGeom prst="rect">
            <a:avLst/>
          </a:prstGeom>
          <a:blipFill>
            <a:blip r:embed="rId3"/>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168877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1286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2016-11-12T00:31:24Z</dcterms:modified>
</cp:coreProperties>
</file>