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50B-43A3-A24D-594D3EFFFB5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50B-43A3-A24D-594D3EFFFB5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50B-43A3-A24D-594D3EFFFB5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50B-43A3-A24D-594D3EFFFB5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50B-43A3-A24D-594D3EFFFB5D}"/>
              </c:ext>
            </c:extLst>
          </c:dPt>
          <c:dPt>
            <c:idx val="5"/>
            <c:bubble3D val="0"/>
            <c:extLst>
              <c:ext xmlns:c16="http://schemas.microsoft.com/office/drawing/2014/chart" uri="{C3380CC4-5D6E-409C-BE32-E72D297353CC}">
                <c16:uniqueId val="{0000000A-150B-43A3-A24D-594D3EFFFB5D}"/>
              </c:ext>
            </c:extLst>
          </c:dPt>
          <c:dPt>
            <c:idx val="6"/>
            <c:bubble3D val="0"/>
            <c:extLst>
              <c:ext xmlns:c16="http://schemas.microsoft.com/office/drawing/2014/chart" uri="{C3380CC4-5D6E-409C-BE32-E72D297353CC}">
                <c16:uniqueId val="{0000000B-150B-43A3-A24D-594D3EFFFB5D}"/>
              </c:ext>
            </c:extLst>
          </c:dPt>
          <c:dPt>
            <c:idx val="7"/>
            <c:bubble3D val="0"/>
            <c:extLst>
              <c:ext xmlns:c16="http://schemas.microsoft.com/office/drawing/2014/chart" uri="{C3380CC4-5D6E-409C-BE32-E72D297353CC}">
                <c16:uniqueId val="{0000000C-150B-43A3-A24D-594D3EFFFB5D}"/>
              </c:ext>
            </c:extLst>
          </c:dPt>
          <c:dPt>
            <c:idx val="8"/>
            <c:bubble3D val="0"/>
            <c:extLst>
              <c:ext xmlns:c16="http://schemas.microsoft.com/office/drawing/2014/chart" uri="{C3380CC4-5D6E-409C-BE32-E72D297353CC}">
                <c16:uniqueId val="{0000000D-150B-43A3-A24D-594D3EFFFB5D}"/>
              </c:ext>
            </c:extLst>
          </c:dPt>
          <c:dPt>
            <c:idx val="9"/>
            <c:bubble3D val="0"/>
            <c:extLst>
              <c:ext xmlns:c16="http://schemas.microsoft.com/office/drawing/2014/chart" uri="{C3380CC4-5D6E-409C-BE32-E72D297353CC}">
                <c16:uniqueId val="{0000000E-150B-43A3-A24D-594D3EFFFB5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50B-43A3-A24D-594D3EFFFB5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60E-43C0-B868-A4A28CE0E56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60E-43C0-B868-A4A28CE0E56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60E-43C0-B868-A4A28CE0E564}"/>
              </c:ext>
            </c:extLst>
          </c:dPt>
          <c:dPt>
            <c:idx val="3"/>
            <c:bubble3D val="0"/>
            <c:extLst>
              <c:ext xmlns:c16="http://schemas.microsoft.com/office/drawing/2014/chart" uri="{C3380CC4-5D6E-409C-BE32-E72D297353CC}">
                <c16:uniqueId val="{00000006-E60E-43C0-B868-A4A28CE0E564}"/>
              </c:ext>
            </c:extLst>
          </c:dPt>
          <c:dPt>
            <c:idx val="4"/>
            <c:bubble3D val="0"/>
            <c:extLst>
              <c:ext xmlns:c16="http://schemas.microsoft.com/office/drawing/2014/chart" uri="{C3380CC4-5D6E-409C-BE32-E72D297353CC}">
                <c16:uniqueId val="{00000007-E60E-43C0-B868-A4A28CE0E564}"/>
              </c:ext>
            </c:extLst>
          </c:dPt>
          <c:dPt>
            <c:idx val="5"/>
            <c:bubble3D val="0"/>
            <c:extLst>
              <c:ext xmlns:c16="http://schemas.microsoft.com/office/drawing/2014/chart" uri="{C3380CC4-5D6E-409C-BE32-E72D297353CC}">
                <c16:uniqueId val="{00000008-E60E-43C0-B868-A4A28CE0E564}"/>
              </c:ext>
            </c:extLst>
          </c:dPt>
          <c:dPt>
            <c:idx val="6"/>
            <c:bubble3D val="0"/>
            <c:extLst>
              <c:ext xmlns:c16="http://schemas.microsoft.com/office/drawing/2014/chart" uri="{C3380CC4-5D6E-409C-BE32-E72D297353CC}">
                <c16:uniqueId val="{00000009-E60E-43C0-B868-A4A28CE0E564}"/>
              </c:ext>
            </c:extLst>
          </c:dPt>
          <c:dPt>
            <c:idx val="7"/>
            <c:bubble3D val="0"/>
            <c:extLst>
              <c:ext xmlns:c16="http://schemas.microsoft.com/office/drawing/2014/chart" uri="{C3380CC4-5D6E-409C-BE32-E72D297353CC}">
                <c16:uniqueId val="{0000000A-E60E-43C0-B868-A4A28CE0E564}"/>
              </c:ext>
            </c:extLst>
          </c:dPt>
          <c:dPt>
            <c:idx val="8"/>
            <c:bubble3D val="0"/>
            <c:extLst>
              <c:ext xmlns:c16="http://schemas.microsoft.com/office/drawing/2014/chart" uri="{C3380CC4-5D6E-409C-BE32-E72D297353CC}">
                <c16:uniqueId val="{0000000B-E60E-43C0-B868-A4A28CE0E564}"/>
              </c:ext>
            </c:extLst>
          </c:dPt>
          <c:dPt>
            <c:idx val="9"/>
            <c:bubble3D val="0"/>
            <c:extLst>
              <c:ext xmlns:c16="http://schemas.microsoft.com/office/drawing/2014/chart" uri="{C3380CC4-5D6E-409C-BE32-E72D297353CC}">
                <c16:uniqueId val="{0000000C-E60E-43C0-B868-A4A28CE0E5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60E-43C0-B868-A4A28CE0E5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41E-4A28-BB4D-E23624231AB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41E-4A28-BB4D-E23624231AB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41E-4A28-BB4D-E23624231AB1}"/>
              </c:ext>
            </c:extLst>
          </c:dPt>
          <c:dPt>
            <c:idx val="3"/>
            <c:bubble3D val="0"/>
            <c:extLst>
              <c:ext xmlns:c16="http://schemas.microsoft.com/office/drawing/2014/chart" uri="{C3380CC4-5D6E-409C-BE32-E72D297353CC}">
                <c16:uniqueId val="{00000006-141E-4A28-BB4D-E23624231AB1}"/>
              </c:ext>
            </c:extLst>
          </c:dPt>
          <c:dPt>
            <c:idx val="4"/>
            <c:bubble3D val="0"/>
            <c:extLst>
              <c:ext xmlns:c16="http://schemas.microsoft.com/office/drawing/2014/chart" uri="{C3380CC4-5D6E-409C-BE32-E72D297353CC}">
                <c16:uniqueId val="{00000007-141E-4A28-BB4D-E23624231AB1}"/>
              </c:ext>
            </c:extLst>
          </c:dPt>
          <c:dPt>
            <c:idx val="5"/>
            <c:bubble3D val="0"/>
            <c:extLst>
              <c:ext xmlns:c16="http://schemas.microsoft.com/office/drawing/2014/chart" uri="{C3380CC4-5D6E-409C-BE32-E72D297353CC}">
                <c16:uniqueId val="{00000008-141E-4A28-BB4D-E23624231AB1}"/>
              </c:ext>
            </c:extLst>
          </c:dPt>
          <c:dPt>
            <c:idx val="6"/>
            <c:bubble3D val="0"/>
            <c:extLst>
              <c:ext xmlns:c16="http://schemas.microsoft.com/office/drawing/2014/chart" uri="{C3380CC4-5D6E-409C-BE32-E72D297353CC}">
                <c16:uniqueId val="{00000009-141E-4A28-BB4D-E23624231AB1}"/>
              </c:ext>
            </c:extLst>
          </c:dPt>
          <c:dPt>
            <c:idx val="7"/>
            <c:bubble3D val="0"/>
            <c:extLst>
              <c:ext xmlns:c16="http://schemas.microsoft.com/office/drawing/2014/chart" uri="{C3380CC4-5D6E-409C-BE32-E72D297353CC}">
                <c16:uniqueId val="{0000000A-141E-4A28-BB4D-E23624231AB1}"/>
              </c:ext>
            </c:extLst>
          </c:dPt>
          <c:dPt>
            <c:idx val="8"/>
            <c:bubble3D val="0"/>
            <c:extLst>
              <c:ext xmlns:c16="http://schemas.microsoft.com/office/drawing/2014/chart" uri="{C3380CC4-5D6E-409C-BE32-E72D297353CC}">
                <c16:uniqueId val="{0000000B-141E-4A28-BB4D-E23624231AB1}"/>
              </c:ext>
            </c:extLst>
          </c:dPt>
          <c:dPt>
            <c:idx val="9"/>
            <c:bubble3D val="0"/>
            <c:extLst>
              <c:ext xmlns:c16="http://schemas.microsoft.com/office/drawing/2014/chart" uri="{C3380CC4-5D6E-409C-BE32-E72D297353CC}">
                <c16:uniqueId val="{0000000C-141E-4A28-BB4D-E23624231AB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41E-4A28-BB4D-E23624231AB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80572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5483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3456514" y="5790015"/>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3476488" y="5561433"/>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3920340" y="4516161"/>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4659356" y="4451802"/>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4801388" y="4121133"/>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5001123" y="5019934"/>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5069918" y="5110923"/>
            <a:ext cx="1176209" cy="1371502"/>
            <a:chOff x="7473165" y="5002264"/>
            <a:chExt cx="1176209" cy="137150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grp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5737917" y="5130898"/>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5358425" y="4829078"/>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5970939" y="5352824"/>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6021984" y="4897874"/>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5620298" y="4518381"/>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4996683" y="3892548"/>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6068588" y="4733648"/>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6397038" y="5856594"/>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7007334" y="5774483"/>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6627841" y="5497074"/>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6428107" y="4922286"/>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7071695" y="4904534"/>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6603429" y="4296455"/>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5806715" y="3903644"/>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6707736" y="3675063"/>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99124" y="3632895"/>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6485807" y="3328856"/>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6736583" y="3044792"/>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6477147" y="589704"/>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5554828" y="872168"/>
            <a:ext cx="1280515" cy="2969372"/>
            <a:chOff x="7901483" y="812297"/>
            <a:chExt cx="1280515" cy="296937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4908055" y="304456"/>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7002896" y="5787798"/>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9" name="Freeform 8"/>
          <p:cNvSpPr>
            <a:spLocks/>
          </p:cNvSpPr>
          <p:nvPr/>
        </p:nvSpPr>
        <p:spPr bwMode="auto">
          <a:xfrm>
            <a:off x="6501341" y="6267158"/>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6312707" y="5716781"/>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6443642" y="5752290"/>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5835564" y="5197474"/>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3773871" y="3240087"/>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3369963" y="3812656"/>
            <a:ext cx="477143" cy="632489"/>
            <a:chOff x="5773210" y="3703997"/>
            <a:chExt cx="477143" cy="63248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5209730" y="3395435"/>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72" name="Group 71">
            <a:extLst>
              <a:ext uri="{FF2B5EF4-FFF2-40B4-BE49-F238E27FC236}">
                <a16:creationId xmlns:a16="http://schemas.microsoft.com/office/drawing/2014/main" id="{4BB0F0D5-117C-4421-8D92-3C53C8B9F957}"/>
              </a:ext>
            </a:extLst>
          </p:cNvPr>
          <p:cNvGrpSpPr/>
          <p:nvPr/>
        </p:nvGrpSpPr>
        <p:grpSpPr>
          <a:xfrm>
            <a:off x="2748000" y="2084827"/>
            <a:ext cx="3594912" cy="1375905"/>
            <a:chOff x="2243731" y="2891162"/>
            <a:chExt cx="3594912" cy="1375905"/>
          </a:xfrm>
        </p:grpSpPr>
        <p:grpSp>
          <p:nvGrpSpPr>
            <p:cNvPr id="76" name="Group 75">
              <a:extLst>
                <a:ext uri="{FF2B5EF4-FFF2-40B4-BE49-F238E27FC236}">
                  <a16:creationId xmlns:a16="http://schemas.microsoft.com/office/drawing/2014/main" id="{21D9EB28-0BE4-4FB2-BA1E-1E433B924BA6}"/>
                </a:ext>
              </a:extLst>
            </p:cNvPr>
            <p:cNvGrpSpPr/>
            <p:nvPr/>
          </p:nvGrpSpPr>
          <p:grpSpPr>
            <a:xfrm>
              <a:off x="2243731" y="3192308"/>
              <a:ext cx="2743200" cy="508758"/>
              <a:chOff x="1066801" y="2238247"/>
              <a:chExt cx="2743200" cy="508758"/>
            </a:xfrm>
          </p:grpSpPr>
          <p:sp>
            <p:nvSpPr>
              <p:cNvPr id="89" name="Freeform: Shape 88">
                <a:extLst>
                  <a:ext uri="{FF2B5EF4-FFF2-40B4-BE49-F238E27FC236}">
                    <a16:creationId xmlns:a16="http://schemas.microsoft.com/office/drawing/2014/main" id="{433841E9-AF0D-46CB-863A-AE89822AC60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 Box 10">
                <a:extLst>
                  <a:ext uri="{FF2B5EF4-FFF2-40B4-BE49-F238E27FC236}">
                    <a16:creationId xmlns:a16="http://schemas.microsoft.com/office/drawing/2014/main" id="{92E21914-2A4F-4BC7-A337-36770A5F69E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7" name="Group 76">
              <a:extLst>
                <a:ext uri="{FF2B5EF4-FFF2-40B4-BE49-F238E27FC236}">
                  <a16:creationId xmlns:a16="http://schemas.microsoft.com/office/drawing/2014/main" id="{F4D4DDFF-BBE1-427A-BC20-F0594710A26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0" name="Freeform: Shape 79">
                <a:extLst>
                  <a:ext uri="{FF2B5EF4-FFF2-40B4-BE49-F238E27FC236}">
                    <a16:creationId xmlns:a16="http://schemas.microsoft.com/office/drawing/2014/main" id="{6635B27E-29E1-4ACD-99D5-C3C0A414A83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20D8237-4453-4E69-800F-51FA7D2644B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3DEE8254-69CD-4A23-94D0-A10A4BFEF5D3}"/>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5ED937CE-5BEF-48EA-B94F-F0779E155F1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8E21CDC2-2C06-4FCC-927A-50A1E1DE74F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F1CE53F7-50ED-44F3-87BD-F23ED3844E6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1" name="TextBox 90">
            <a:extLst>
              <a:ext uri="{FF2B5EF4-FFF2-40B4-BE49-F238E27FC236}">
                <a16:creationId xmlns:a16="http://schemas.microsoft.com/office/drawing/2014/main" id="{0D723A52-F64E-48E6-AC3E-EC053C150178}"/>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BC4E9C56-F687-488C-9471-101051936951}"/>
              </a:ext>
            </a:extLst>
          </p:cNvPr>
          <p:cNvSpPr txBox="1"/>
          <p:nvPr/>
        </p:nvSpPr>
        <p:spPr>
          <a:xfrm>
            <a:off x="329500" y="3043805"/>
            <a:ext cx="329124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3" name="Group 92">
            <a:extLst>
              <a:ext uri="{FF2B5EF4-FFF2-40B4-BE49-F238E27FC236}">
                <a16:creationId xmlns:a16="http://schemas.microsoft.com/office/drawing/2014/main" id="{F3F402D0-7AE7-4C60-93A8-3565FF64B0AA}"/>
              </a:ext>
            </a:extLst>
          </p:cNvPr>
          <p:cNvGrpSpPr/>
          <p:nvPr/>
        </p:nvGrpSpPr>
        <p:grpSpPr>
          <a:xfrm>
            <a:off x="6409708" y="239191"/>
            <a:ext cx="3509383" cy="1375905"/>
            <a:chOff x="6025615" y="1230029"/>
            <a:chExt cx="3509383" cy="1375905"/>
          </a:xfrm>
        </p:grpSpPr>
        <p:grpSp>
          <p:nvGrpSpPr>
            <p:cNvPr id="94" name="Group 93">
              <a:extLst>
                <a:ext uri="{FF2B5EF4-FFF2-40B4-BE49-F238E27FC236}">
                  <a16:creationId xmlns:a16="http://schemas.microsoft.com/office/drawing/2014/main" id="{4D738D72-F9A5-4375-A089-EF05E0F18844}"/>
                </a:ext>
              </a:extLst>
            </p:cNvPr>
            <p:cNvGrpSpPr/>
            <p:nvPr/>
          </p:nvGrpSpPr>
          <p:grpSpPr>
            <a:xfrm>
              <a:off x="6791798" y="1528954"/>
              <a:ext cx="2743200" cy="508758"/>
              <a:chOff x="7772400" y="675620"/>
              <a:chExt cx="2743200" cy="508758"/>
            </a:xfrm>
          </p:grpSpPr>
          <p:sp>
            <p:nvSpPr>
              <p:cNvPr id="99" name="Freeform: Shape 98">
                <a:extLst>
                  <a:ext uri="{FF2B5EF4-FFF2-40B4-BE49-F238E27FC236}">
                    <a16:creationId xmlns:a16="http://schemas.microsoft.com/office/drawing/2014/main" id="{342EDF3B-9680-4F59-AFEF-E9DBD93A0BD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C4D11678-4C74-4747-8757-DBBE2E1B723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5" name="Group 94">
              <a:extLst>
                <a:ext uri="{FF2B5EF4-FFF2-40B4-BE49-F238E27FC236}">
                  <a16:creationId xmlns:a16="http://schemas.microsoft.com/office/drawing/2014/main" id="{78F4AEF9-A51B-42C6-9E5E-AEFE37CF1C5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6" name="Freeform: Shape 95">
                <a:extLst>
                  <a:ext uri="{FF2B5EF4-FFF2-40B4-BE49-F238E27FC236}">
                    <a16:creationId xmlns:a16="http://schemas.microsoft.com/office/drawing/2014/main" id="{019460D4-C543-47DF-BFF0-F57033934A2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CAF82819-8F57-4DCA-9A2B-2DF9F927D1E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8" name="Graphic 97" descr="Tent">
                <a:extLst>
                  <a:ext uri="{FF2B5EF4-FFF2-40B4-BE49-F238E27FC236}">
                    <a16:creationId xmlns:a16="http://schemas.microsoft.com/office/drawing/2014/main" id="{5AC69D9C-1BB8-4836-AAC4-82846861C7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1" name="Chart 100">
            <a:extLst>
              <a:ext uri="{FF2B5EF4-FFF2-40B4-BE49-F238E27FC236}">
                <a16:creationId xmlns:a16="http://schemas.microsoft.com/office/drawing/2014/main" id="{3E2DE48E-2E6B-4353-B268-B973A42EB8CE}"/>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2" name="Chart 101">
            <a:extLst>
              <a:ext uri="{FF2B5EF4-FFF2-40B4-BE49-F238E27FC236}">
                <a16:creationId xmlns:a16="http://schemas.microsoft.com/office/drawing/2014/main" id="{62930414-AFB0-4027-AB45-22B53C8AB1A4}"/>
              </a:ext>
            </a:extLst>
          </p:cNvPr>
          <p:cNvGraphicFramePr>
            <a:graphicFrameLocks noChangeAspect="1"/>
          </p:cNvGraphicFramePr>
          <p:nvPr>
            <p:extLst/>
          </p:nvPr>
        </p:nvGraphicFramePr>
        <p:xfrm>
          <a:off x="5057993" y="1864674"/>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4" name="Group 103">
            <a:extLst>
              <a:ext uri="{FF2B5EF4-FFF2-40B4-BE49-F238E27FC236}">
                <a16:creationId xmlns:a16="http://schemas.microsoft.com/office/drawing/2014/main" id="{6A9F4A5C-29B9-42BC-AA6F-AB025036C4AB}"/>
              </a:ext>
            </a:extLst>
          </p:cNvPr>
          <p:cNvGrpSpPr/>
          <p:nvPr/>
        </p:nvGrpSpPr>
        <p:grpSpPr>
          <a:xfrm>
            <a:off x="5245632" y="4716270"/>
            <a:ext cx="3594912" cy="1375905"/>
            <a:chOff x="2243731" y="2891162"/>
            <a:chExt cx="3594912" cy="1375905"/>
          </a:xfrm>
        </p:grpSpPr>
        <p:grpSp>
          <p:nvGrpSpPr>
            <p:cNvPr id="105" name="Group 104">
              <a:extLst>
                <a:ext uri="{FF2B5EF4-FFF2-40B4-BE49-F238E27FC236}">
                  <a16:creationId xmlns:a16="http://schemas.microsoft.com/office/drawing/2014/main" id="{ED1C8194-5AA4-4FDA-BF95-F07C870148E2}"/>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244F778E-E486-41F5-AAF3-CBE123CED4D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 Box 10">
                <a:extLst>
                  <a:ext uri="{FF2B5EF4-FFF2-40B4-BE49-F238E27FC236}">
                    <a16:creationId xmlns:a16="http://schemas.microsoft.com/office/drawing/2014/main" id="{3764BC90-2D47-4D8B-A313-FBE02B4497E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6" name="Group 105">
              <a:extLst>
                <a:ext uri="{FF2B5EF4-FFF2-40B4-BE49-F238E27FC236}">
                  <a16:creationId xmlns:a16="http://schemas.microsoft.com/office/drawing/2014/main" id="{59BC3B7C-6742-490E-86A5-C12A17C7095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7" name="Freeform: Shape 106">
                <a:extLst>
                  <a:ext uri="{FF2B5EF4-FFF2-40B4-BE49-F238E27FC236}">
                    <a16:creationId xmlns:a16="http://schemas.microsoft.com/office/drawing/2014/main" id="{F3C2E812-E70E-44EC-8318-9B14E50E9B9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7FD0796F-33AD-4444-B5D0-B8DA8398495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9" name="Graphic 26" descr="Hike">
                <a:extLst>
                  <a:ext uri="{FF2B5EF4-FFF2-40B4-BE49-F238E27FC236}">
                    <a16:creationId xmlns:a16="http://schemas.microsoft.com/office/drawing/2014/main" id="{AD92D148-CE52-4664-952C-D6E33C37FD2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0" name="Freeform: Shape 109">
                  <a:extLst>
                    <a:ext uri="{FF2B5EF4-FFF2-40B4-BE49-F238E27FC236}">
                      <a16:creationId xmlns:a16="http://schemas.microsoft.com/office/drawing/2014/main" id="{E2DFB42B-0199-4812-BB9D-669B4F57B8D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E4D186AF-7CC0-4CDC-9700-D8BDD57421D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D805B34B-54DD-490A-9B7C-18CE4318CA7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722886A0-BDF9-4E52-BF29-60F08CFF2CFE}"/>
              </a:ext>
            </a:extLst>
          </p:cNvPr>
          <p:cNvSpPr txBox="1"/>
          <p:nvPr/>
        </p:nvSpPr>
        <p:spPr>
          <a:xfrm>
            <a:off x="8820472" y="4581001"/>
            <a:ext cx="2833297"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6" name="Chart 115">
            <a:extLst>
              <a:ext uri="{FF2B5EF4-FFF2-40B4-BE49-F238E27FC236}">
                <a16:creationId xmlns:a16="http://schemas.microsoft.com/office/drawing/2014/main" id="{7DAA435D-5EBA-4914-970C-F057342275F9}"/>
              </a:ext>
            </a:extLst>
          </p:cNvPr>
          <p:cNvGraphicFramePr>
            <a:graphicFrameLocks noChangeAspect="1"/>
          </p:cNvGraphicFramePr>
          <p:nvPr>
            <p:extLst/>
          </p:nvPr>
        </p:nvGraphicFramePr>
        <p:xfrm>
          <a:off x="7555625" y="449850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3" name="Picture 102">
            <a:hlinkClick r:id="rId8"/>
            <a:extLst>
              <a:ext uri="{FF2B5EF4-FFF2-40B4-BE49-F238E27FC236}">
                <a16:creationId xmlns:a16="http://schemas.microsoft.com/office/drawing/2014/main" id="{9B8FF5A2-763F-4842-A1AB-5601260067D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928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2" presetClass="entr" presetSubtype="8" fill="hold" nodeType="afterEffect">
                                  <p:stCondLst>
                                    <p:cond delay="0"/>
                                  </p:stCondLst>
                                  <p:childTnLst>
                                    <p:set>
                                      <p:cBhvr>
                                        <p:cTn id="190" dur="1" fill="hold">
                                          <p:stCondLst>
                                            <p:cond delay="0"/>
                                          </p:stCondLst>
                                        </p:cTn>
                                        <p:tgtEl>
                                          <p:spTgt spid="72"/>
                                        </p:tgtEl>
                                        <p:attrNameLst>
                                          <p:attrName>style.visibility</p:attrName>
                                        </p:attrNameLst>
                                      </p:cBhvr>
                                      <p:to>
                                        <p:strVal val="visible"/>
                                      </p:to>
                                    </p:set>
                                    <p:anim calcmode="lin" valueType="num">
                                      <p:cBhvr additive="base">
                                        <p:cTn id="191" dur="500" fill="hold"/>
                                        <p:tgtEl>
                                          <p:spTgt spid="72"/>
                                        </p:tgtEl>
                                        <p:attrNameLst>
                                          <p:attrName>ppt_x</p:attrName>
                                        </p:attrNameLst>
                                      </p:cBhvr>
                                      <p:tavLst>
                                        <p:tav tm="0">
                                          <p:val>
                                            <p:strVal val="0-#ppt_w/2"/>
                                          </p:val>
                                        </p:tav>
                                        <p:tav tm="100000">
                                          <p:val>
                                            <p:strVal val="#ppt_x"/>
                                          </p:val>
                                        </p:tav>
                                      </p:tavLst>
                                    </p:anim>
                                    <p:anim calcmode="lin" valueType="num">
                                      <p:cBhvr additive="base">
                                        <p:cTn id="192" dur="500" fill="hold"/>
                                        <p:tgtEl>
                                          <p:spTgt spid="72"/>
                                        </p:tgtEl>
                                        <p:attrNameLst>
                                          <p:attrName>ppt_y</p:attrName>
                                        </p:attrNameLst>
                                      </p:cBhvr>
                                      <p:tavLst>
                                        <p:tav tm="0">
                                          <p:val>
                                            <p:strVal val="#ppt_y"/>
                                          </p:val>
                                        </p:tav>
                                        <p:tav tm="100000">
                                          <p:val>
                                            <p:strVal val="#ppt_y"/>
                                          </p:val>
                                        </p:tav>
                                      </p:tavLst>
                                    </p:anim>
                                  </p:childTnLst>
                                </p:cTn>
                              </p:par>
                            </p:childTnLst>
                          </p:cTn>
                        </p:par>
                        <p:par>
                          <p:cTn id="193" fill="hold">
                            <p:stCondLst>
                              <p:cond delay="10000"/>
                            </p:stCondLst>
                            <p:childTnLst>
                              <p:par>
                                <p:cTn id="194" presetID="42" presetClass="entr" presetSubtype="0" fill="hold" grpId="0" nodeType="afterEffect">
                                  <p:stCondLst>
                                    <p:cond delay="0"/>
                                  </p:stCondLst>
                                  <p:childTnLst>
                                    <p:set>
                                      <p:cBhvr>
                                        <p:cTn id="195" dur="1" fill="hold">
                                          <p:stCondLst>
                                            <p:cond delay="0"/>
                                          </p:stCondLst>
                                        </p:cTn>
                                        <p:tgtEl>
                                          <p:spTgt spid="92"/>
                                        </p:tgtEl>
                                        <p:attrNameLst>
                                          <p:attrName>style.visibility</p:attrName>
                                        </p:attrNameLst>
                                      </p:cBhvr>
                                      <p:to>
                                        <p:strVal val="visible"/>
                                      </p:to>
                                    </p:set>
                                    <p:animEffect transition="in" filter="fade">
                                      <p:cBhvr>
                                        <p:cTn id="196" dur="1000"/>
                                        <p:tgtEl>
                                          <p:spTgt spid="92"/>
                                        </p:tgtEl>
                                      </p:cBhvr>
                                    </p:animEffect>
                                    <p:anim calcmode="lin" valueType="num">
                                      <p:cBhvr>
                                        <p:cTn id="197" dur="1000" fill="hold"/>
                                        <p:tgtEl>
                                          <p:spTgt spid="92"/>
                                        </p:tgtEl>
                                        <p:attrNameLst>
                                          <p:attrName>ppt_x</p:attrName>
                                        </p:attrNameLst>
                                      </p:cBhvr>
                                      <p:tavLst>
                                        <p:tav tm="0">
                                          <p:val>
                                            <p:strVal val="#ppt_x"/>
                                          </p:val>
                                        </p:tav>
                                        <p:tav tm="100000">
                                          <p:val>
                                            <p:strVal val="#ppt_x"/>
                                          </p:val>
                                        </p:tav>
                                      </p:tavLst>
                                    </p:anim>
                                    <p:anim calcmode="lin" valueType="num">
                                      <p:cBhvr>
                                        <p:cTn id="198" dur="1000" fill="hold"/>
                                        <p:tgtEl>
                                          <p:spTgt spid="92"/>
                                        </p:tgtEl>
                                        <p:attrNameLst>
                                          <p:attrName>ppt_y</p:attrName>
                                        </p:attrNameLst>
                                      </p:cBhvr>
                                      <p:tavLst>
                                        <p:tav tm="0">
                                          <p:val>
                                            <p:strVal val="#ppt_y+.1"/>
                                          </p:val>
                                        </p:tav>
                                        <p:tav tm="100000">
                                          <p:val>
                                            <p:strVal val="#ppt_y"/>
                                          </p:val>
                                        </p:tav>
                                      </p:tavLst>
                                    </p:anim>
                                  </p:childTnLst>
                                </p:cTn>
                              </p:par>
                            </p:childTnLst>
                          </p:cTn>
                        </p:par>
                        <p:par>
                          <p:cTn id="199" fill="hold">
                            <p:stCondLst>
                              <p:cond delay="11000"/>
                            </p:stCondLst>
                            <p:childTnLst>
                              <p:par>
                                <p:cTn id="200" presetID="31" presetClass="entr" presetSubtype="0" fill="hold" grpId="0" nodeType="afterEffect">
                                  <p:stCondLst>
                                    <p:cond delay="0"/>
                                  </p:stCondLst>
                                  <p:childTnLst>
                                    <p:set>
                                      <p:cBhvr>
                                        <p:cTn id="201" dur="1" fill="hold">
                                          <p:stCondLst>
                                            <p:cond delay="0"/>
                                          </p:stCondLst>
                                        </p:cTn>
                                        <p:tgtEl>
                                          <p:spTgt spid="102"/>
                                        </p:tgtEl>
                                        <p:attrNameLst>
                                          <p:attrName>style.visibility</p:attrName>
                                        </p:attrNameLst>
                                      </p:cBhvr>
                                      <p:to>
                                        <p:strVal val="visible"/>
                                      </p:to>
                                    </p:set>
                                    <p:anim calcmode="lin" valueType="num">
                                      <p:cBhvr>
                                        <p:cTn id="202" dur="1000" fill="hold"/>
                                        <p:tgtEl>
                                          <p:spTgt spid="102"/>
                                        </p:tgtEl>
                                        <p:attrNameLst>
                                          <p:attrName>ppt_w</p:attrName>
                                        </p:attrNameLst>
                                      </p:cBhvr>
                                      <p:tavLst>
                                        <p:tav tm="0">
                                          <p:val>
                                            <p:fltVal val="0"/>
                                          </p:val>
                                        </p:tav>
                                        <p:tav tm="100000">
                                          <p:val>
                                            <p:strVal val="#ppt_w"/>
                                          </p:val>
                                        </p:tav>
                                      </p:tavLst>
                                    </p:anim>
                                    <p:anim calcmode="lin" valueType="num">
                                      <p:cBhvr>
                                        <p:cTn id="203" dur="1000" fill="hold"/>
                                        <p:tgtEl>
                                          <p:spTgt spid="102"/>
                                        </p:tgtEl>
                                        <p:attrNameLst>
                                          <p:attrName>ppt_h</p:attrName>
                                        </p:attrNameLst>
                                      </p:cBhvr>
                                      <p:tavLst>
                                        <p:tav tm="0">
                                          <p:val>
                                            <p:fltVal val="0"/>
                                          </p:val>
                                        </p:tav>
                                        <p:tav tm="100000">
                                          <p:val>
                                            <p:strVal val="#ppt_h"/>
                                          </p:val>
                                        </p:tav>
                                      </p:tavLst>
                                    </p:anim>
                                    <p:anim calcmode="lin" valueType="num">
                                      <p:cBhvr>
                                        <p:cTn id="204" dur="1000" fill="hold"/>
                                        <p:tgtEl>
                                          <p:spTgt spid="102"/>
                                        </p:tgtEl>
                                        <p:attrNameLst>
                                          <p:attrName>style.rotation</p:attrName>
                                        </p:attrNameLst>
                                      </p:cBhvr>
                                      <p:tavLst>
                                        <p:tav tm="0">
                                          <p:val>
                                            <p:fltVal val="90"/>
                                          </p:val>
                                        </p:tav>
                                        <p:tav tm="100000">
                                          <p:val>
                                            <p:fltVal val="0"/>
                                          </p:val>
                                        </p:tav>
                                      </p:tavLst>
                                    </p:anim>
                                    <p:animEffect transition="in" filter="fade">
                                      <p:cBhvr>
                                        <p:cTn id="205" dur="1000"/>
                                        <p:tgtEl>
                                          <p:spTgt spid="102"/>
                                        </p:tgtEl>
                                      </p:cBhvr>
                                    </p:animEffect>
                                  </p:childTnLst>
                                </p:cTn>
                              </p:par>
                            </p:childTnLst>
                          </p:cTn>
                        </p:par>
                        <p:par>
                          <p:cTn id="206" fill="hold">
                            <p:stCondLst>
                              <p:cond delay="12000"/>
                            </p:stCondLst>
                            <p:childTnLst>
                              <p:par>
                                <p:cTn id="207" presetID="2" presetClass="entr" presetSubtype="2" fill="hold" nodeType="afterEffect">
                                  <p:stCondLst>
                                    <p:cond delay="0"/>
                                  </p:stCondLst>
                                  <p:childTnLst>
                                    <p:set>
                                      <p:cBhvr>
                                        <p:cTn id="208" dur="1" fill="hold">
                                          <p:stCondLst>
                                            <p:cond delay="0"/>
                                          </p:stCondLst>
                                        </p:cTn>
                                        <p:tgtEl>
                                          <p:spTgt spid="93"/>
                                        </p:tgtEl>
                                        <p:attrNameLst>
                                          <p:attrName>style.visibility</p:attrName>
                                        </p:attrNameLst>
                                      </p:cBhvr>
                                      <p:to>
                                        <p:strVal val="visible"/>
                                      </p:to>
                                    </p:set>
                                    <p:anim calcmode="lin" valueType="num">
                                      <p:cBhvr additive="base">
                                        <p:cTn id="209" dur="500" fill="hold"/>
                                        <p:tgtEl>
                                          <p:spTgt spid="93"/>
                                        </p:tgtEl>
                                        <p:attrNameLst>
                                          <p:attrName>ppt_x</p:attrName>
                                        </p:attrNameLst>
                                      </p:cBhvr>
                                      <p:tavLst>
                                        <p:tav tm="0">
                                          <p:val>
                                            <p:strVal val="1+#ppt_w/2"/>
                                          </p:val>
                                        </p:tav>
                                        <p:tav tm="100000">
                                          <p:val>
                                            <p:strVal val="#ppt_x"/>
                                          </p:val>
                                        </p:tav>
                                      </p:tavLst>
                                    </p:anim>
                                    <p:anim calcmode="lin" valueType="num">
                                      <p:cBhvr additive="base">
                                        <p:cTn id="210" dur="500" fill="hold"/>
                                        <p:tgtEl>
                                          <p:spTgt spid="93"/>
                                        </p:tgtEl>
                                        <p:attrNameLst>
                                          <p:attrName>ppt_y</p:attrName>
                                        </p:attrNameLst>
                                      </p:cBhvr>
                                      <p:tavLst>
                                        <p:tav tm="0">
                                          <p:val>
                                            <p:strVal val="#ppt_y"/>
                                          </p:val>
                                        </p:tav>
                                        <p:tav tm="100000">
                                          <p:val>
                                            <p:strVal val="#ppt_y"/>
                                          </p:val>
                                        </p:tav>
                                      </p:tavLst>
                                    </p:anim>
                                  </p:childTnLst>
                                </p:cTn>
                              </p:par>
                            </p:childTnLst>
                          </p:cTn>
                        </p:par>
                        <p:par>
                          <p:cTn id="211" fill="hold">
                            <p:stCondLst>
                              <p:cond delay="12500"/>
                            </p:stCondLst>
                            <p:childTnLst>
                              <p:par>
                                <p:cTn id="212" presetID="42" presetClass="entr" presetSubtype="0" fill="hold" grpId="0" nodeType="afterEffect">
                                  <p:stCondLst>
                                    <p:cond delay="0"/>
                                  </p:stCondLst>
                                  <p:childTnLst>
                                    <p:set>
                                      <p:cBhvr>
                                        <p:cTn id="213" dur="1" fill="hold">
                                          <p:stCondLst>
                                            <p:cond delay="0"/>
                                          </p:stCondLst>
                                        </p:cTn>
                                        <p:tgtEl>
                                          <p:spTgt spid="91"/>
                                        </p:tgtEl>
                                        <p:attrNameLst>
                                          <p:attrName>style.visibility</p:attrName>
                                        </p:attrNameLst>
                                      </p:cBhvr>
                                      <p:to>
                                        <p:strVal val="visible"/>
                                      </p:to>
                                    </p:set>
                                    <p:animEffect transition="in" filter="fade">
                                      <p:cBhvr>
                                        <p:cTn id="214" dur="1000"/>
                                        <p:tgtEl>
                                          <p:spTgt spid="91"/>
                                        </p:tgtEl>
                                      </p:cBhvr>
                                    </p:animEffect>
                                    <p:anim calcmode="lin" valueType="num">
                                      <p:cBhvr>
                                        <p:cTn id="215" dur="1000" fill="hold"/>
                                        <p:tgtEl>
                                          <p:spTgt spid="91"/>
                                        </p:tgtEl>
                                        <p:attrNameLst>
                                          <p:attrName>ppt_x</p:attrName>
                                        </p:attrNameLst>
                                      </p:cBhvr>
                                      <p:tavLst>
                                        <p:tav tm="0">
                                          <p:val>
                                            <p:strVal val="#ppt_x"/>
                                          </p:val>
                                        </p:tav>
                                        <p:tav tm="100000">
                                          <p:val>
                                            <p:strVal val="#ppt_x"/>
                                          </p:val>
                                        </p:tav>
                                      </p:tavLst>
                                    </p:anim>
                                    <p:anim calcmode="lin" valueType="num">
                                      <p:cBhvr>
                                        <p:cTn id="216" dur="1000" fill="hold"/>
                                        <p:tgtEl>
                                          <p:spTgt spid="91"/>
                                        </p:tgtEl>
                                        <p:attrNameLst>
                                          <p:attrName>ppt_y</p:attrName>
                                        </p:attrNameLst>
                                      </p:cBhvr>
                                      <p:tavLst>
                                        <p:tav tm="0">
                                          <p:val>
                                            <p:strVal val="#ppt_y+.1"/>
                                          </p:val>
                                        </p:tav>
                                        <p:tav tm="100000">
                                          <p:val>
                                            <p:strVal val="#ppt_y"/>
                                          </p:val>
                                        </p:tav>
                                      </p:tavLst>
                                    </p:anim>
                                  </p:childTnLst>
                                </p:cTn>
                              </p:par>
                            </p:childTnLst>
                          </p:cTn>
                        </p:par>
                        <p:par>
                          <p:cTn id="217" fill="hold">
                            <p:stCondLst>
                              <p:cond delay="13500"/>
                            </p:stCondLst>
                            <p:childTnLst>
                              <p:par>
                                <p:cTn id="218" presetID="31" presetClass="entr" presetSubtype="0" fill="hold" grpId="0" nodeType="afterEffect">
                                  <p:stCondLst>
                                    <p:cond delay="0"/>
                                  </p:stCondLst>
                                  <p:childTnLst>
                                    <p:set>
                                      <p:cBhvr>
                                        <p:cTn id="219" dur="1" fill="hold">
                                          <p:stCondLst>
                                            <p:cond delay="0"/>
                                          </p:stCondLst>
                                        </p:cTn>
                                        <p:tgtEl>
                                          <p:spTgt spid="101"/>
                                        </p:tgtEl>
                                        <p:attrNameLst>
                                          <p:attrName>style.visibility</p:attrName>
                                        </p:attrNameLst>
                                      </p:cBhvr>
                                      <p:to>
                                        <p:strVal val="visible"/>
                                      </p:to>
                                    </p:set>
                                    <p:anim calcmode="lin" valueType="num">
                                      <p:cBhvr>
                                        <p:cTn id="220" dur="1000" fill="hold"/>
                                        <p:tgtEl>
                                          <p:spTgt spid="101"/>
                                        </p:tgtEl>
                                        <p:attrNameLst>
                                          <p:attrName>ppt_w</p:attrName>
                                        </p:attrNameLst>
                                      </p:cBhvr>
                                      <p:tavLst>
                                        <p:tav tm="0">
                                          <p:val>
                                            <p:fltVal val="0"/>
                                          </p:val>
                                        </p:tav>
                                        <p:tav tm="100000">
                                          <p:val>
                                            <p:strVal val="#ppt_w"/>
                                          </p:val>
                                        </p:tav>
                                      </p:tavLst>
                                    </p:anim>
                                    <p:anim calcmode="lin" valueType="num">
                                      <p:cBhvr>
                                        <p:cTn id="221" dur="1000" fill="hold"/>
                                        <p:tgtEl>
                                          <p:spTgt spid="101"/>
                                        </p:tgtEl>
                                        <p:attrNameLst>
                                          <p:attrName>ppt_h</p:attrName>
                                        </p:attrNameLst>
                                      </p:cBhvr>
                                      <p:tavLst>
                                        <p:tav tm="0">
                                          <p:val>
                                            <p:fltVal val="0"/>
                                          </p:val>
                                        </p:tav>
                                        <p:tav tm="100000">
                                          <p:val>
                                            <p:strVal val="#ppt_h"/>
                                          </p:val>
                                        </p:tav>
                                      </p:tavLst>
                                    </p:anim>
                                    <p:anim calcmode="lin" valueType="num">
                                      <p:cBhvr>
                                        <p:cTn id="222" dur="1000" fill="hold"/>
                                        <p:tgtEl>
                                          <p:spTgt spid="101"/>
                                        </p:tgtEl>
                                        <p:attrNameLst>
                                          <p:attrName>style.rotation</p:attrName>
                                        </p:attrNameLst>
                                      </p:cBhvr>
                                      <p:tavLst>
                                        <p:tav tm="0">
                                          <p:val>
                                            <p:fltVal val="90"/>
                                          </p:val>
                                        </p:tav>
                                        <p:tav tm="100000">
                                          <p:val>
                                            <p:fltVal val="0"/>
                                          </p:val>
                                        </p:tav>
                                      </p:tavLst>
                                    </p:anim>
                                    <p:animEffect transition="in" filter="fade">
                                      <p:cBhvr>
                                        <p:cTn id="223" dur="1000"/>
                                        <p:tgtEl>
                                          <p:spTgt spid="101"/>
                                        </p:tgtEl>
                                      </p:cBhvr>
                                    </p:animEffect>
                                  </p:childTnLst>
                                </p:cTn>
                              </p:par>
                            </p:childTnLst>
                          </p:cTn>
                        </p:par>
                        <p:par>
                          <p:cTn id="224" fill="hold">
                            <p:stCondLst>
                              <p:cond delay="14500"/>
                            </p:stCondLst>
                            <p:childTnLst>
                              <p:par>
                                <p:cTn id="225" presetID="2" presetClass="entr" presetSubtype="8" fill="hold" nodeType="afterEffect">
                                  <p:stCondLst>
                                    <p:cond delay="0"/>
                                  </p:stCondLst>
                                  <p:childTnLst>
                                    <p:set>
                                      <p:cBhvr>
                                        <p:cTn id="226" dur="1" fill="hold">
                                          <p:stCondLst>
                                            <p:cond delay="0"/>
                                          </p:stCondLst>
                                        </p:cTn>
                                        <p:tgtEl>
                                          <p:spTgt spid="104"/>
                                        </p:tgtEl>
                                        <p:attrNameLst>
                                          <p:attrName>style.visibility</p:attrName>
                                        </p:attrNameLst>
                                      </p:cBhvr>
                                      <p:to>
                                        <p:strVal val="visible"/>
                                      </p:to>
                                    </p:set>
                                    <p:anim calcmode="lin" valueType="num">
                                      <p:cBhvr additive="base">
                                        <p:cTn id="227" dur="500" fill="hold"/>
                                        <p:tgtEl>
                                          <p:spTgt spid="104"/>
                                        </p:tgtEl>
                                        <p:attrNameLst>
                                          <p:attrName>ppt_x</p:attrName>
                                        </p:attrNameLst>
                                      </p:cBhvr>
                                      <p:tavLst>
                                        <p:tav tm="0">
                                          <p:val>
                                            <p:strVal val="0-#ppt_w/2"/>
                                          </p:val>
                                        </p:tav>
                                        <p:tav tm="100000">
                                          <p:val>
                                            <p:strVal val="#ppt_x"/>
                                          </p:val>
                                        </p:tav>
                                      </p:tavLst>
                                    </p:anim>
                                    <p:anim calcmode="lin" valueType="num">
                                      <p:cBhvr additive="base">
                                        <p:cTn id="228" dur="500" fill="hold"/>
                                        <p:tgtEl>
                                          <p:spTgt spid="104"/>
                                        </p:tgtEl>
                                        <p:attrNameLst>
                                          <p:attrName>ppt_y</p:attrName>
                                        </p:attrNameLst>
                                      </p:cBhvr>
                                      <p:tavLst>
                                        <p:tav tm="0">
                                          <p:val>
                                            <p:strVal val="#ppt_y"/>
                                          </p:val>
                                        </p:tav>
                                        <p:tav tm="100000">
                                          <p:val>
                                            <p:strVal val="#ppt_y"/>
                                          </p:val>
                                        </p:tav>
                                      </p:tavLst>
                                    </p:anim>
                                  </p:childTnLst>
                                </p:cTn>
                              </p:par>
                            </p:childTnLst>
                          </p:cTn>
                        </p:par>
                        <p:par>
                          <p:cTn id="229" fill="hold">
                            <p:stCondLst>
                              <p:cond delay="15000"/>
                            </p:stCondLst>
                            <p:childTnLst>
                              <p:par>
                                <p:cTn id="230" presetID="42" presetClass="entr" presetSubtype="0" fill="hold" grpId="0" nodeType="afterEffect">
                                  <p:stCondLst>
                                    <p:cond delay="0"/>
                                  </p:stCondLst>
                                  <p:childTnLst>
                                    <p:set>
                                      <p:cBhvr>
                                        <p:cTn id="231" dur="1" fill="hold">
                                          <p:stCondLst>
                                            <p:cond delay="0"/>
                                          </p:stCondLst>
                                        </p:cTn>
                                        <p:tgtEl>
                                          <p:spTgt spid="115"/>
                                        </p:tgtEl>
                                        <p:attrNameLst>
                                          <p:attrName>style.visibility</p:attrName>
                                        </p:attrNameLst>
                                      </p:cBhvr>
                                      <p:to>
                                        <p:strVal val="visible"/>
                                      </p:to>
                                    </p:set>
                                    <p:animEffect transition="in" filter="fade">
                                      <p:cBhvr>
                                        <p:cTn id="232" dur="1000"/>
                                        <p:tgtEl>
                                          <p:spTgt spid="115"/>
                                        </p:tgtEl>
                                      </p:cBhvr>
                                    </p:animEffect>
                                    <p:anim calcmode="lin" valueType="num">
                                      <p:cBhvr>
                                        <p:cTn id="233" dur="1000" fill="hold"/>
                                        <p:tgtEl>
                                          <p:spTgt spid="115"/>
                                        </p:tgtEl>
                                        <p:attrNameLst>
                                          <p:attrName>ppt_x</p:attrName>
                                        </p:attrNameLst>
                                      </p:cBhvr>
                                      <p:tavLst>
                                        <p:tav tm="0">
                                          <p:val>
                                            <p:strVal val="#ppt_x"/>
                                          </p:val>
                                        </p:tav>
                                        <p:tav tm="100000">
                                          <p:val>
                                            <p:strVal val="#ppt_x"/>
                                          </p:val>
                                        </p:tav>
                                      </p:tavLst>
                                    </p:anim>
                                    <p:anim calcmode="lin" valueType="num">
                                      <p:cBhvr>
                                        <p:cTn id="234" dur="1000" fill="hold"/>
                                        <p:tgtEl>
                                          <p:spTgt spid="115"/>
                                        </p:tgtEl>
                                        <p:attrNameLst>
                                          <p:attrName>ppt_y</p:attrName>
                                        </p:attrNameLst>
                                      </p:cBhvr>
                                      <p:tavLst>
                                        <p:tav tm="0">
                                          <p:val>
                                            <p:strVal val="#ppt_y+.1"/>
                                          </p:val>
                                        </p:tav>
                                        <p:tav tm="100000">
                                          <p:val>
                                            <p:strVal val="#ppt_y"/>
                                          </p:val>
                                        </p:tav>
                                      </p:tavLst>
                                    </p:anim>
                                  </p:childTnLst>
                                </p:cTn>
                              </p:par>
                            </p:childTnLst>
                          </p:cTn>
                        </p:par>
                        <p:par>
                          <p:cTn id="235" fill="hold">
                            <p:stCondLst>
                              <p:cond delay="16000"/>
                            </p:stCondLst>
                            <p:childTnLst>
                              <p:par>
                                <p:cTn id="236" presetID="31" presetClass="entr" presetSubtype="0" fill="hold" grpId="0" nodeType="afterEffect">
                                  <p:stCondLst>
                                    <p:cond delay="0"/>
                                  </p:stCondLst>
                                  <p:childTnLst>
                                    <p:set>
                                      <p:cBhvr>
                                        <p:cTn id="237" dur="1" fill="hold">
                                          <p:stCondLst>
                                            <p:cond delay="0"/>
                                          </p:stCondLst>
                                        </p:cTn>
                                        <p:tgtEl>
                                          <p:spTgt spid="116"/>
                                        </p:tgtEl>
                                        <p:attrNameLst>
                                          <p:attrName>style.visibility</p:attrName>
                                        </p:attrNameLst>
                                      </p:cBhvr>
                                      <p:to>
                                        <p:strVal val="visible"/>
                                      </p:to>
                                    </p:set>
                                    <p:anim calcmode="lin" valueType="num">
                                      <p:cBhvr>
                                        <p:cTn id="238" dur="1000" fill="hold"/>
                                        <p:tgtEl>
                                          <p:spTgt spid="116"/>
                                        </p:tgtEl>
                                        <p:attrNameLst>
                                          <p:attrName>ppt_w</p:attrName>
                                        </p:attrNameLst>
                                      </p:cBhvr>
                                      <p:tavLst>
                                        <p:tav tm="0">
                                          <p:val>
                                            <p:fltVal val="0"/>
                                          </p:val>
                                        </p:tav>
                                        <p:tav tm="100000">
                                          <p:val>
                                            <p:strVal val="#ppt_w"/>
                                          </p:val>
                                        </p:tav>
                                      </p:tavLst>
                                    </p:anim>
                                    <p:anim calcmode="lin" valueType="num">
                                      <p:cBhvr>
                                        <p:cTn id="239" dur="1000" fill="hold"/>
                                        <p:tgtEl>
                                          <p:spTgt spid="116"/>
                                        </p:tgtEl>
                                        <p:attrNameLst>
                                          <p:attrName>ppt_h</p:attrName>
                                        </p:attrNameLst>
                                      </p:cBhvr>
                                      <p:tavLst>
                                        <p:tav tm="0">
                                          <p:val>
                                            <p:fltVal val="0"/>
                                          </p:val>
                                        </p:tav>
                                        <p:tav tm="100000">
                                          <p:val>
                                            <p:strVal val="#ppt_h"/>
                                          </p:val>
                                        </p:tav>
                                      </p:tavLst>
                                    </p:anim>
                                    <p:anim calcmode="lin" valueType="num">
                                      <p:cBhvr>
                                        <p:cTn id="240" dur="1000" fill="hold"/>
                                        <p:tgtEl>
                                          <p:spTgt spid="116"/>
                                        </p:tgtEl>
                                        <p:attrNameLst>
                                          <p:attrName>style.rotation</p:attrName>
                                        </p:attrNameLst>
                                      </p:cBhvr>
                                      <p:tavLst>
                                        <p:tav tm="0">
                                          <p:val>
                                            <p:fltVal val="90"/>
                                          </p:val>
                                        </p:tav>
                                        <p:tav tm="100000">
                                          <p:val>
                                            <p:fltVal val="0"/>
                                          </p:val>
                                        </p:tav>
                                      </p:tavLst>
                                    </p:anim>
                                    <p:animEffect transition="in" filter="fade">
                                      <p:cBhvr>
                                        <p:cTn id="241"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39" grpId="0" animBg="1"/>
      <p:bldP spid="45" grpId="0" animBg="1"/>
      <p:bldP spid="47" grpId="0" animBg="1"/>
      <p:bldP spid="50" grpId="0" animBg="1"/>
      <p:bldP spid="66" grpId="0" animBg="1"/>
      <p:bldP spid="74" grpId="0" animBg="1"/>
      <p:bldP spid="91" grpId="0"/>
      <p:bldP spid="92" grpId="0"/>
      <p:bldGraphic spid="101" grpId="0">
        <p:bldAsOne/>
      </p:bldGraphic>
      <p:bldGraphic spid="102" grpId="0">
        <p:bldAsOne/>
      </p:bldGraphic>
      <p:bldP spid="115" grpId="0"/>
      <p:bldGraphic spid="11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442</cp:revision>
  <dcterms:created xsi:type="dcterms:W3CDTF">2016-09-28T22:08:47Z</dcterms:created>
  <dcterms:modified xsi:type="dcterms:W3CDTF">2019-06-23T19:54:26Z</dcterms:modified>
</cp:coreProperties>
</file>