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157EBF"/>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157EBF"/>
          </a:solidFill>
          <a:effectLst>
            <a:outerShdw blurRad="50800" dist="38100" dir="2700000" algn="tl" rotWithShape="0">
              <a:prstClr val="black">
                <a:alpha val="40000"/>
              </a:prstClr>
            </a:outerShdw>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239BD3"/>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239BD3"/>
          </a:solidFill>
          <a:effectLst>
            <a:outerShdw blurRad="50800" dist="38100" dir="2700000" algn="tl" rotWithShape="0">
              <a:prstClr val="black">
                <a:alpha val="40000"/>
              </a:prstClr>
            </a:outerShdw>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36B8E3"/>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36B8E3"/>
          </a:solidFill>
          <a:effectLst>
            <a:outerShdw blurRad="50800" dist="38100" dir="2700000" algn="tl" rotWithShape="0">
              <a:prstClr val="black">
                <a:alpha val="40000"/>
              </a:prstClr>
            </a:outerShdw>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grpSp>
        <p:nvGrpSpPr>
          <p:cNvPr id="34" name="Group 33"/>
          <p:cNvGrpSpPr/>
          <p:nvPr/>
        </p:nvGrpSpPr>
        <p:grpSpPr>
          <a:xfrm>
            <a:off x="6454808" y="4956711"/>
            <a:ext cx="4345583" cy="1223063"/>
            <a:chOff x="1107402" y="1960379"/>
            <a:chExt cx="2825837" cy="1734539"/>
          </a:xfrm>
        </p:grpSpPr>
        <p:sp>
          <p:nvSpPr>
            <p:cNvPr id="35"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1223063"/>
            <a:chOff x="1107402" y="1960379"/>
            <a:chExt cx="2825837" cy="1734539"/>
          </a:xfrm>
        </p:grpSpPr>
        <p:sp>
          <p:nvSpPr>
            <p:cNvPr id="38"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1223063"/>
            <a:chOff x="1107402" y="1960379"/>
            <a:chExt cx="2825837" cy="1734539"/>
          </a:xfrm>
        </p:grpSpPr>
        <p:sp>
          <p:nvSpPr>
            <p:cNvPr id="41"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892487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2016-11-12T00:21:48Z</dcterms:modified>
</cp:coreProperties>
</file>